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61CD46C9-8690-4F83-81D5-9F35FB35BC3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264BD756-83CD-4039-B579-E2B3162BA3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2050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8-11-02T20:35:18.8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11-02T20:35:19.966"/>
    </inkml:context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14838 7216 0,'0'0'16,"0"0"-16</inkml:trace>
  <inkml:trace contextRef="#ctx1" brushRef="#br0">8494 1735 774 0,'-11'-13'346'0,"2"2"27"0,1-2-139 15,-1 3-74-15,-3 3 24 16,-1 1-31-16,0 6 14 15,-4 0-33-15,-3 6 12 16,1 7-38-16,-4 8 2 16,1 3-29-16,-1 8 0 15,1 0-31-15,-3 15-3 16,5 2-19-16,-3 22 5 16,1 0-13-16,-1 18 7 15,6-7-2-15,-5 7 2 16,3-12-6-16,4 11 6 15,2-15-13-15,3 2 0 16,5-11-3-16,3 7-3 16,2-14-8-16,7 12 6 15,1-9-6-15,7 4 2 16,0-11 1-16,4 3-3 0,1-9-1 16,3 0 2-16,-1-11-6 15,3 1 4-15,-3-5-3 16,1-4 1-16,-1-11-2 15,1-7-35-15,-1-7-31 16,-1-12-95-16,2-4-71 16,7-10-105-16,5-1-297 0,5 3 32 15</inkml:trace>
  <inkml:trace contextRef="#ctx1" brushRef="#br0" timeOffset="3737.2449">8980 2321 1113 0,'-20'-20'360'15,"12"8"100"-15,3-8-292 16,5-3-18-16,7-14 16 16,6 1-55-16,6-13 9 15,0 4-10-15,11-8 7 16,0 14-22-16,7-2 2 16,1 16-26-16,7-1-8 15,-2 15-15-15,10 5-9 16,-3 6-15-16,7 9 2 15,-3 8-11-15,4 6-3 16,-9 14-3-16,2 16 1 16,-12 3-3-16,-7 10 7 15,-15 2 0-15,-9 12 7 16,-16-8-3-16,-9 14 0 16,-7-9-6-16,-8 4 0 15,-2-6-5-15,-5 0 2 0,5-15-6 16,-4-5 6-1,10-12-1-15,0-4 14 0,11-16 9 16,-2-2 10-16,8-6-4 16,-4-4 4-16,8-4-13 15,1-1-10-15,4-4-16 0,2-2-2 16,0 0-2-16,2 0-7 16,2 4-3-16,3-1 10 15,23 1-2-15,77 9-35 16,-67-20-17-16,5-3-54 15,-6 1-52-15,2-4-122 16,-9 2-39-16,8 9-366 16,-3 2 37-16</inkml:trace>
  <inkml:trace contextRef="#ctx1" brushRef="#br0" timeOffset="4058.7259">10105 3112 1003 0,'0'-4'576'0,"0"4"61"0,0 0-208 16,0 0-62-16,-2 0-79 0,0 0-30 16,2 0-116-1,0 0-27-15,0 0-53 16,0 0-16-16,0 0-28 0,2 0-8 15,0 4-8-15,0-2 3 16,3 0-6-16,-1 1-3 16,0-3 8-16,3 4-30 15,-1-2-30-15,0 0-68 16,1-2-49-16,-1 0-147 16,1 0-56-16,-1-2-361 15,3-4 28-15</inkml:trace>
  <inkml:trace contextRef="#ctx1" brushRef="#br0" timeOffset="4720.8755">10392 2374 1114 0,'-17'-15'387'15,"2"-2"131"-15,6 4-298 0,3-4-5 16,6 4-34-16,6-6-9 16,9 0-67-16,7-7-2 15,8 7-15-15,8-7 3 16,1 3-30-16,10 8-1 16,-2 6-18-16,2 3-2 15,-4 6-11-15,7 13 4 16,-12-1-13-16,3 12 7 15,-7-1-4-15,1 7 2 16,-12 5 0-16,-7 3 13 16,-10 7-1-16,-12 13 2 15,-7 2-3-15,-10 15-1 16,-7-7-17-16,-6 9-8 16,-1-13 1-16,-1 11-6 0,8-19-8 15,0 4 8-15,7-22-2 16,6 1-6-16,2-20 6 15,5 2 4-15,5-10-10 0,1 0 1 16,0-5 4-16,2-6-8 16,2 2-2-16,0 0 6 15,5 0-3-15,12 5-2 16,18 4 4-16,74 14-1 16,-64-25-5-16,4-4-35 15,-10-7-34-15,4-4-60 16,-9 0-50-16,3-8-124 15,-9-7-23-15,8-2-345 16,-8-5 38-16</inkml:trace>
  <inkml:trace contextRef="#ctx1" brushRef="#br0" timeOffset="5124.1501">11383 1839 1155 0,'-4'-6'375'0,"4"6"116"0,10 0-327 15,-8 0 9-15,3 0-26 16,14 4 7-16,30 20-44 0,71 68 8 16,-69-19-27-16,7 21-11 15,-7-5-33 1,-1 14-2-16,-12-15-11 0,-4 10 12 15,-8-12-4-15,-2 8 19 16,-9-15-8 0,-3 11 11-16,-1-15-6 0,-2 6 6 15,-3-15-16-15,-2 7 8 16,-4-19-10-16,-2 3-3 16,-2-12-17-16,-5-2 2 15,5-11-18-15,-2-2-2 16,-1-13-8-16,1 7-13 15,-3-11-27-15,-3-3-69 16,-1 3-30-16,-9 0-159 16,1-2-75-16,4 14-357 15,2-6 9-15</inkml:trace>
  <inkml:trace contextRef="#ctx1" brushRef="#br0" timeOffset="54083.3618">7580 5335 1075 0,'2'-69'441'0,"-2"69"90"0,0 2-226 16,-2 2-43-16,0-4 4 15,0 5-80-15,0 1-24 16,-1 35-57-16,-1 85-8 16,6-64-30-16,3 6-12 15,3-5-20-15,1-1-5 16,3-13-16-16,3 0-5 16,3-6-7-16,1-3-4 15,-2-10 2-15,4-4-4 16,-1-11 0-16,1-13-3 15,5-2-1-15,2-11-12 16,1-6-5-16,4-8-7 16,-3-5-4-16,-3-9 3 15,-5 5 6-15,-1-7 7 16,-8 7 8-16,-2 0 10 16,-5 6-3-16,-2-6 7 15,-1 10 3-15,-3-1 2 0,0 3-1 16,-3 9 21-16,1 3 4 15,2 8 13 1,-2 2-2-16,2 0-1 16,0 2-15-16,0 2-4 0,2 9-15 15,7 34-1-15,17 71 1 16,-14-61-5-16,3 1-3 16,0-2 4-16,2-14-16 0,-2-5-57 15,5-12-34-15,-3-14-135 16,0-4-88-16,6-3-396 15,3 4 31-15</inkml:trace>
  <inkml:trace contextRef="#ctx1" brushRef="#br0" timeOffset="54562.0077">8451 5589 1105 0,'2'0'486'16,"5"6"53"-16,5 7-225 16,5 7-120-16,11 7 6 15,0 5-65-15,2 11-19 16,-6 0-38-16,-1 13 14 16,-8-9-26-16,-4 6-6 0,-7-12-10 15,-2-1 2-15,-4-14-21 16,0-5-4-16,0-10-9 0,-2-4-4 15,-1-5-9-15,3-4-1 16,0-5-7-16,0 3-1 16,0-7-5-16,2-42 4 15,6-63 1-15,3 56 4 16,-3 11 0-16,3 0 0 16,-1 13-2-16,3-3 4 15,2 7-4-15,4 4 2 16,2 9 2-16,3 2 2 15,-3 15 2-15,6 15 9 16,3 10 0-16,0 9 5 16,-2 15-2-16,2 13 0 15,-11-4-6-15,-2 10-5 16,-5-6-2-16,1-2-44 16,0-20-38-16,2-2-127 15,0-16-82-15,4-3-451 16,6-6 38-16</inkml:trace>
  <inkml:trace contextRef="#ctx1" brushRef="#br0" timeOffset="55015.1194">9294 5758 1156 0,'24'-6'428'0,"3"1"95"15,8-1-324-15,5-5 5 16,-3 5-60-16,6-5-14 16,-5 0-55-16,1 1-2 15,-9-1-22-15,0-2-6 16,-11 2-18-16,-4-1 3 16,-5-3-6-16,1-7 9 15,-7 5 1-15,1-8 14 16,-5 3 1-16,-5-1 14 15,-1 3-5-15,-7 1 11 16,0 6-10-16,-8 3 3 16,0 5-17-16,-7 5-1 15,-2 9-9-15,-7 10-7 16,7 9-10-16,-2 10-1 16,7 3-2-16,5 10-11 15,10-1 2-15,8 9-2 0,4-5-1 16,6 12-6-16,7-12 2 15,9-7-4-15,4-13-16 16,10-10-59-16,7-16-31 16,11-8-121-16,1-6-84 15,16-7-308-15,6 13-58 16,16 0-119-16</inkml:trace>
  <inkml:trace contextRef="#ctx1" brushRef="#br0" timeOffset="55519.7251">11122 5142 1134 0,'-5'-17'463'0,"1"15"128"0,-4 0-282 16,-3-3-10-16,9 5-46 0,-3 0-17 16,-1 0-93-16,-3 5-9 15,-1-1-34-15,-14 9-7 16,-70 92-33-16,64-46-4 16,4 8-21-16,7 12-6 0,6-2-14 15,11 6-1 1,6-12-12-16,7-3 1 15,6-12-7-15,7-3 2 16,2-14-14-16,12-16-59 16,1-18-47-16,12-20-103 15,0-9-72-15,5-12 338 16,-5 2-758-16,-1-5 355 16</inkml:trace>
  <inkml:trace contextRef="#ctx1" brushRef="#br0" timeOffset="55904.1528">11620 5257 1074 0,'-8'-2'543'0,"-1"13"57"0,-4 10-254 0,-6 16-55 16,2 12-79-16,-2 17-32 15,-1 5-77-15,5-1-19 16,7-12-34-16,6-2-12 15,6-16-25-15,11-3-10 16,6-9-7 0,12-7 1-16,5-12-5 0,7-16-1 15,0-4-6-15,4-12-1 16,-4 2 0-16,-4-9 0 16,-11 8 3-16,2-6 9 15,-15-2 2-15,-4-6 0 16,-7 0 6-16,-4-11 2 15,-6 0 1-15,-7-7 2 0,-1 7 2 16,-10 2-2 0,-1 9-5-16,-7 8-43 0,0 9-46 15,0 2-152 1,2 4-87-16,4 11-371 0,7 6-14 0</inkml:trace>
  <inkml:trace contextRef="#ctx1" brushRef="#br0" timeOffset="56785.9732">12121 5255 1178 0,'2'-4'424'0,"3"4"126"31,-3 2-308-31,-2-2 3 0,2 0-35 0,2 4-16 32,5 1-66-32,18 25-7 0,72 83-32 0,-65-49-1 15,-8-6-23 1,-3 6-4-16,-6-12-12 0,-2-1-3 15,-8-15-18-15,-5 1-2 16,0-10-7-16,-6-7-9 16,2-5-5-16,2-7-2 15,0-10-3-15,-2 0-12 16,2 0 4-16,0-5-3 16,2-3 3-16,6-27-1 15,24-76 9-15,-21 57-2 0,0 1 0 16,0 1 4-1,-5 9-1-15,0 5-3 16,1 8 6-16,1 12-5 16,-3 7 0-16,5 5 2 0,-1 6 0 15,-7 2-1 1,0 0 1-16,5 4 0 0,-1 2 2 0,9 27 6 31,62 71-3-31,-66-52-2 0,-7-16 4 16,0 0-2-1,-4-14-6-15,0-1 4 0,0-12-3 0,2-5-8 32,3-4-1-32,-5-2-8 0,2 0-5 0,0-5 4 15,2-1 5 1,7-11 0-16,10-20 9 0,33-70 6 16,-41 68-4-1,0 3 1-15,-3 10 3 0,3 4-2 16,-2 12-5-16,-1 5 8 15,-1 9-6-15,4 15 3 16,-5 11 6-16,3 24 3 16,-7 8-5-16,3 10-15 15,-7-4-49-15,2 1-181 0,-6-18-124 16,21 24-380 0,4-11-72-16</inkml:trace>
  <inkml:trace contextRef="#ctx1" brushRef="#br0" timeOffset="57219.4781">13352 5388 1251 0,'6'11'414'0,"7"23"148"15,0 9-338-15,8 19 5 16,1 2-33-16,10 26-23 16,-7-5-73-16,1 14-8 15,-7-5-19-15,-2 23-2 16,-10-16-19-16,-1 6-4 16,-8-17-13-16,-2-3-12 0,-3-18-11 0,1-5-18 31,0-28-40-31,3-4-122 0,1-17-91 0,2-17-111 31,9-11-328-31,4-14 19 0</inkml:trace>
  <inkml:trace contextRef="#ctx1" brushRef="#br0" timeOffset="57545.352">13480 5533 1062 0,'-6'-74'358'0,"1"3"107"15,7 13-297-15,3 7 0 16,3 19-41-16,14 10-26 16,-3 12-55-16,11 10 7 15,2 10-6-15,11 12 11 0,-7 8-2 16,9 21 10 0,-8 3-18-16,-1 14 9 15,-13 0-6-15,-8 5 27 0,-10-11 6 16,-14 5 41-1,-10-10-6-15,-9 5 10 16,-4-8-25-16,-11-1-9 16,3-19-45-16,-1-8-10 15,4-17-38-15,3-7-73 16,11-9-48-16,8-8-154 16,10 0-100-16,23 0-369 15,5 3 6-15</inkml:trace>
  <inkml:trace contextRef="#ctx1" brushRef="#br0" timeOffset="58069.5103">14454 5371 905 0,'0'-17'418'15,"0"8"60"-15,-2-1-145 0,-5 3-72 16,5 5 29 0,-2 0-55-16,-3 2-22 0,-10 2-64 15,-32 21-25 1,-69 65-52-16,54-26-17 0,8 0-27 15,5 5-8 1,17-16-11-16,10-6-7 0,20-11-11 0,15-4-23 31,10-15-24-31,16-7-36 0,5-10-14 0,10-10-20 16,-5-12 13 0,6-4 19-16,-10-2 40 0,-2-8 18 15,-11 1 26 1,-3-12 9-16,-7 4 3 0,-1-4 24 15,-6 6 13 1,-2 7 22-16,-5 17 8 0,0 2 12 16,-3 12-22-1,5 16-14-15,1 6-19 0,3 24-9 16,3 4-11-16,0 17 3 16,-2-11-22-16,-4 0-108 15,-5-16-93-15,-4-1-368 0,4-9-84 16,-1 3-169-1</inkml:trace>
  <inkml:trace contextRef="#ctx1" brushRef="#br0" timeOffset="58454.9091">14762 5356 1112 0,'19'11'443'0,"-2"10"71"0,9 15-277 32,-2 5-37-32,5 10-21 0,-3-6-80 0,-4 2-9 15,-5-15-25 1,-7 3 4-16,-5-16-15 0,-5 0 6 16,-2-6-6-16,2-9 7 15,-3-4-7-15,1 0 0 16,0-2-12-16,0-2-10 15,0-5-10-15,2-25-7 16,4-86-1-16,9 50 3 16,0 5-1-16,10-1-1 15,-1 13-6 1,3-1 1-16,1 11-11 0,2 3 4 16,-7 1-13-16,3 5-51 15,4 6-43-15,2 7-118 16,-3 6-89-16,8 23-387 0,-1 12 33 15</inkml:trace>
  <inkml:trace contextRef="#ctx1" brushRef="#br0" timeOffset="59094.9968">15892 5127 1092 0,'0'-11'428'0,"-7"7"127"16,-1-2-266-16,6 6 14 16,-5 0-37-16,-1 4-21 15,-31 13-88-15,-85 62-19 16,71-32-51-16,-5 13-12 15,15-6-28-15,4 5-10 16,22-3-22-16,9 0-9 0,14-16-15 16,9-1-22-16,9-18-22 0,14-6-35 15,1-11-14-15,8-4-28 16,4-4 11-16,3-11 8 16,-9-2 34-16,2-9 16 15,-9-3 31-15,-3-14 12 16,-10-4 14-16,1 0 18 15,-7 6 11-15,-2-2 24 16,-4 18 10-16,-2 3 20 16,-7 7-5-16,0 4 4 15,-4 11-21-15,0 0-4 16,0 0-15-16,0 7 4 16,0 8-9-16,5 45 1 15,-5 68-7-15,-9-62-26 16,3-6-57-16,-3-15-148 15,5-23-108-15,8-3-409 16,0-8-19-16</inkml:trace>
  <inkml:trace contextRef="#ctx1" brushRef="#br0" timeOffset="59315.213">16290 5328 1183 0,'13'0'489'0,"0"9"87"0,2 8-325 0,4 15 5 16,-4 6-82-16,6 14-46 15,-2-1-68-15,-1-4-19 16,-8-11-45-16,1-6-129 16,-9-15-103-16,2 2-399 15,-4-6-21-15</inkml:trace>
  <inkml:trace contextRef="#ctx1" brushRef="#br0" timeOffset="59475.0081">16455 4990 1252 0,'-2'-6'377'0,"-1"-9"91"16,3 6-376-1,-2 7-48 1,2 0-85-16,0 0-266 16,2 0-160-16,3 4-68 0</inkml:trace>
  <inkml:trace contextRef="#ctx1" brushRef="#br0" timeOffset="59917.137">17107 4979 1145 0,'-6'-10'523'0,"0"8"99"15,-5 2-287-15,7 0-40 16,-3 0-72-16,-4 2-56 16,-25 6-100-16,-71 35-19 15,73-19-25-15,-3 8-13 16,12-5-8-16,8 10-1 15,6-5-8-15,11 4-1 16,11-1-3-16,10-1 1 16,5-6 0-16,6 4 3 15,0-7 0-15,6 5 3 16,-8-4-3-16,5 4-1 16,-10-4 1-16,-1 1 4 15,-11-1 1-15,-5 4 7 16,-10-2 5-16,-9 2 5 15,-4-2-5-15,-12-3 10 16,-3-1 1-16,-5-1-5 0,-1-8 0 16,-5 4-3-16,7-10-7 15,-4-7-31-15,10-8-31 0,4-7-115 16,16-6-83-16,6-1 166 16,14 5-587-16,14 5 207 15</inkml:trace>
  <inkml:trace contextRef="#ctx1" brushRef="#br0" timeOffset="60345.4461">17567 5200 579 0,'9'-13'632'15,"-7"6"-45"1,-2 7 34-16,-2 0-274 15,0 0-46-15,-2 3-26 16,-3 1-122-16,-1 2-41 16,-20 11-49-16,-75 90-26 15,69-62-25-15,4 11-8 16,15 2-4-16,6-1-6 0,9-7-2 16,3-12-1-16,7-8-6 15,16-13-20-15,4-6-6 16,15-9-10-16,8-8-2 15,9-7 0 1,-10-2 18-16,-1-7 11 0,-17 1 12 16,-4-9 10-16,-10 4 1 15,-8-10 5-15,-9 6 3 0,1-6 5 16,-6-1-5-16,-7-5 2 16,-2 3 1-16,-4-6-9 15,-2 5-21-15,0-3-78 16,0 6-44-16,6 1-133 15,5 10-49-15,2 5-341 16,-1 10 48-16</inkml:trace>
  <inkml:trace contextRef="#ctx1" brushRef="#br0" timeOffset="60927.6079">18043 5163 1112 0,'12'13'452'0,"12"11"106"0,2 8-282 16,1 6-19-16,-3-6-43 0,0 15-28 16,-7 3-71-16,-5 12-12 15,-5-11-25-15,-3 15-6 16,-2-14-26-16,-4-5-6 15,-4-19-13-15,1 1-3 16,1-14-9-16,0-6 2 16,4-7-3-16,0-4-1 15,0 0-4-15,0-2-6 16,2-7-2-16,4-17 0 16,22-85-2-16,-19 49-2 15,-3 2 3-15,3-5-1 16,6 12-1-16,4-1 5 15,2 15 1-15,5-6 5 16,-2 11 0-16,4-3 2 16,-5 9-4-16,9 7 2 15,-2 10 2-15,9 5 2 16,-9 8-4-16,4 6 5 16,-4 7 1-16,4 12-1 0,-13 5 2 15,3 11 10 1,-9-2 1-16,-6 10 4 0,-3-4-1 15,-2 17-4-15,-6-5-8 0,0 14-4 16,0-11-2-16,-2 4-8 16,1-19 1-16,1 0 1 15,2-15-8-15,2-4-43 16,1-5-43-16,-3-6-146 16,-3-9-128-16,1 18-428 15,-6 4-2-15</inkml:trace>
  <inkml:trace contextRef="#ctx1" brushRef="#br0" timeOffset="63941.496">19823 5497 1150 0,'-2'-8'333'0,"2"1"96"16,2 1-337-16,2-1 16 15,1 1-33-15,3-3-9 16,14-6-18-16,70-34 4 16,-65 32-19-16,1-4 0 15,-4 1-8-15,-1 1-3 16,-1 2-7-16,-3 2 0 16,0 0-5-16,-4 2-1 15,-4-4 3-15,-5 6 10 16,-3-4 2-16,-3 0 20 15,-3 5 10-15,-3-3 17 0,-3 4-3 16,-3 3 20-16,-6 2-12 16,-1 2 4-16,-2 4-16 0,-5 4 4 15,3 5-23-15,-7 8 7 16,4 0-13-16,-6 9 5 16,6 2-11-16,-2 2 2 15,7 7-10-15,2 6-4 16,4 6-7-16,2 5-3 15,9-7-4-15,1 2-4 16,10-12-1-16,6-5-4 16,6-6 1-16,7-3-2 15,4-6 0-15,6 1-5 16,2-14 4-16,7-6-34 16,-6-8-28-16,2-5-119 15,-5-9-83-15,0-1-429 16,-10-3 26-16</inkml:trace>
  <inkml:trace contextRef="#ctx1" brushRef="#br0" timeOffset="64479.605">20472 5272 1125 0,'14'15'424'0,"1"7"77"0,11 14-293 16,-4 5-30-16,-1 12-18 15,-4-1-71-15,-2 5 6 16,-11-10-15-16,-2 1 1 16,-4-10-13-16,0 1-9 15,-6-10-24-15,1-1-10 16,-3-6-9-16,1-7-1 15,3-11-4-15,-1-2 1 16,3-8 0-16,4 3-3 16,-2-1-6-16,2-2-1 15,0-5-4-15,2-25-2 16,15-63 0-16,-4 54 1 16,-3 1 7-16,5-10 4 15,-2 11 3-15,4-4 10 16,-2 11-2-16,3 6 1 15,-1 11-5-15,2 2 2 16,-4 10-5-16,6 3 4 16,3 15-3-16,-3 6 9 15,5 6-4-15,-3 18 3 0,-3 4 0 16,-5 6-2-16,-2-4-8 16,-7 0 3-16,-2-13-7 15,-2-4-15-15,-2-10-20 16,3-3-69-16,-3-9-62 0,2-3-153 15,-2-8 385-15,0 1-741 16,0 0 295-16</inkml:trace>
  <inkml:trace contextRef="#ctx1" brushRef="#br0" timeOffset="64782.601">21178 4785 1098 0,'4'-7'420'15,"-2"12"96"-15,5 1-255 16,-7-6-54-16,2 2 31 16,2 5-81-16,15 25-17 0,52 83-27 0,-43-46 0 31,-9 1-39-31,-2 5-4 15,-4-4-16-15,-5 6-11 0,-5-15-13 0,1 2-12 32,0-8-9-32,-2-7-13 15,3-9-26-15,-3-8-84 0,-4-10-67 16,-9-1-167-16,-4-2-357 16,-13-1 22-16</inkml:trace>
  <inkml:trace contextRef="#ctx1" brushRef="#br0" timeOffset="64978.6473">21073 5337 1185 0,'6'-17'384'0,"7"4"80"16,6 2-344-16,9-2 3 0,4 0-52 15,9 0-32 1,-5 1-16-16,3-3-58 0,-13 4-61 15,-5 0-388 1,-6 11 62-16</inkml:trace>
  <inkml:trace contextRef="#ctx1" brushRef="#br0" timeOffset="65376.3679">21657 5367 939 0,'34'36'338'0,"3"11"74"0,-12-6-255 0,3 6 11 16,-9-5-33-16,-1-1 9 0,-6-15-30 0,-5 2 17 0,-5-11-21 15,-4-4 14-15,-2-5-17 0,-1-1 6 16,3-7-24-16,0-3-2 15,-2 1-29 1,-1-2-14-16,1-2-18 0,0-5 0 16,-9-28-14-16,-6-78 7 15,21 68-3-15,6-5 7 0,1 9-8 16,6 0 5 0,0 13-11-16,-2 2 3 15,-2 7-8-15,8-3 0 16,-4 5-6-16,8-5 3 15,3 2-3-15,6 7-35 16,-8 4-35-16,1 5-100 16,-8 8-70-16,-6 11-97 0,-2 14-317 15,-9 12 53-15</inkml:trace>
  <inkml:trace contextRef="#ctx1" brushRef="#br0" timeOffset="65850.9745">22293 5437 875 0,'25'-8'338'0,"7"3"69"0,-4-1-224 16,4 0-11-1,-4-5-27-15,4 0 5 0,-4 3-33 16,4-7 5-1,-8 0-21 1,6 4-4-16,-11-2-24 0,0-2 2 16,-8 4-15-16,2 3 6 0,-3-3-6 15,-3 0 9 1,-3 1-8-16,3 1 8 16,-5-4-9-16,-4-4 5 15,-1 4-7-15,-5-2 7 16,-3 5-7-16,-6 5 1 0,-6 5-13 0,-7 9-7 15,-5 10-16 1,-1 9-4-16,2 8-7 0,2 18-1 16,4 2 1-1,9 14-1-15,6-10-1 0,11 2-4 16,8-15-2 0,7-2-4-16,8-19-2 0,7-7-3 15,4-8-4-15,11-13-42 16,2-9-33-16,13-4-92 15,-11-2-75-15,13-9-142 16,-3 7-315-16,12 4 27 16</inkml:trace>
  <inkml:trace contextRef="#ctx1" brushRef="#br0" timeOffset="69860.6389">24212 4952 1074 0,'-2'-9'407'0,"-2"1"83"16,2 1-290-16,0 3 58 15,-1 4-48-15,-1-2-1 16,-2 0-43-16,-3-1-2 15,-23 6-58-15,-79 33-8 16,59 0-34-16,-7 22-3 16,3 6-23-16,-6 11-9 15,13-2-13-15,8 10-6 16,15-12-8-16,9-5-4 16,17-15-2-16,13-10-9 15,4-17-2-15,13-22-10 16,6-17-1-16,12-22-1 15,3-10 3-15,13-19 2 16,-6 2 10-16,4-9 3 0,-6 9 5 16,-5-7-1-16,-6 5 0 15,0-11 5-15,-13 11 0 0,-4-11 2 16,-9 13 0-16,-4-7 5 16,-11 13-3-16,-2-4 1 15,-4 13 4-15,-4 8 18 16,-3 11 5-16,1 9 16 15,-1 6 6-15,1 9 6 16,-1 1-8-16,0 5 1 16,7 0-18-16,0 7-3 15,-4 16-14-15,-11 114-3 16,17-53-14-16,2 14 7 16,0-15-5-16,2 16 2 15,0-22-5-15,7 0 1 0,0-19-8 16,8-9-73-1,3-17-47-15,5-13-142 16,-3-8-93-16,10 6-408 16,-4-6 35-16</inkml:trace>
  <inkml:trace contextRef="#ctx1" brushRef="#br0" timeOffset="70311.6865">24657 5121 1055 0,'11'-7'334'15,"4"3"112"-15,6 0-286 0,12-5 3 16,-6 3-19-16,12-5-22 16,-1-2-46-16,1-4-6 15,-9 0-31-15,2 2-1 16,-11 0-15-16,1 0 1 15,-7-2-2-15,-2 2 15 16,-7 4-1-16,3-2 22 16,-9-2 7-16,0 3 20 15,-5 3-6-15,-5 0 19 16,8 7-15-16,-3 0 8 16,-3 0-23-16,-9-2 7 15,-16 4-20-15,-69 19 0 16,70 2-11-16,-5 7-3 15,9 6-14 1,-2 18-7-16,11 6-4 0,0 4-10 16,10-5-1-16,7 3-5 15,11-13 0-15,10 0-6 16,7-8 3-16,8-7-41 16,2-11-38-16,9-12-105 0,-4-13-77 15,6-9 80-15,-6-4-526 16,6 4 176-16</inkml:trace>
  <inkml:trace contextRef="#ctx1" brushRef="#br0" timeOffset="70754.242">25269 4979 1156 0,'0'-2'429'0,"-2"9"121"15,2 10-306-15,0 8-11 16,0 3-31-16,0 21-39 16,0-6-68-16,0 0-14 15,7-7-38-15,1 1-16 16,1-16-21-16,8-2-8 16,2-8-7-16,7-4-17 15,0-7-16-15,1-3-27 16,-1-7-8-16,6-3-7 15,-10-4 15-15,5-7 11 0,-3 3 31 16,0-7 10 0,-7-2 6-16,-2-4 10 0,-3 0 6 15,1 8 4-15,-4 5 8 0,-5-1 23 16,0 9 4-16,3 5 4 16,-7 4 1-16,0 4-8 15,0 2-17-15,2 2 4 16,0 7-5-16,11 36 1 15,13 64-5-15,-29-62-17 16,1-2-53-16,2-10-134 16,-2-14-76-16,0-2-365 15,6-6-20-15</inkml:trace>
  <inkml:trace contextRef="#ctx1" brushRef="#br0" timeOffset="71053.9567">26106 4849 1202 0,'2'-2'457'0,"-2"0"115"0,0 4-330 15,0-2-13-15,0 2-50 16,0 0-30-1,2 9-61-15,3 38 11 0,1 73-11 0,-14-49 2 32,-5-3-26-32,-6 7-4 0,4-10-24 0,-5 5-12 15,5-10-12 1,0 0-16-16,2-15-44 0,1-8-107 31,5-20-85-31,-1 0-480 0,3-6 36 0</inkml:trace>
  <inkml:trace contextRef="#ctx1" brushRef="#br0" timeOffset="71320.5809">25909 5029 729 0,'2'-24'560'16,"-2"24"-48"-16,11 11-2 0,0 4-302 0,6 15 45 31,2 8-64-31,3 11-14 0,-1-2-48 0,0 5-10 31,-3-5-48-31,5-2-17 0,-1-9-26 0,1 3-9 32,1-14-31-32,-1 1-103 0,-1-7-92 0,7-2-501 15,-1-8 33-15</inkml:trace>
  <inkml:trace contextRef="#ctx1" brushRef="#br0" timeOffset="72602.3637">27816 5048 878 0,'-2'-73'331'0,"-2"62"66"0,4 3-221 0,-5-5 30 16,3 11-20-16,0-4 35 15,-2 3-17-15,0-5 20 16,-3 4-42-16,-1-3 5 16,-12-1-43-16,-16-1-8 15,-69 0-40-15,56 31-7 16,4 1-35-16,-9 20-3 15,7 6-20-15,0 18-4 16,11-10-18-16,4 10 2 16,15-14-18-16,10-1-3 15,14-12-2-15,14-3-16 16,7-16-19-16,17-4-22 16,6-23-13-16,11-14-20 15,-4-7 12-15,6-10 0 0,-15 5 23 16,-1 0 5-16,-14 4 20 15,-2-4 10-15,-9 0 16 16,-3-4 7-16,-8 6 10 16,1-2 1-16,-6 10 3 15,-3 3 20-15,-2 8 9 16,0 5 30-16,-2 6 10 16,-2 0 21-16,0 0-16 0,0 0-8 15,0 6-30 1,0 9-7-16,-3 37-26 0,-1 76-5 15,8-60-4-15,0 22 3 16,0-6-4-16,0 8 2 16,-2-5 3-16,-4 14-1 15,-4-18-2-15,-5 7 4 16,0-17 0-16,-4 4-2 16,2-22-1-16,0-7 2 15,6-12-3-15,1-8 2 16,6-13 0-16,-3-7-1 15,7-6 1-15,-2-2 2 16,0 0-6-16,0 0 0 16,0-2-1-16,3 0 1 15,-1-4-5-15,2-1 4 16,9-16 1-16,62-82-1 16,-45 69-1-16,4-12 2 15,-2 10 3-15,4-15-28 0,-8-1-18 16,2-4-81-16,-8 5-61 15,-3-7-153-15,-8 9 92 0,12-5-427 16,-8 5 99-16</inkml:trace>
  <inkml:trace contextRef="#ctx1" brushRef="#br0" timeOffset="73080.8833">28218 4958 874 0,'0'-11'521'0,"5"7"37"15,-3 10-141-15,-2-3-148 16,0 1-40-16,0 9-18 16,6 34-99-16,9 75-18 15,-10-71-46-15,5 5-17 16,-1-11-22-16,8-9-6 15,2-10-7-15,5-7-10 0,4-11-13 16,8-10-30-16,-2-4-10 16,7-11-19-16,-5 0 4 15,1-11 5-15,-10 2 27 0,1-4 15 16,-9-2 19-16,-1-11 9 16,1 3 8-16,-2-7 6 15,-2 8 5-15,-4-1 25 16,-3 16 12-16,-4 3 26 15,-4 10 6-15,3 2 16 16,-6 11-15-16,3-2-10 16,0 0-23-16,-2 5-3 15,0 10-23-15,-4 42-6 16,-11 70-6-16,8-59 3 16,3-10-21-16,-3-5-61 15,7-14-67-15,6-1-166 16,1-10-14-16,12 4-380 15,8-10 20-15</inkml:trace>
  <inkml:trace contextRef="#ctx1" brushRef="#br0" timeOffset="73545.192">29293 4952 1103 0,'-7'-20'482'0,"-1"12"83"15,-5 1-228-15,-2 3-69 16,-6 2 11-16,-3 4-105 0,-12 17-25 16,-1 9-49-16,-12 13-17 15,6 8-35-15,0 7-11 16,11-3-21-16,4-4-7 15,16-10-13-15,9-3-10 16,10-10-22-16,10-5-37 16,7-10-20-16,8-11-35 15,2-11-7-15,7-6-3 16,-5 0 27-16,5-7 15 16,-9 3 37-16,0-7 18 15,-9-2 22-15,1-4 11 16,-7 2 8-16,0 8 21 15,-8 5 8-15,-1 4 25 16,-3 13 8-16,-1 4 8 16,-4-2-14-16,0 5 0 0,0 1-25 15,0 41-4 1,6 60-13-16,1-64-76 0,-1-13-74 16,5-2 90-16,2-7-580 15,-5 0 158-15</inkml:trace>
  <inkml:trace contextRef="#ctx1" brushRef="#br0" timeOffset="75866.92">29654 4898 922 0,'9'-4'363'15,"-3"4"59"-15,3 4-200 16,-9-4-25-16,2 0 13 0,2 7-48 16,1 1 8-16,12 24-36 15,30 82-4-15,-41-67-37 16,-1 8-2-16,-5-3-29 0,-3-3-4 16,-1-6-22-16,-4-3-4 15,1-6-13-15,-1-4-3 16,1-15-11-16,1 0 3 15,4-15-7-15,-1 0 1 16,1-2-5-16,2-2 2 16,0-3-3-16,0-1 0 15,2-22-1-15,20-77 4 16,-9 62-3-16,4 2 3 16,-2 3 3-16,2-1 0 15,-4 9-6-15,0 0 8 16,-3 10-7-16,5 1 6 15,-4 6 0-15,4 2 2 16,-2 7-1-16,2 4 6 16,0 2-6-16,4 13 5 15,-4 8 10-15,6 9 3 16,-1 17 3-16,-1 11 8 16,0-7-1-16,-2 11-6 0,-8-15-6 15,2 4-4-15,-7-12-8 16,-2-3-2-16,2-12-10 15,-2-3-61-15,1-14-62 16,3-9-146-16,5-18-68 0,4-1-370 16,2-3 20-16</inkml:trace>
  <inkml:trace contextRef="#ctx1" brushRef="#br0" timeOffset="76154.7227">30455 4462 1143 0,'2'-13'445'15,"-2"13"91"-15,2 2-283 16,-2-2-43-16,0 2 22 16,0 0-93-16,4 20-6 15,7 29-17-15,19 86-7 16,-19-71-35-16,-3 13-8 15,-1-8-19-15,-5 8-11 0,0-10-13 16,-4 3-6 0,0-12-11-16,4-4-17 15,0-18-32-15,-2-3-89 0,0-16-83 0,-6 7 226 16,-1 1-717 0,-8 3 270-16</inkml:trace>
  <inkml:trace contextRef="#ctx1" brushRef="#br0" timeOffset="76366.7156">30281 5044 1031 0,'0'-37'432'0,"5"16"80"16,1 6-242-16,13 4-119 15,5 5-25-15,12-1-30 16,3 1-70-16,1 0-1 15,-5 3-4-15,-1 3-80 16,-11 0-78-16,1 7-401 16,-5 3 33-16</inkml:trace>
  <inkml:trace contextRef="#ctx1" brushRef="#br0" timeOffset="76585.3768">30870 4894 1140 0,'19'13'487'0,"5"15"69"15,-3 12-310-15,1 14 12 16,-5-3-78-16,-5 13-40 16,-3-19-57-16,0 0-17 15,-7-17-46-15,0-7-113 16,-4-8-101-16,2 0-444 15,-2-2 15-15</inkml:trace>
  <inkml:trace contextRef="#ctx1" brushRef="#br0" timeOffset="76750.1112">31024 4648 1231 0,'-4'-43'459'15,"-1"17"79"-15,5 9-348 16,0 9-40-16,3 1-95 16,1-1-172-16,-4 6-421 15,0 0 54-15</inkml:trace>
  <inkml:trace contextRef="#ctx1" brushRef="#br0" timeOffset="77089.8974">31377 4528 1275 0,'9'-6'444'0,"-3"4"124"0,-2 2-353 0,-4 0 0 16,0 0-35-16,3 2-33 15,-1 4-49-15,6 16 3 16,11 27-14-16,26 79 5 16,-34-68-21-16,-2 13 3 15,-9-11-18-15,0 13-11 16,-5-7-17-16,3 5-12 16,-2-13-10-16,2-3-2 15,-2-18-3-15,1-3-41 16,-1-14-37-16,-2-1-132 15,-1-4-113-15,-3 5-423 16,-1-5 13-16</inkml:trace>
  <inkml:trace contextRef="#ctx1" brushRef="#br0" timeOffset="77302.1137">31274 5005 1232 0,'13'-34'465'15,"4"21"89"-15,7-6-305 16,6 4-57-16,6-4-12 16,1 1-111-16,3-3-21 15,-5 6-25-15,1 2-56 16,-8 7-62-16,0 2-135 16,-11 1 318-16,2 12-696 15,-8 4 247-15</inkml:trace>
  <inkml:trace contextRef="#ctx1" brushRef="#br0" timeOffset="77822.9972">31882 5001 948 0,'24'-13'359'0,"6"4"87"0,0 7-230 15,2-8-41 1,-2 1-21-16,6 3-3 0,-4-1-51 0,-2-6-5 31,-4 9-21-31,-3-4 6 0,-6-3-21 0,-2 0 3 16,-2 0-6 0,-2 1 8-16,-2-1-15 0,-3-4 11 15,-2 9-11 1,1-9 6-16,-5 4-11 0,-3-4 9 15,1 6-16-15,-4 1 7 16,-3-1-9-16,-1 3 2 16,-1 2-13-16,-4 4 5 15,0 4-13-15,-9 7 0 16,1 6-7-16,-7 11 4 16,0 4-10-16,-4 15 4 15,6 2-6-15,4 11 1 16,9-2-3-1,7 1 1-15,3-9-5 0,14-3-1 16,4-15-3-16,10 2-1 16,3-13-1-16,10 1 2 15,1-12 3-15,8-5 1 0,-9-14 0 16,5-4-37-16,-9-6-19 16,-2-4-71-1,-9 3-44-15,-1-5-129 0,-14 3-8 16,5 7-337-16,-7 7 44 0</inkml:trace>
  <inkml:trace contextRef="#ctx1" brushRef="#br0" timeOffset="78008.0374">32064 4616 1229 0,'19'-41'397'0,"20"3"74"15,4 3-369 1,17-7 2-16,-1 7-62 0,6 3-74 16,-14 7-52-16,-4 3-98 15,-10 27-291-15,-3 7 26 16</inkml:trace>
  <inkml:trace contextRef="#ctx1" brushRef="#br0" timeOffset="78552.5125">33025 4629 1137 0,'0'-7'472'0,"-4"-3"85"15,-9 1-304-15,-4 3 22 16,-7 1-82-16,-12 3-41 15,-3 6-66-15,-6 7-29 16,5 4-40-16,-1 6-11 16,11-3-13-16,2 14-9 15,11-5-7-15,9 8-10 0,5-5-3 16,10 10-7-16,6-8 7 16,8 5 5-16,0-5 9 15,5 4 8 1,-4-6 10-16,-3 6 1 0,-9-8 3 15,-3 7 7-15,-7-3 8 0,-4 4 16 16,-7-4 6 0,-6 4 3-16,-2-1 1 15,-14-1-12-15,1-8-13 0,-10 6-4 16,-1-5-15-16,-15 1-87 16,2-6-87-16,-12 10-456 15,-3-4 37-15</inkml:trace>
  <inkml:trace contextRef="#ctx0" brushRef="#br0" timeOffset="80009.712">11124 11707 0,'0'0'16</inkml:trace>
  <inkml:trace contextRef="#ctx1" brushRef="#br0" timeOffset="79876.563">3629 6729 1052 0,'-2'-6'352'0,"0"-1"117"0,-4-6-284 16,4 13 41-16,-1-2-15 16,1-2 22-16,-2 0-43 0,-2-1 11 15,-1 3-48-15,-1 2-18 16,-12 5-51-16,-12 14-15 15,-68 66-28-15,59-33-11 16,7-3-10-16,4 7-8 16,4-14-9-16,15 10-7 15,11-12-6-15,9-1-24 16,6-7-16-16,15-11-45 16,-2-12-18-16,6-13-30 15,5-9 14-15,-1-11 17 16,-8-8 42-16,2-4 25 15,-6 6 30-15,-1-7 13 16,-7 5 2-16,1-2 6 16,-6 8-4-16,0-8 3 15,-7 6-1-15,3 1 10 16,-5 10 5-16,-2 4 12 16,0 11 1-16,2 2 4 0,-4 0-7 15,0 2 3-15,3 4-9 16,1 11-1-16,6 20-4 15,25 65-1-15,-25-70-31 16,3 0-108-16,-6-10-79 16,1-3-135-16,3 0-293 0,0-2-3 15</inkml:trace>
  <inkml:trace contextRef="#ctx1" brushRef="#br0" timeOffset="80270.9451">3953 6663 1031 0,'8'0'376'16,"1"10"96"-16,6 8-223 16,0 1-42-16,6 17 0 15,3 1-55-15,1 10-28 16,1 0-51-16,2 8-12 15,-7-3-17-15,1 1-14 16,-3-8-15-16,-4-2-7 16,-2-13-4-16,0-7-6 15,-3-6 3-15,-1-10-1 16,-1-11 0-16,5-7 3 0,0-6 4 16,2-20 13-16,0-1 7 15,0-11 12-15,0 2 1 0,-2-7-1 16,-5 5-14-1,5 6-6-15,-4 7-10 0,-3 2-10 16,-2 6-15 0,1 2-71-16,-3 13-54 0,-4 0-124 15,4 11-32-15,4 11-343 16,-6-7 54-16</inkml:trace>
  <inkml:trace contextRef="#ctx1" brushRef="#br0" timeOffset="80809.5051">4518 6964 536 0,'12'-6'454'0,"8"2"-69"16,63-22-56-16,-59 17-154 0,-3-1-66 15,5-3-6 1,-3 0-31-16,7-2 0 16,-8 0-9-16,3 0 8 0,-3 0-8 15,-1 2 7-15,-8 1-13 16,4-3 3-16,-6-3-7 16,2 8-4-16,-7-5-7 0,3 2 12 15,-5 2-2-15,-2-2 6 16,0 1-1-16,-4-1 12 15,0 0-4-15,-5 2 3 16,-1 1-3-16,-5 1 6 16,0 3-11-16,-6 3-1 15,0 3-6-15,-5 5-6 16,1 3-7-16,-3 9-1 16,2 3-13-16,-1 12-3 15,5 4-9-15,3 13-5 16,5-4-6-16,3 11-1 15,5-9-1-15,6 2 1 16,4-4-1-16,7-9-8 16,2-1 3-16,6-1-8 15,3-13-3-15,6-6-44 16,-2-4-23-16,4-15-86 16,-2-7-52-16,2-11-117 15,2 3 12-15,9 2-326 0,-2 15 71 16</inkml:trace>
  <inkml:trace contextRef="#ctx1" brushRef="#br0" timeOffset="81167.9427">5500 6626 1164 0,'-4'-17'446'0,"-5"7"126"16,3-1-313-16,-5 7 22 16,0-1-50-16,-4 8-16 15,0-1-80-15,-6 13-8 16,2 6-45-16,-1 15-12 16,3 9-29-16,0 11-6 15,2 4-12 1,4 0 4-16,5-7-5 0,6 9 0 15,4-13-8-15,7-2-2 16,4-4-9-16,11-4-2 16,4-16-6-1,8-10-2-15,5-13-14 0,8-11-55 16,-10-12-35-16,4-9-156 16,-9 2-93-16,1 8-376 0,-14 12-1 0</inkml:trace>
  <inkml:trace contextRef="#ctx1" brushRef="#br0" timeOffset="104475.0754">6437 6646 870 0,'-2'-20'365'0,"4"8"67"0,-4 7-181 0,4 1-66 31,-2 2-18-31,0 2 20 0,0 0-53 0,0 0 8 16,2 2-16-1,0 2 24 1,1 7-20-16,14 45 18 0,13 68-27 0,-22-56 1 16,-3-4-39-16,-1 9-8 15,-2-2-33-15,0-1-8 16,2-8-19-16,1 5-3 16,-1-18-10-16,-2-4 1 15,2-15-4-15,-4-7-50 16,2-8-47-16,3-2-139 0,-1-9-90 15,0-2-276 1,-4-2-104-16,2-2-87 16</inkml:trace>
  <inkml:trace contextRef="#ctx1" brushRef="#br0" timeOffset="104983.2059">6846 7219 874 0,'19'-7'414'0,"-8"7"16"0,8 0-150 16,-2-4-159 0,9 0 2-16,-5-5-43 0,5-3-14 15,-5 1-25-15,3 0 2 16,-5-2-14-16,0 0 0 15,-4 1-5-15,0-5 1 16,-4-1-7-16,-4 3 10 16,-1-6-1-16,-2 4 3 15,-4 2 2-15,-2-2 20 16,-2 4 1-16,-5 2 15 16,-1 1 3-16,-3 5 14 15,-2-1-8-15,-4 6 5 16,1 4-14-16,-5 3 13 15,-3 3-14-15,-2 12 4 16,1 1-15-16,-3 11 5 16,4 5-21-1,2 14-4-15,7-1-17 0,0 8-1 16,9-9-12-16,8 0-1 16,4-10 0-16,7 0-1 15,6-9-8-15,4-2 0 16,0-9 3-16,7-6-50 15,0-9-33-15,6-10-101 0,-2-2-57 0,3-11-144 16,-5 0-312-16,12-7 49 16</inkml:trace>
  <inkml:trace contextRef="#ctx1" brushRef="#br0" timeOffset="105485.0589">7458 6956 1143 0,'-9'2'441'0,"-8"2"93"15,-2 3-316-15,-2 8-7 16,-3 0-59-16,-2 2-32 15,7 2-58-15,0 4-10 16,6-3-22-16,2 3-11 0,9-6-14 16,2 7-6-16,4-5-4 15,11 5-5-15,3-1 2 16,5 3 0-16,5-7 2 16,4-2 0-16,-2 0 5 0,6-4-3 31,-8-2 4-31,2 2-2 0,-6-3 0 15,-1 3 2-15,-8 0 1 0,-4 2 1 16,-5 0 6 0,-6 0 6-16,-4-4 7 0,-7 10 31 15,-4-4 5-15,-10 2 13 16,1-1-1-16,-8 1-6 16,0 0-28-16,-4-2-9 15,6-6-13-15,-5 4-8 16,10-4-11-1,-5-3-36-15,8-6-36 0,5 3-113 16,7-5-72-16,14-5-404 16,13-1 39-16</inkml:trace>
  <inkml:trace contextRef="#ctx1" brushRef="#br0" timeOffset="106611.1524">8776 7187 920 0,'2'-11'342'0,"3"0"85"16,-3 1-231-16,0-1 8 15,-6 2-17-15,2 7 30 16,-1 0-32-16,1 0 11 16,-2-2-31-16,-2 4 0 15,-3-2-45-15,-25 8-12 16,-69 35-30-16,56 4-10 15,4 2-27-15,-2 13-9 16,11-5-17-16,4 3-6 16,11-9-6-16,10 2-5 15,11-8-8-15,11-9-15 0,6-10-28 16,14-13-39-16,1-18-9 16,9-14-8-16,1-7 15 15,10-17 20-15,-7-2 39 16,0-8 12-16,-8-1 12 15,-3-8 5-15,-6 4 5 0,-2-13 2 16,-9 7 0-16,-2-1 2 16,-6 12-4-16,-5-7 6 15,-4 15 1-15,-2-5 15 16,3 12 7-16,-8-1 23 16,-1 13 5-16,-1-2 19 15,3 15 1-15,-4 0 7 16,3 5-12-16,-1 1 8 15,2 9-11-15,2 0-13 16,-1 0-14-16,1 2-6 16,2 3-16-16,0 18-10 15,0 31 3-15,0 78-4 16,2-61-2-16,-2 14 3 16,3-5-2-16,1 9-5 15,-2-9-1-15,2-3-3 16,3-15 0-16,1-7-14 0,1-16-34 15,4-5-87-15,-3-13-87 16,5-6-176-16,0-10-359 16,5 10 14-16</inkml:trace>
  <inkml:trace contextRef="#ctx1" brushRef="#br0" timeOffset="106835.4602">9164 7234 1194 0,'8'23'441'15,"5"9"94"-15,2 11-301 16,0 4-50-16,0 7-18 16,-2-9-79-16,-3 0-34 15,-1-13-49-15,2-7-154 16,-5-7-50-16,7 1-387 15,-2 0-29-15</inkml:trace>
  <inkml:trace contextRef="#ctx1" brushRef="#br0" timeOffset="107026.8741">9260 6967 1144 0,'-11'-35'365'0,"7"29"77"0,-3-5-302 15,10 7-112-15,-3 2-77 16,0 0-381-16,2 2 53 16</inkml:trace>
  <inkml:trace contextRef="#ctx1" brushRef="#br0" timeOffset="107424.6985">10005 6498 1201 0,'-13'-6'415'0,"-4"1"131"16,-3 1-319-16,-5 2-10 0,1 8-32 15,-6 3-12-15,2 2-70 0,-4 1-7 16,9 6-19-16,-1 1-16 16,7 2-23-1,2 11-10-15,7 5-14 16,1 10-9-16,7 6-1 16,4 7-4-16,7-6-4 15,4 8-3-15,2-5 2 16,2 10 0-16,-1-10 5 15,3 12 1-15,-2-9 1 0,3 2-1 16,-5-9 0-16,4 1-2 16,-8-11 5-16,0 4-3 15,-5-7-1-15,-3-1-50 16,-3-9-53-16,-4 0-169 16,-3 0 290-16,1 8-692 15,2-4 211-15</inkml:trace>
  <inkml:trace contextRef="#ctx1" brushRef="#br0" timeOffset="107593.8557">9769 7245 737 0,'4'-47'377'0,"11"4"-13"15,3 9-118-15,12-9-203 0,2 6-12 16,6 1-56-16,-4 4-243 0,9 2-98 15,-6 17-86-15</inkml:trace>
  <inkml:trace contextRef="#ctx1" brushRef="#br0" timeOffset="107944.8045">10503 6417 938 0,'-10'-4'430'0,"-10"6"66"16,1 4-206-16,-7 1-79 15,3 7-34-15,-3 6-14 16,5-1-65-16,1 9-14 16,5 0-24-16,7 8-13 15,4 0-21-15,4 11-6 16,6 0-7-16,5 11 0 15,-1-6-4-15,5 5 4 16,3-8 1-16,1 11-1 16,-4-4 4-16,2 6 0 15,-4-2-3-15,2 6-2 16,-5-14-4-16,3 3-4 0,-4-14 1 16,-5-3-21-16,-4-10-47 15,-8-2-146-15,-7-1-51 0,-5 12-381 16,-1-5-18-16</inkml:trace>
  <inkml:trace contextRef="#ctx1" brushRef="#br0" timeOffset="108132.0593">10199 7146 1172 0,'20'-40'374'16,"3"10"103"-16,11-5-315 15,5 14-38-15,8-5-18 16,-4 7-62-16,4 2-56 16,-6 8-71-16,-1 3-203 15,-8 15-210-15,7 14-53 16</inkml:trace>
  <inkml:trace contextRef="#ctx1" brushRef="#br0" timeOffset="108588.9875">10983 7084 1000 0,'25'-21'361'0,"-1"6"66"0,6-4-247 15,-2 4-46-15,-1 0-14 16,1 4-33-16,-2-2-5 15,-11 5-10-15,2-3 16 16,-6 2-7-16,-3-6 14 16,-1 5-8-16,-1 1 8 15,-6-4-11-15,-2 3 12 16,-2 1-19-16,2 7 7 16,-1 0-17-16,-1 0-3 15,-2-1-15-15,-7 3-5 16,-15 5-17-16,-68 31-8 0,70-6-6 15,0 13-7 1,11 2-2-16,0 12 0 0,9 5 0 16,6 5 1-1,4-9-3 1,9-7 0-16,4-13 0 0,15-3-4 0,5-18-3 16,12-2-2-16,4-11 1 15,5-8-17-15,-6-7-23 16,-5-4-118-16,-17 0-100 15,-5 4-442-15,-16 3 9 16</inkml:trace>
  <inkml:trace contextRef="#ctx1" brushRef="#br0" timeOffset="108767.2609">11190 6609 1237 0,'9'-27'410'15,"4"12"108"-15,12-5-335 16,7-1-51-16,18-9-18 16,5-4-84-16,14-13-152 15,-5-3 318-15,11 14-724 16,-9 13 226-16</inkml:trace>
  <inkml:trace contextRef="#ctx1" brushRef="#br0" timeOffset="109541.6262">11693 7031 1193 0,'-2'-5'395'0,"6"10"122"0,3 1-318 0,-7-6-9 15,2 4-31-15,2 3-3 16,11 18-55-16,54 80-7 16,-52-64-17-16,2 4-5 15,-11-9-19-15,-1 3 4 16,-3-9-9-16,-4-3-4 15,-2-7-10-15,0-10-1 16,-2 1-13-16,-3-7 1 16,5-8-4-16,0 4 1 15,0-4-6-15,-3-3-1 16,1-3-6-16,-6-29-1 16,-16-74-1-16,24 53-1 15,4 4 2-15,6-4-3 16,5 13-1-16,4 0 2 15,7 11 3-15,6-3-1 16,-2 5 0-16,8 6 1 16,-6 5-5-16,4 6 3 15,-6 6-11-15,4 7-53 16,-10 4-43-16,1 11-117 0,-8 3-79 16,0 16-406-16,-11 9 50 15</inkml:trace>
  <inkml:trace contextRef="#ctx1" brushRef="#br0" timeOffset="109988.4269">12344 7123 705 0,'30'-20'435'0,"-9"5"-17"0,7 0-75 16,-2-2-192-16,1 0 11 15,-5 0-45-15,1 0-17 16,-3 4-23-16,-1 0 4 16,-6 3-16-16,2-5 3 15,-7 2-8-15,-1 0 5 16,-3 0-9-16,-2-2 6 16,-4 5-5-16,0-1 16 15,-5 0-6-15,-1 0 12 16,-3 7-8-16,-6 0 3 15,-2 4-17-15,-7 11 3 0,-2 6-14 16,-4 2-3-16,6 7-13 0,-4 10-2 16,9 0-13-1,2 20-3-15,6-3-8 0,4 14-3 16,12-10-2 0,5 1-2-16,9-15-4 0,7-9-1 15,4-17-1-15,4-6-47 16,0-11-27-16,0-4-80 15,-4-11-60-15,-3-7-133 16,-3 1-78-16,6 0-218 16,-7 1-10-16</inkml:trace>
  <inkml:trace contextRef="#ctx1" brushRef="#br0" timeOffset="110466.414">12752 6932 1212 0,'9'9'456'0,"8"6"75"15,2-2-343-15,3 10 5 16,-3 1-59-16,5 8-15 0,-9-2-30 16,-5 4 11-16,-1 0-25 0,-5 3-2 15,-6-12-19-15,-4 5-4 16,-1-11-14-16,-4-6-2 15,5-4-7-15,2-7-9 16,-1-6-5-16,3 2-7 16,2-3-2-16,0-3-9 15,0-14 1-15,9-25 1 16,21-60 1-16,-17 67-1 16,2 5 8-16,2 3 4 15,-4 11 1-15,4-5 3 16,0 9 4-16,0-2-1 15,0 8-2-15,4 9 6 16,-1 2 0-16,1 9 10 16,1 3 7-16,-1 10 10 15,-6 1-3-15,2 14 6 16,-6-7-15-16,-3 10-8 16,-1-8-12-16,-3 5-1 15,0-14-11-15,1 1-23 16,1-9-35-16,-2 4-112 0,1-13-87 15,1 3-289-15,-4-7-198 0,-4-2-74 16</inkml:trace>
  <inkml:trace contextRef="#ctx1" brushRef="#br0" timeOffset="112895.6982">13180 6203 1006 0,'5'-9'354'16,"-5"9"85"-16,2 5-243 15,-2-5-18-15,0 0 23 16,0 4-50-16,2 2 5 16,4 18-28-16,26 91-2 0,-21-63-39 15,6 10-3-15,-2-5-25 16,-2 18-5-16,2-8-18 16,-2 10 1-16,-7-7-12 15,3 3-1-15,-3-22-5 16,-1 7-2-16,-1-17-4 15,0 1-4-15,-2-3-8 16,3-3 0-16,-1-12-1 0,2 2-32 16,-4-5-36-16,1-6-111 15,-3-7-76-15,0 1-426 16,0-9 34-16</inkml:trace>
  <inkml:trace contextRef="#ctx1" brushRef="#br0" timeOffset="113134.1317">13080 6847 1194 0,'13'-11'403'0,"10"2"126"0,9 1-333 15,13-5 30 1,-2-2-37-16,11 4-36 0,-7 1-59 0,2-5-18 15,-4 8-41-15,2-1-9 16,-11 4-33-16,3 1-99 16,-9 10-88-16,2 10-431 15,-9 9 16-15</inkml:trace>
  <inkml:trace contextRef="#ctx1" brushRef="#br0" timeOffset="113627.0689">13880 6932 1115 0,'22'-10'352'0,"5"-3"106"16,3 0-326-16,5-6 5 0,-5 6-37 15,2-6-19-15,-7 6-40 16,3-6 1-16,-6 8-7 16,-3-4-5-16,-2 4-8 15,0-2 2-15,-8 0-3 0,-1-4 7 16,-1 2-2-16,-3-4 13 16,-4 4 2-16,-2-2 24 15,2 6 4-15,-11 1 28 16,0 1-3-16,-6 3 14 15,-2 4-19-15,-7 2 2 16,3 8-20-16,-9 7-4 16,2 6-17-16,-5 9 4 15,6 7-14-15,-1 8-4 16,8 0-10-16,5 10-3 16,6-3-15-16,7 10 2 15,6-11-10-15,11 9 0 16,2-11 0-16,9-4-25 15,1-17-33-15,9-5-85 16,-4-18-57-16,7-12-154 16,-1-6 448-16,7-4-783 15,0-2 347-15</inkml:trace>
  <inkml:trace contextRef="#ctx1" brushRef="#br0" timeOffset="114015.8473">14488 6678 1194 0,'-17'2'454'16,"0"6"78"-16,0 7-308 16,4 5-57-16,-2-3-28 15,4 4-78-15,7 3-29 16,4-1-18-16,8 3-8 15,7 0-12-15,7 4 2 16,1-7 2-16,5 1-4 16,-2-3 7-16,-1 0-1 15,-5-1-2-15,-3 1 1 16,-4 0 2-16,-3 5-2 16,-3-7 1-16,-3 5 22 15,-6-5 15-15,-4 7 32 16,-5-5 9-16,-6 5 11 15,-5-5-13-15,-6 1-16 16,5-10-31-16,-7-3-13 16,4-7-27-16,1-8-87 15,8-3-60-15,-3-6-137 16,16 0-359-16,8 9 32 16</inkml:trace>
  <inkml:trace contextRef="#ctx1" brushRef="#br0" timeOffset="114830.6257">15903 6609 1312 0,'-5'-2'582'0,"-1"9"68"16,2-1-364-16,1-2 11 16,-1 3-105-16,-11 29-42 15,-26 84-63-15,22-47-7 16,6-11-30-16,9 10-12 16,8-8-21-16,11-1-5 15,5-12-10-15,12-6-8 16,4-20 0-16,13-12-7 15,-4-15-4-15,7-17-15 16,-5-7-3-16,0-10-11 16,-9-5 5-16,3-6 4 15,-11 4 10-15,0-4 7 0,-11 5 9 16,-2-3 7-16,-6 6 2 16,-2-2 7-16,-7 9-1 15,0 0 18-15,-4 13 6 0,-3 2 27 16,-1 6 4-16,0 3 21 15,-3 3-8-15,7 5-2 16,0 0-25-16,0 0-3 16,-1 7-23-16,1 4-8 15,0 38-8-15,11 75 1 16,-3-69-3-16,5 10-7 16,0-12-14-16,4-2-79 15,-5-10-48-15,3-5-179 16,-4-12-88-16,6 2-361 15,-3-9-6-15</inkml:trace>
  <inkml:trace contextRef="#ctx1" brushRef="#br0" timeOffset="115344.5376">16662 6748 1253 0,'5'2'479'16,"3"9"96"-16,11 8-306 15,5 9-49-15,6 9-3 0,2-1-88 16,-2 9-21 0,-9-2-25-16,-1 12-3 0,-14-8-22 15,0 7 0-15,-6-7-16 16,0 2-6-16,-4-13-15 15,-2-4-4-15,-1-17-9 0,3-2 3 16,0-13-5-16,-1-4-6 16,3 2-2-16,0-2 0 15,0-5-3-15,2-29-4 16,6-76 6-16,3 56-1 16,0 9 3-16,8-2-3 15,-4 8 2-15,2 0 0 16,-3 7 0-16,5 0 1 15,-2 8 5-15,5 2-2 16,-1 11 5-16,0 9 3 16,0 4-5-16,1 12 9 15,-3 7 2-15,2 16 0 16,-4 1 2-16,-2 13-1 16,-11-2-8-16,0 10-1 15,-6-3-4-15,-5-1-14 16,1-4-26-16,4-4-84 15,-1-11-72-15,3-6-176 16,6-3-376-16,11-10 26 0</inkml:trace>
  <inkml:trace contextRef="#ctx1" brushRef="#br0" timeOffset="115586.1955">17441 6847 1360 0,'9'13'544'0,"4"19"85"15,-1-2-381-15,3 12 3 16,-4-1-90-16,0 4-43 16,-5-9-62-16,-1 3-9 15,-1-7-43-15,-2-6-115 16,0-14-99-16,2 1-475 15,-6-6 18-15</inkml:trace>
  <inkml:trace contextRef="#ctx1" brushRef="#br0" timeOffset="115736.5609">17540 6609 1183 0,'-5'-42'373'0,"-3"16"139"0,4 13-323 15,1 7-64-15,3-1-56 0,0 3-143 16,0 4-437-16,3-4 48 16</inkml:trace>
  <inkml:trace contextRef="#ctx1" brushRef="#br0" timeOffset="116311.6529">18000 6028 922 0,'0'-13'429'0,"2"11"93"16,0 6-172-16,-2-4-91 16,0 4-6-16,2 5 12 15,13 38-92-15,22 92-2 16,-20-58-37-16,-4 11-8 15,-5-6-38-15,-2 16-3 16,-3-18-30-16,-6 5-8 16,-3-7-18-16,0 1-9 15,-1-14-13-15,1-1 2 16,-1-10-6-16,3-7-34 16,4-8-30-16,0-7-105 15,-2-12-87-15,2-1-49 16,4-8-456-16,-6-2 94 15</inkml:trace>
  <inkml:trace contextRef="#ctx1" brushRef="#br0" timeOffset="116543.1813">17884 6806 1291 0,'15'-15'454'0,"9"-4"121"0,4-3-367 0,14-1 34 15,5-1-63-15,11-8-48 16,-2 7-60-16,6-3-20 16,-9 11-37-16,1 0-39 15,-13 10-53-15,-1 3-142 16,-12 10-56-16,-7 14-370 16,-10 5-2-16</inkml:trace>
  <inkml:trace contextRef="#ctx1" brushRef="#br0" timeOffset="116978.4658">18650 6830 1033 0,'26'-9'381'16,"0"5"74"-16,4-7-248 0,-3 0-54 15,6-4-4-15,-1 0-53 0,0-2-15 16,-7-2-23-16,1 2 4 15,-7-2-15-15,-6-1 8 16,0 1-3-16,-2 2 17 16,-7 0-7-16,0 2 17 15,1 4 0-15,-10-1 6 16,-1 1-7-16,-5 2 8 16,-4 3-19-16,-6 6-5 15,-3 2-13-15,-1 9-12 16,-1 4-9-16,-2 10-1 15,7 7-9-15,-5 11-2 16,7 2-1-16,4 11-7 16,4-7-4-16,7 11-1 15,4-9-4-15,8 9 1 16,7-13 0-16,7 4-2 16,3-12 3-16,10-9-5 15,1-19-1-15,3-9-20 16,-3-15-18-16,0-9-72 0,-10-3-46 15,-2-1-153-15,-16 5-16 16,1 8-366-16,-7 11 34 0</inkml:trace>
  <inkml:trace contextRef="#ctx1" brushRef="#br0" timeOffset="117147.3105">18875 6534 1227 0,'11'-25'342'0,"10"-1"128"16,7-4-357-16,15-8-22 16,0 1-18-16,4 3-59 15,-9 8-72-15,-6 11 160 16,-12 24-572-16,-1 10 205 16</inkml:trace>
  <inkml:trace contextRef="#ctx1" brushRef="#br0" timeOffset="117542.4281">19624 6460 1394 0,'-21'2'554'0,"-7"4"69"0,-2 5-394 0,-15 6-27 16,6 2-96-16,-3 7-47 16,10 0-45-16,2 10-10 15,15 0-4-15,10 7-8 16,10-7 2-16,7 9-5 16,8-8 4-16,5-3-1 15,-3-4 3-15,-5 0 3 16,-4-5 3-16,-5 1 12 15,-12-4 15-15,-7 5 19 16,-8 3 6-16,-15 7 7 16,-7 1-11-16,-12 7-16 15,3-11-21-15,-3 3-56 16,2-10-61-16,-9-5-157 16,6-9-64-16,-8 6-360 15,-4-8-7-15</inkml:trace>
  <inkml:trace contextRef="#ctx1" brushRef="#br0" timeOffset="120454.7735">7227 8154 1024 0,'-2'-7'314'0,"2"3"105"16,0 0-272-16,2-1 13 15,2 3-14-15,5 0 10 16,14 2-30-16,11 2 6 16,63 15-29-16,-54-8 4 15,-3-7-22-15,12 2-2 16,-1-2-21-16,17 1 2 15,-3-3-21-15,14-3 0 16,-6 1-14-16,6-2 1 16,-15 2-8-16,4-2 2 0,-12-1-4 15,6 5 4-15,-6-4-4 16,6 0 2-16,-7-3-2 16,5 3-2-16,-6-2 0 0,12-5-4 15,-2 2-2-15,16-3 5 16,-8 1 2-16,16-4-3 15,-13 4 1-15,8 1 3 16,-12 1-9-16,13 0 0 16,-14 1 1-16,9-3-2 15,-8 3-7-15,10 1 7 16,-12 3-3-16,6 0 0 16,-13 2-2-16,2-3 5 15,-13 1-4-15,9-2 1 16,-11 3 2-16,9-1 3 15,-4-2-5-15,8 1 2 16,-4 3-2-16,10-4-3 16,-6 6 1-16,13-2 1 15,-6 0-1-15,5 2 3 16,-3-7 1-16,8 7-3 16,-12-2 1-16,10 0-3 15,-9 0-5-15,5-3-2 16,-5 5 0-16,9 7-1 0,-8-3 6 15,16 0-2-15,-5 3 5 16,10 1-3-16,-13-5 5 0,8-1-5 16,-14 0 2-1,8-2 0-15,-15 0 2 0,9 0-10 16,-9 6 5 0,5-1-3-16,-9 1-1 0,8 3 0 15,-2 1 10-15,9-1-4 16,-6-3-2-16,10 1 6 15,-13-3-2-15,5-4-7 16,-13-4 3-16,8 4 7 16,-10 0-2-16,14 0 0 15,-8 0 2-15,13 6 1 16,-6-4-1-16,12 2 0 16,-10 3 2-16,10-7 6 15,-13 0-3-15,12 2-1 16,-14-2 1-16,5 0-6 15,-7 2-4-15,9 0 3 16,-11-2-4-16,6 0-4 16,-6 0 3-16,9-2 3 15,-9 0-2-15,6 2 1 16,-3-6-2-16,1 3 3 16,-13 1 0-16,9-4-5 0,-12 2 5 15,3-1-1-15,-4-1-2 16,11 4-1-16,-8 2 0 15,8-5 1-15,-7 1-1 0,9 4 5 16,-6-2-3-16,10-2 2 16,-4 2-1-16,9-5-1 15,-9 7-4-15,4-6 0 16,-8-1 2-16,2 3-3 16,-7 0 3-16,14-5 1 15,-9 3-2-15,8-1 0 16,-2-3 1-16,9 1 0 15,-7-1 1-15,9-1-1 16,-6 4 2-16,5 3-2 16,-12-2 1-16,5 4-1 15,-12-1 1-15,3-1 0 16,-11 0 1-16,7-3-2 16,-9 7 1-16,4-6-1 15,-2 0 0-15,-4 1 0 16,-2-1 2-16,3 0 2 15,-3-1 1-15,0 5-2 16,-1-2-1-16,3-1-3 16,-8 3-2-16,1 0 1 0,-4 0 1 15,0-2 3-15,-2 4-1 16,0 4 0-16,0-4-1 0,0 0 1 16,-2-4-4-16,4 4 5 15,-2 0 0-15,6-2 1 16,-2-1-3-16,1 1 3 15,-5 0-2-15,6 0 0 16,-8 2 0-16,4-4-3 16,-2 4-1-16,2 0 0 15,-6-2 1-15,2-1 1 16,-3 1 4-16,7-2 0 16,-4 2 1-16,8 0-5 15,-1-5-1-15,5 7 2 16,-5-4 1-16,5 0-2 15,-3-3 4-15,8 5-2 16,-7-2-3-16,5-2 0 16,-5 3 1-16,5-3 1 15,-9 6 0-15,3 0 0 16,-5-2-1-16,0 0-1 16,-2-3 0-16,6 3 3 0,-3-2-2 15,5-2 2-15,-2 1-1 16,-1 5 1-16,-5-6 0 0,8-3 0 15,-1 5 0-15,7 0 0 16,4-9 0-16,9 11-1 16,-1-2-2-16,4-3 1 15,-7 1 0-15,9 4 3 16,-12-5 1-16,1-1 1 16,-2 8-6-16,0-11 4 15,-6 9-4-15,9-7-2 16,-7 9 2-16,0-6 5 15,-1-3-2-15,10-1-1 16,-5-1 1-16,7 0-2 16,-3 3-2-16,7-1 3 15,-4 5 0-15,0-7 2 16,-9 3 1-16,4-3-1 16,-10 7-3-16,6-5 5 15,-5 3-3-15,8 1 0 0,-7 1 1 16,6-5 4-16,-9 3-5 15,14-3 1-15,-16 3 3 16,7-2 0-16,-8 1 0 0,3 3 1 16,-10 2 2-16,7-3 3 15,-9 3-1-15,2 2-2 16,-7-2-1-16,1-4-1 16,-5 6-6-1,0 0 0-15,-4 0 0 0,2 0 0 16,-4 4 0-16,0-2 0 15,-5-2 0-15,-8 0 0 16,0 0 0-16,3 0 0 16,-1 0 0-16,0 0 0 15,0 0 0-15,0 0 0 16,0 0 0-16,0 0 0 16,-2 0-4-16,0-2-100 15,-2-2-61-15,0-1-237 16,0-1-1-16,-2 0-413 15,-5-3 3-15</inkml:trace>
  <inkml:trace contextRef="#ctx1" brushRef="#br0" timeOffset="121193.8644">20005 7069 1081 0,'34'-70'278'0,"-27"63"121"0,3 1-310 16,7-1-2-16,-2 5-10 0,7-2-7 15,1 4-24 1,-3 0 14-16,-5 2 10 0,-5 0 40 15,-5 0 10-15,-8 5 42 16,1-7-11-16,0 0 12 16,-2 2-36-16,-3 0-2 15,1 0-37-15,-2 0 5 16,-1-2-14-16,0 5 4 16,1-3-15-16,-1 0-10 15,1 0-18-15,1-2-16 16,1 0-17-16,2 0-9 15,1-2-5-15,6 0-1 16,1 0 1-16,2-3 5 16,14 5 1-16,7 0 0 15,55 9 0-15,-63-7 0 16,-8-2-18-16,-3 4-49 16,-4-4-35-16,-4 0-121 15,-2 0-90-15,0 2-413 16,0 3 41-16</inkml:trace>
  <inkml:trace contextRef="#ctx1" brushRef="#br0" timeOffset="149570.511">3448 9469 1008 0,'0'-2'327'0,"0"2"105"16,-3 0-271-16,3 0 8 15,0 0-21-15,0 0 5 16,0 0-39-16,0 0 18 16,3 2-19-16,-1 0 13 15,0 7-19-15,6 14 0 16,31 86-27-16,-31-53-1 15,1-3-25-15,-5 10 3 0,-2-8-14 16,-2-1-4 0,-2-9-14-16,2-3 1 0,0-12-15 15,0-2 0-15,-2-2-7 16,-2-5-1-16,0-6-4 16,-1-4-46-16,1-1-33 15,4 1-128-15,-2-11-84 16,2 0-413-16,0 4 27 0</inkml:trace>
  <inkml:trace contextRef="#ctx1" brushRef="#br0" timeOffset="149932.3414">3828 9976 1057 0,'-2'0'393'0,"2"11"65"15,0 2-232 1,0-11-95-16,0 2 4 0,0 7-37 15,0 29-4-15,0 61-29 16,-2-56 8-16,-2-7-16 16,0-1-2-16,-1-3-23 15,3 0-6-15,0-10-17 0,-2-1-10 16,2-8-44-16,2 0-119 16,-2-9-61-16,6-1-356 15,-4-5-13-15</inkml:trace>
  <inkml:trace contextRef="#ctx1" brushRef="#br0" timeOffset="150911.1328">4434 9407 1034 0,'0'-4'376'0,"-2"0"113"0,2 4-258 0,-2 0 3 16,2 0-24-16,-2 0 10 15,0 4-66-15,-1 0-4 16,1 7-41-16,-8 29-9 15,-16 72-33-15,13-48-8 16,2-9-22-16,1 12-8 16,3-7-13-16,5-1-5 15,2-16-8-15,7 9-4 16,3-16-1-16,5-4-5 16,-2-2 2-16,6-6-5 15,-2-7-2-15,5-5-20 16,-3-3-6-16,7-7-21 15,-3-2-7-15,5-6-24 16,-4-5 12-16,-1-2-5 16,-4-4 17-16,-4 0 13 15,-6-2 26-15,-5-3 13 0,-4 5 14 16,-8-2 10-16,-3 2 9 16,-6 0 22-16,-5 4 8 15,-5-2 19-15,-5 2-2 16,-5 5 1-16,5 3-22 15,-2 3-6-15,8 4-20 16,-2 3-8-16,9 1-10 16,6-2-12-16,3 5-32 0,3-7-93 15,5 4-59-15,2-6-117 16,2 0-335-16,5 0 22 16,12 3-136-16</inkml:trace>
  <inkml:trace contextRef="#ctx1" brushRef="#br0" timeOffset="151536.8262">5200 9480 769 0,'0'-11'398'0,"-2"7"30"16,-6-3-138-16,5 5-66 0,1 0-20 16,-2 0 32-16,-2 0-36 0,-3 0 2 15,-17 2-43-15,-81 28-9 16,62 1-53-16,-6 16-19 15,6 2-35-15,4 13-9 16,9-8-18-16,11 3-15 16,10-12-7-16,11-4-15 15,9-14-17-15,10-6-45 16,7-10-20-16,4-9-36 16,0-9 6-16,8-10 10 15,-1-2 45-15,-1-9 22 16,-6 4 42-16,4-4 8 15,-8 2 6-15,-3-1 2 16,-3-4 0-16,-3 6 1 16,-4 1 0-16,-5 0 14 15,-4 9 11-15,1 0 22 16,-5 11 11-16,-2-1 31 16,-1 3-2-16,1 4 5 15,0 0-17-15,0 4-4 16,-2 3-31-16,-5 18-7 0,-19 91-21 15,22-46 1-15,4-1-14 16,6 8 4-16,2-13-5 0,5 15 0 16,-2-25-1-16,4 1-9 15,-1-14-30 1,3-5-133-16,-2-12-110 0,17-3-407 16,-4-6-25-16</inkml:trace>
  <inkml:trace contextRef="#ctx1" brushRef="#br0" timeOffset="153434.1113">6067 9529 941 0,'-34'-2'344'16,"-1"6"73"-16,-3 3-211 16,4-1-50-16,-3 5 14 0,10 6-48 15,1 0-7-15,7-2-31 16,1 6-9-16,8-4-26 0,3 3-9 16,7-1-25-16,5 0-9 15,3 5-5-15,7-1-6 16,4-4-3-16,7 7 5 15,-2-9 2-15,6 9-5 16,0-7 4-16,8 5 1 16,-4-9 0-1,5 6-2-15,-5-8 2 0,-4 0-1 16,-6-3 3 0,-5 1-2-16,-6-2 2 15,0 1 1-15,-5 1 1 0,-6 0 2 16,-2 4 5-16,-6 4 9 0,-7-2 11 15,-6 4 13 1,-3 5 4-16,-8 2 2 0,-4-7-6 16,-2 3-9-1,4-9-15-15,-3-5-6 16,5-7-17-16,3-6-64 16,3-7-40-16,3-5-103 15,4-9-40-15,6-8-346 16,4-11 63-16</inkml:trace>
  <inkml:trace contextRef="#ctx1" brushRef="#br0" timeOffset="153767.9374">5900 9418 1001 0,'4'-5'393'15,"-4"3"72"-15,2 7-216 16,-2-5-66-16,0 2 14 16,3 0-40-16,-1 2-3 15,6 22-34-15,42 91 4 16,-36-57-37-16,4 17-13 16,-3-4-27-16,0 2-10 15,-5-11-13-15,5 0-3 16,-4-10-3-1,-2-3-8-15,-3-4 0 0,0-2-4 16,-6-9-2-16,2-8-7 0,1-2-18 0,-6-7-107 31,3-6-85-31,5 2-414 0,5-4-47 0,3-1-186 32</inkml:trace>
  <inkml:trace contextRef="#ctx1" brushRef="#br0" timeOffset="154414.1152">7002 9715 1221 0,'-2'-4'418'0,"2"12"119"16,0 3-330-16,0-9-16 16,0 2-43-16,0 24-7 15,19 88-50-15,-10-46 3 16,4 3-13-16,-5 8 0 15,-3-6-19-15,-1 9-16 16,-4-14-20-16,0 3-7 16,0-13-8-16,0-2-8 0,-2-13-8 15,4-9-74 1,0-15-57-16,2-10-163 0,3-7-45 16,5-10-324-16,3-3 7 15</inkml:trace>
  <inkml:trace contextRef="#ctx1" brushRef="#br0" timeOffset="154769.3025">6957 9784 1133 0,'-4'-54'364'0,"4"7"116"16,4 2-323-16,7 7 1 15,2 10-38-15,4 4-25 16,4 9-52-16,7 5 3 15,-4 10-8-15,3 8 5 16,3 5-1-16,0 13 14 16,-2 6-9-16,4 4 2 15,-2 5-9-15,0 4 1 16,-6-7-13-16,-3 9 14 16,-8-6 7-16,-7 2 18 0,-10-1 5 15,-11 3 12-15,-4-6-10 16,-11 1-8-16,-2-3-26 0,-2-1-10 15,4-14-17 1,2-3-33-16,9-11-29 0,4-3-96 16,8-12-56-16,7-8-134 15,4-4 349-15,18-9-670 16,8-4 303-16</inkml:trace>
  <inkml:trace contextRef="#ctx1" brushRef="#br0" timeOffset="155233.7394">7734 9602 1175 0,'0'0'466'0,"-2"4"118"15,-5 0-312-15,5-4 15 16,-2 5-59-16,-5 1-24 15,-16 26-79-15,-63 88-8 16,50-73-47-16,-3 15-12 16,9-11-29-16,4 5-15 0,13-18-18 15,6-1-17-15,14-12-24 16,8-10-67-16,4-8-43 0,13-7-78 16,4-15-14-16,2-2-13 15,1-7 56-15,1-6 31 16,-8-2 78-16,4 0 31 15,-8 4 34-15,-5-6 14 16,-6 2 16-16,-2 6 30 16,-4 5 17-16,-3-1 36 15,-1 12 18-15,-3 1 35 16,2 7-12-16,-4 2 5 16,0 0-32-16,0 2-11 15,0 3-35-15,0 3-15 16,0 18-21-16,6 70-13 15,5-70-43-15,2-3-142 16,-5-10-46-16,10 2-355 16,1-6-26-16</inkml:trace>
  <inkml:trace contextRef="#ctx1" brushRef="#br0" timeOffset="155626.8639">8083 9726 987 0,'19'10'372'0,"-2"12"60"15,9 4-232-15,0-1-63 0,1 12 8 16,-5-10-34-16,-5 3-11 16,-6-4-14-16,-3 6 11 15,-4-11-23-15,-6 5 18 16,0-9-3-16,-4 0 17 15,-1-10-15-15,-3 1-4 16,1-8-22-16,7-2-12 16,-2-4-27-16,-1 1-14 15,1-3-6-15,-4-22-3 16,-12-68-3-16,27 57-4 16,1 9 5-16,5-9-2 15,2 5-3-15,7 4 0 16,-3 6 0-16,6 0 1 15,1 14-3-15,6-3 6 16,-2 6-21-16,4-2-82 16,-8 5-77-16,4 0 331 15,-6 8-822-15,-3 13 330 16</inkml:trace>
  <inkml:trace contextRef="#ctx1" brushRef="#br0" timeOffset="156221.9538">9525 9159 1302 0,'2'0'471'0,"1"4"123"0,-3 3-352 15,0-7-2-15,0 6-51 16,4 13-12-16,11 37-62 0,19 72 0 16,-21-66-24-16,-5 13-6 15,-3-11-25-15,-1 9-11 16,-4 0-18-16,-2-1-11 16,2-14-8-16,0 0-4 15,0-20-6 1,6-8-70-16,-1-10-36 0,5-10-168 15,3-10-96-15,15-4-392 16,-2-7-1-16</inkml:trace>
  <inkml:trace contextRef="#ctx1" brushRef="#br0" timeOffset="156671.3313">10020 9405 1233 0,'0'4'489'0,"-5"11"101"0,-1 2-325 15,-5 11-7-15,-2 0-65 16,-2 19-30-16,3-4-71 16,-3 17-14-16,6-7-24 0,-2 16-14 15,9-14-16-15,4 1-9 16,5-13-12-16,12-1-4 15,7-14-6-15,6-9-13 16,2-10-8-16,9-11-28 16,2-15-7-16,2-9-3 15,-4 2 13-15,-3-12 9 16,-5 2 27-16,-8-5 9 16,-5 1 5-16,-5-11 2 15,-9 8 1-15,-3-6 7 16,-12 6 10-16,-10-6 22 15,-2 11 3-15,-13-3 12 16,2 10-3-16,-4 5-10 0,6 7-21 16,0 4-6-1,11 4-26-15,0 3-71 0,10 2-60 16,1 0-147 0,4 4 406-16,2 0-786 15,0 0 323-15</inkml:trace>
  <inkml:trace contextRef="#ctx1" brushRef="#br0" timeOffset="157117.4095">10790 9371 1315 0,'-2'13'499'0,"-2"12"118"16,-3 5-355-16,-4 2-15 16,-1 9-67-16,-3 10-29 15,2-2-76-15,-2 9-13 0,6-7-25 16,7 5-11 0,2-9-11-16,7-6-12 0,5-13-6 15,10-5-5 1,3-12-2-16,10-11-11 0,-1-9 0 15,9-6-8 1,-7-8 6-16,5-11 0 0,-9-3 8 0,0-6 6 31,-8 1 10-31,-1-10-2 0,-6 5 3 0,-4-4 1 32,-9 4 3-32,-8-9 0 0,-7 7 2 0,-6-7 3 31,-4 5-2-31,-5-2 0 0,3 12-2 0,1 11-41 15,-1 4-69 1,-3 7-166-16,7 13 227 0,12 6-639 16,14 6 162-16</inkml:trace>
  <inkml:trace contextRef="#ctx1" brushRef="#br0" timeOffset="157969.9139">11755 9405 909 0,'-2'-6'378'0,"-7"-1"90"16,3 3-208-16,4 4 5 15,-2 0-18-15,-1 0 7 16,-3 4-64-16,-3 0-17 16,-21 16-56-16,-71 72-18 15,69-45-44-15,0 4-10 16,8-4-21-16,7 0-9 15,12-6-19-15,12-9-2 16,10-4-17-16,8-9-39 16,7-11-22-16,7-8-40 15,1-4-17-15,3-15-11 16,-7-2 34-16,2-3 4 0,-8-2 40 16,0-1 19-16,-9 5 24 15,-4 1 8-15,-6 4 21 0,-7 2 14 16,-2 4 10-16,-2 5 23 15,-2 1 8-15,1 5 9 16,1 0-4-16,0 2-7 16,0 3-23-16,0 1-9 15,0 22-12-15,8 77-4 16,5-67-2-16,6 7-2 16,4-6-1-16,9 6 0 15,-4-7-1-15,8 9 3 16,-8-2-1-16,-5 11 2 15,-8-7 3-15,-4 9 9 16,-9-7 15-16,-13 7 34 16,-6-9 13-16,-11 6 29 0,-2-3 2 15,-7-1-7 1,5-14-30-16,-5-5-10 0,5-17-31 16,0-11-11-1,4-15-12-15,0-15-38 0,6-10-38 16,5-17-102-1,8 1-78-15,9-8 76 0,17 13-491 0,13-2 156 32</inkml:trace>
  <inkml:trace contextRef="#ctx1" brushRef="#br0" timeOffset="160851.1485">12457 9976 1119 0,'2'-4'325'16,"0"-3"120"-16,3 1-315 0,1-1 18 16,7 1-19-16,19-7 2 15,64-17-36-15,-64 26-4 16,-2-2-26-16,0 1-13 16,-6-3-28-16,-1-1-5 15,-5-6-17-15,-3 2-62 16,-3 1-48-16,-5-1-89 15,-7-2-5-15,0 10-352 16,-5 5 91-16</inkml:trace>
  <inkml:trace contextRef="#ctx1" brushRef="#br0" timeOffset="161040.6171">12553 9561 1228 0,'5'-2'349'0,"10"2"127"16,4 0-347-16,7 0 0 0,8 0-27 0,4 2-29 15,-1-4-41 1,6-2-24-16,-1 4-56 0,8-11-100 16,-6 7-359-16,4 6 44 15</inkml:trace>
  <inkml:trace contextRef="#ctx1" brushRef="#br0" timeOffset="161914.1803">14002 9133 1147 0,'-2'-6'459'16,"0"6"78"-16,4 2-258 15,-2-2-78-15,0 0 7 16,2 2-76-16,0 5-11 16,3 8-29-16,7 25 5 15,21 61-22-15,-25-59-1 16,-4-1-16-16,1 4-5 15,-1-6-15-15,0 8-1 0,-2-2-13 16,-2-1-3 0,0-1-7-16,-2 2-2 0,0-11-10 15,-2 1 2-15,2-12-7 16,-3-4-58-16,3-8-71 0,7-5-210 16,1-6-396-16,-6-4-7 15</inkml:trace>
  <inkml:trace contextRef="#ctx1" brushRef="#br0" timeOffset="162671.5587">14454 9679 1113 0,'2'4'381'0,"0"2"104"16,0 9-307-16,-2-12 24 16,0 1-38-16,2 6 3 15,5 25-43-15,12 70 8 0,-17-67-30 16,-2 3-2-16,-2-7-33 15,2 9-6-15,-4-5-26 0,-1 3-8 16,3-5-17-16,0-4-2 16,-4-10-4-16,4-3-27 15,2-8-39 1,-3-7-105-16,6-4-70 0,-3 0-74 16,2-2-335-16,2 0 61 15</inkml:trace>
  <inkml:trace contextRef="#ctx1" brushRef="#br0" timeOffset="163227.9271">15064 9022 1129 0,'4'0'446'0,"-6"9"96"16,2 3-244-16,-2-9-61 16,0 1 24-16,-1 19-82 0,-5 35-15 15,-16 70-45-15,3-55 0 16,-1-6-36-16,-7 5-13 15,5-12-22-15,-4 11-13 16,9-9-14-16,2 8-12 16,4-10-2-16,7-2-8 15,8-17 0-15,4 1-4 16,9-14-1-16,9-2-21 16,1-13-14-16,7 2-25 15,0-13-11-15,3-9-4 16,-5-5 14-16,0-3 9 15,-9-7 22-15,-2-1 15 16,-10 1 6-16,-5-3 12 16,-6-1 5-16,-11 0 6 15,0 3 6-15,-15-7 10 16,-4 2 2-16,-13 2 9 16,1 9 1-16,-8 0-6 15,11 13-10-15,3 4-7 16,14 4-15-16,5-4-47 15,8 7-61-15,7-3-164 16,8 0-52-16,-4-4-362 0,3 0-15 16</inkml:trace>
  <inkml:trace contextRef="#ctx1" brushRef="#br0" timeOffset="163830.3628">15590 9225 995 0,'0'-8'431'15,"-2"1"84"-15,-2 7-181 16,2-4-73-16,-3 4 23 15,1 0-72-15,-2 4-34 16,-3 3-60-16,-19 8-13 16,-66 85-42-16,62-57-14 15,6 0-24-15,3-3-9 16,12-5-12-16,2-3-9 16,12-9-23-16,7-1-46 15,7-12-29-15,7-5-57 16,6-12-9-16,4-8 0 0,-2-4 45 15,2-9 27-15,-4 2 57 16,0-3 13-16,-6-1 21 16,-1-2 4-16,-8 2 1 15,0-3 17-15,-4 6 13 16,-4 1 20-16,-1 5 14 0,-4 1 33 16,0 10-1-16,-2 3 16 15,-2 7-10-15,0 0 4 16,0 0-31-16,0 5-10 15,0 1-25-15,-1 32-10 16,-1 76-18-16,4-44 0 16,-2-5-4-16,0 7-2 0,0-8-3 15,0 9 0 1,-3-15 0-16,7-2-2 0,1-12-1 16,-1-5 8-1,0-9-20-15,2-2-83 0,-4-13-70 16,2 0 286-1,0-5-824-15,3-3 314 0</inkml:trace>
  <inkml:trace contextRef="#ctx1" brushRef="#br0" timeOffset="169642.4689">16341 9200 840 0,'5'-11'338'0,"-5"-2"50"15,0 7-213-15,-5 3-2 16,3 1-26-16,0 0 18 16,0-2-20-16,-2 4 20 15,-1-2-28-15,-1 0-2 16,-1 0-31-16,-1 2-6 15,-3 0-33-15,-10 6-2 16,-63 41-21-16,61-21-8 16,4-1-12-16,-3 1-6 15,9-5-4-15,0 7-7 16,5-9 2-16,4 7-9 0,-1-9 4 0,5 7-8 31,2-9 5-31,5 2-8 0,-1-6 7 16,5 8-5-1,2-6 4-15,2-1-5 0,2 1 3 16,2 2-4-16,0-4 0 16,3 0-5-16,-1 1 1 15,1-1-3-15,-1-2-3 0,-2 1 0 16,-2-1 5-16,1 2-2 16,-1-3 6-16,-2 5 6 15,-3-4 1-15,1 1 1 16,-2-3 4-16,-2 3-3 15,-3 1 2-15,-4 0 4 16,-6 0 1-16,-7 3 2 16,-4 6 4-16,-10 3 1 15,-1 1 2-15,-6 6 6 16,2-7 0-16,-4-1 6 16,8-5 1-16,-4-9 4 15,6-3-11-15,5-1 0 16,4-2-10-16,2-2-3 0,5-2-11 15,1-2-31 1,5 1-33-16,0-1-67 0,2-2-39 0,0-3-94 31,0-16 0-31,6-14-291 16,24-61 25-16,-10 57-87 0</inkml:trace>
  <inkml:trace contextRef="#ctx1" brushRef="#br0" timeOffset="169995.0682">16221 8996 1078 0,'0'0'354'0,"0"5"124"16,3 1-283-1,-3-6 9-15,0 4-19 0,0 3 2 16,6 29-53-16,11 92-9 16,-13-61-28-16,1 10-10 15,-5-4-34-15,2 6-10 0,-2-15-15 16,0 6-10 0,0-8-10-16,0 7 1 0,0-16-3 15,-2-3-3 1,0-10-1-16,-1-8 0 15,1-10-1-15,0-5-23 0,2-9-32 0,4 3-112 16,-4-7-74 0,0-4-420-16,3-4 25 0</inkml:trace>
  <inkml:trace contextRef="#ctx1" brushRef="#br0" timeOffset="170991.6221">15331 11088 1210 0,'-4'0'437'15,"6"7"81"-15,2-7-309 16,-4-2-65-16,2-1-1 16,5 1-56-16,21-13 6 15,85-47-2-15,-44 11 17 16,5-7-14-16,18-6 7 16,3 2-22-16,12-15-3 15,-9 0-14-15,16-15 6 16,-14 4-15-16,16-10 0 15,-7 10-6-15,11-10-6 16,-11 14-12-16,6-5 8 0,-18 7-4 16,-3-1 1-16,-19 19 0 15,-5-3 2-15,-16 18-7 16,-1 6 5-16,-10 13-7 16,-4 5 3-16,-9 6-10 0,-3 1-1 15,-3 6-9-15,-5 1-3 16,-2 7-7-16,-4-3 2 15,-4 3-20-15,-3 2-93 16,-6-2-68-16,0 4-250 16,0-3-390-16,0 3-5 15</inkml:trace>
  <inkml:trace contextRef="#ctx1" brushRef="#br0" timeOffset="171764.5503">16572 10624 1226 0,'3'0'442'0,"-3"2"106"0,0 5-334 16,0-7 23-16,0 2-44 0,0 4-21 15,0 5-44-15,2 30 2 16,4 61-34-16,-8-46-3 16,0-5-22-16,-5 11-14 15,1-10-20-15,2-3-13 16,-1-15-14-16,3-8-23 15,2-16-32-15,7-3-108 16,3-18-54-16,-7 9-152 16,1-7 457-16,2 1-787 15,7-31 375-15</inkml:trace>
  <inkml:trace contextRef="#ctx1" brushRef="#br0" timeOffset="172214.7876">16981 10477 1193 0,'-2'4'491'0,"-9"15"101"16,3 5-300-16,-7 14-29 0,0 1-56 15,-7 10-37-15,7-2-69 16,-4 2-14-16,2 0-31 0,4 7-6 15,7-9-18-15,4 4-10 16,8-6-12-16,7-2-8 16,6-9-5-16,11-6-6 15,0-15-8-15,11-13-25 16,-3-7-4-16,5-14-16 16,-7-5 0-16,1-4 4 15,-9-2 18-15,-1-10 10 16,-7 3 15-16,-1-2 5 15,-8 5 2-15,-5-2 7 16,-6 8 2-16,-6-7 11 16,-7 3 9-16,-9-9 15 15,-1 7 9-15,-7-5 3 16,4 9-7-16,-4 6-10 16,11 11-11-16,-2 5-13 15,8 6-26-15,4-3-78 16,5 1-57-16,4 4-135 15,0-1-34-15,2-1-342 16,2 2 49-16</inkml:trace>
  <inkml:trace contextRef="#ctx1" brushRef="#br0" timeOffset="172643.6077">17467 10440 1140 0,'6'2'454'0,"-4"9"113"16,1 6-305-16,-6 9 13 15,1 6-54-15,-4 13-32 16,-7-2-77-16,-4 8-9 16,-2-8-45-16,-3 10-14 15,7-12-20-15,5 6-8 16,7-9-15-16,10 1-2 15,10-3-5-15,9-10-9 16,8-15-10-16,11-11-5 16,4-9 2-16,7-19-8 15,-7-4 8-15,0-9 10 16,-12 5 7-16,-3-11 1 16,-13 11 9-16,1-9 4 15,-12 6-3-15,-3-14 3 0,-3 1 0 16,-4-14 8-16,-9 4 1 15,-3-2 2-15,-6 13-2 16,-5-1 1-16,-1 24-7 16,1 3-53-16,-1 6-55 15,-1-3-173-15,3 14-373 16,-1 10-20-16,-5 4-241 0</inkml:trace>
  <inkml:trace contextRef="#ctx1" brushRef="#br0" timeOffset="173559.2653">18282 10477 925 0,'5'-7'339'0,"-3"1"68"15,0-1-242-15,-2 5 17 16,0 0-26-16,0 0 23 15,-2 0-16-15,0-3 28 0,-1 5-30 16,-1 0 4-16,-2 0-36 16,-3 7-12-16,-6 8-44 15,-13 32-11-15,-66 60-24 16,64-64-14-16,9-3-12 16,6-8-4-16,8-8-10 15,14-3-24-15,8-6-16 16,13-4-52-16,2-5-23 0,8-6-43 15,1-6 2-15,3-3-4 16,-7-6 43-16,-1 0 14 16,-8 0 43-16,-7-2 18 15,-6 2 25-15,0 3 7 16,-5-1 12-16,1 0 3 16,-3 2 0-16,-2 3 1 15,-2 3 9-15,-2 3 15 16,0-2 3-16,0 4 5 15,0 0 2-15,0 4-2 16,0 3-18-16,0 8 0 16,7 17-6-16,23 83-6 15,-7-66-1-15,3 16-3 16,0-6-2-16,-5 10 4 16,-8-7 1-16,-2 6 14 15,-13-8 12-15,-7 17 28 16,-6-6 14-16,-9 4 31 15,-1-13 0-15,-7 2 12 16,2-19-18-16,-2-7-3 16,2-14-26-16,-9-7-12 15,7-13-22-15,-11-10-14 0,0-13-14 16,-1-3-18-16,7-8-18 16,-4-2-53-16,7 0-57 15,4-9-178-15,13 5-374 16,4 8 23-16</inkml:trace>
  <inkml:trace contextRef="#ctx1" brushRef="#br0" timeOffset="178157.6262">20095 9890 963 0,'-7'-8'390'0,"-1"4"99"0,-1 1-235 16,7 3-11 0,-2 0-29-16,-3 0-6 0,-1 3-69 15,-11 1-1 1,-9 7-37-16,-68 55-6 0,68-34-26 16,-2 15 0-1,6 0-24-15,1 15-4 0,3-15-17 16,10 7-8-1,10-14-14-15,6-3-6 0,9-12-1 0,13-8-7 32,4-12-1-32,4-12 0 0,3-8 3 0,4-6-2 31,-9-5 4-31,5-4 4 0,-7-2-1 0,-2-4 1 31,-9 4 1-31,-4-9 2 0,-6 11 1 0,-9-6 7 16,-8 2 0-1,-7-5-1-15,-2 11 1 0,-5 1 0 16,3 7-4 0,0 10 0-16,4 3 2 0,1-1-29 15,5 8-30 1,3-5-118-16,2 3-82 0,2-2-88 16,0 4-321-16,2 0 35 15</inkml:trace>
  <inkml:trace contextRef="#ctx1" brushRef="#br0" timeOffset="178676.3679">20516 9833 1114 0,'3'10'430'0,"-6"10"103"0,-3 5-293 0,-3 10-8 31,1 3-46-31,-5 9-36 0,7-2-63 0,1 8-16 31,8-8-32-31,7-2-15 0,7-11-15 0,7-8-5 32,4-7-12-32,6-11-32 0,0-4-12 0,5-10-18 15,-5-7-4-15,0-6 5 16,-4-1 30-16,0-12 15 15,-6 2 16-15,-1-7 5 32,-4 3 1-32,-1-7 0 0,-8 9 1 0,-1-2 14 15,-5 4 10-15,-2 2 18 0,0 4 9 16,-2 9 22 0,-2 2 1-16,2 6 12 0,0 3-12 15,0 6 5 1,-2 0-16-16,2 4-12 0,0 0-22 15,0 14-5 1,2 24-16-16,15 82-3 0,-2-66-1 16,2 4 0-1,-2-6 1-15,5-3-8 16,-1-19-29-16,2 1-98 16,-4-16-84-16,5-6 95 0,-3 4-559 0,-2 6 166 31</inkml:trace>
  <inkml:trace contextRef="#ctx1" brushRef="#br0" timeOffset="185140.1602">22085 9439 951 0,'-34'-83'369'0,"27"66"58"0,5-7-208 15,7 3-70-15,3-7 10 16,5 2-34-16,6-8-1 16,3 4-19-16,1-2 5 15,3 6-21-15,0 3 1 16,-3 8-18-16,3 2-3 16,-3 9-17-16,7 6-2 15,-2 4-13-15,4 13 2 16,-4 11-6-16,0 15 1 0,-7 0-4 15,-6 19 3 1,-6-2-7-16,-16 7-4 16,-10-7-4-16,-15 15-2 0,0-4-6 15,-17 10-1-15,4-10-4 16,-7 0 0-16,8-18-3 16,-4-6-1-16,14-17-2 15,0-2 3-15,10-10-2 0,3-8-1 16,8-7 1-16,3-5-3 15,5 0-6-15,5-11-2 16,0 11-1-16,0-4-1 16,2-1 1-16,3-1 4 15,1 0 0-15,5-3 2 16,19-6-1-16,75-21 2 16,-67 40-1-16,7 9 6 15,-4 2-1-15,4 6 3 16,-9 3-2-16,0-1 4 15,-6-6-6-15,0 3 5 16,-8-10-14-16,6-5-60 16,-5-10-63-16,3-14-127 15,-3-7-58-15,12-6-348 16,-8-2 34-16</inkml:trace>
  <inkml:trace contextRef="#ctx1" brushRef="#br0" timeOffset="185581.9803">22894 9093 1190 0,'13'-7'338'0,"13"3"147"16,6-2-331-16,17-5 22 15,2-4 1-15,11-2-11 16,-4-5-45-16,0 1 10 15,-13 4-26-15,-2 0-8 16,-9 8-20-16,-4 1-6 16,-7 3-27-16,1 1-6 15,-11 4-15-15,-3-4-7 16,-1 4-11-16,-9-2-9 0,0-3-24 31,0 5-78-31,-2 0-58 0,-2 0-138 0,-1 0-64 0,-3 7-288 16,-3-3 13-16</inkml:trace>
  <inkml:trace contextRef="#ctx1" brushRef="#br0" timeOffset="186084.4491">23005 9108 1082 0,'-8'10'450'0,"1"3"62"0,3 13-217 16,2 4-124-16,0 6 6 16,-3 0-56-16,1 5-24 15,0-9-38-15,2 2-1 16,0-4-21-16,0-4-13 16,2-7-11-16,2 1-6 15,0-10-7-15,2 1-2 16,2-3-1-16,-6-8-3 15,3 0-2-15,-1 0-18 16,2 3-8-16,2-1-7 0,3 0-8 16,8-2-6-16,2 6 12 15,69 14-7-15,-62-14 4 16,0 5-3 0,-3 2 4-16,3 8 4 0,-3 5 12 15,-1 8 8-15,-5 2 12 0,-2 5 7 16,-7-5 5-16,-3 7 21 15,-8-7 15 1,-7 3 35-16,-5-11 12 0,-7 8 21 16,-5-10-10-16,-6-5 3 15,4-4-32-15,-6-2-11 16,5-11-28-16,0-8-11 0,5-4-29 16,1-5-52-1,7-4-43-15,2-7-101 0,11 5-51 16,4-15-327-1,8 8-2-15,5 0-108 0</inkml:trace>
  <inkml:trace contextRef="#ctx1" brushRef="#br0" timeOffset="186923.623">23549 9454 971 0,'8'-8'479'0,"7"14"36"0,9 3-157 16,-5 1-152-16,5 5 7 16,-1 4-68-16,1 5-14 15,-9 2-43-15,-2 10-2 16,-3 0-23-16,-5 11-5 15,-3 3-27-15,-4 3-3 16,-7-10-13-16,-4 2-4 16,3-17-6-16,-1-3 2 15,4-14-7-15,1-5 4 0,4-6-4 16,2-2-6 0,0-2-2-16,0 0 2 0,2-5-3 15,11-32 5 1,27-65 4-16,-22 54 0 0,-6 14 3 0,3-5-2 31,-4 7 2-31,4 1 0 0,2 8 5 16,2 3 0-1,1 5 3-15,-1 6 1 0,0 7 0 0,5-1-1 16,-1 7-3 0,5 2 1-16,-2 9-3 0,-3 8 3 15,-8 5 1 1,-6 12 2-16,-5 3-3 0,-8 10-1 15,0-9-2 1,-3 7-3-16,1-12 1 0,-3-8-2 16,3-9-1-1,2-8 2-15,1-10-3 0,6-6-9 16,-3 6-1-16,0-4-1 16,2-5-1-16,6-14 0 15,5-18 7-15,30-70 3 16,-28 70 1-16,2-2 0 15,-4 7 1-15,4 0 1 16,-4 8-4-16,2 0 2 0,0 2-1 16,4-2 1-1,-2 7 2-15,2 2-1 0,-1 6 1 16,-3 2 1 0,-1 13-4-16,-1 5 1 0,-2 8 2 0,2 0 3 31,-2 13 2-31,-3 2 6 0,-4-1-2 0,-1 8-1 31,-1 1-3-31,-7 12 1 0,3-3-1 0,0 6-4 16,2 1 2-1,-2-5-3-15,0-13-9 0,2-8-43 16,0-9-40 0,-2-8-131-16,2-7-77 0,2 3-401 15,-2-7 21-15</inkml:trace>
  <inkml:trace contextRef="#ctx1" brushRef="#br0" timeOffset="188597.2343">25043 9694 1067 0,'36'-71'321'0,"-27"69"130"15,1-2-279-15,7 2-17 16,0-1-2-16,9-1-13 16,-4-2-49-16,5-1-8 15,-1-3-17-15,4-1-5 16,-4-2-11-16,4-4-7 16,-3 4-8-16,1-4-6 15,-6 4-10-15,-1-2-5 16,-6 0-4-16,-2 5-1 15,-7-8-3-15,1 3 6 16,-7 0 3-16,0 1 8 16,-4 1 7-16,-5-2 7 15,0 4-3-15,-6-2 5 0,-2 7-3 16,-8-1-1 0,-3 9-4-16,-4 1 13 0,0 5-3 15,-3 5 12-15,8 2-2 16,-3 9 8-16,8 1-12 15,1 9 0-15,4 3-13 16,2 12-4-16,4-2-9 0,2 15-5 16,3 0-6-16,8 4-7 15,5-10-2-15,1-3-1 16,5-14 0-16,8 4-7 16,1-13 2-16,10-5-1 15,4-5 1-15,9-12-42 16,-2-10-25-16,4-13-110 15,-8-2-84-15,-1-9-293 16,-8 3-138-16,-9-1-93 16</inkml:trace>
  <inkml:trace contextRef="#ctx1" brushRef="#br0" timeOffset="189102.5878">25779 9503 1132 0,'19'5'417'0,"5"20"122"0,1 5-299 16,3 11-13-16,-4 4-34 16,-3 10-29-16,-6-5-64 0,-9 5 1 15,-3-8-22-15,-6 0 2 16,1-6-14-16,-8-5-5 15,3-14-14-15,1-1-7 16,4-12-13-16,-3-12-8 16,5-9-11-16,0 7-7 15,0-1-7-15,0-7 0 16,9-25 3-16,29-71-3 16,-20 64 4-16,-1-5 2 15,0 6-3-15,-2-4 0 16,-2 10 2-16,2 2 0 15,2 10 2-15,2 5 1 16,-2 6-2-16,-2 8 4 16,-2 5 4-16,0 6 1 15,-3 16 3-15,5 12 9 16,-2 6 4-16,0 16-3 16,-4-1-1-16,-1 9-5 15,-4-11-9-15,3 3-6 16,-3-18-2-16,5 1-29 15,-1-16-32-15,3-4-133 0,-2-8-109 16,10-9-436-16,-2 0 4 16</inkml:trace>
  <inkml:trace contextRef="#ctx1" brushRef="#br0" timeOffset="192224.8871">26990 9082 964 0,'2'-6'363'0,"0"3"70"32,-2-1-257-32,0 4 17 0,0 0-38 0,0 0 11 31,0 0-19-31,0 2 22 0,2 3-25 15,7 35 9-15,17 80-30 0,-18-52-6 16,-3-1-34-16,-3 8-4 16,-2-13-23-16,-5 10-3 15,3-10-13 1,0 3-5-16,0-10-10 0,0 1-9 16,2-18-4-16,-2-1-7 15,2-7-1-15,4-9-39 16,-2-10-26-16,2-5-107 15,5-2-77-15,-9-6-136 16,4 0-326-16,3 0 27 16</inkml:trace>
  <inkml:trace contextRef="#ctx1" brushRef="#br0" timeOffset="193027.4374">27534 8977 1097 0,'6'-11'378'0,"-4"11"133"0,2 0-278 15,-4 0-8 1,0 5-17-16,3-1-4 0,1 2-70 0,15 35-8 31,32 79-29-31,-27-41-4 16,-7 0-32-16,0 13-5 0,-10-13-17 0,-1 15-2 31,-10-15-12-31,0 7-3 0,-7-15-6 0,-2-7-3 16,2-21-4-1,-2-11-1-15,3-13-5 0,3-6 0 16,1-9 2 0,0 0-2-16,3-8-6 0,1 2-2 15,0-7-2-15,0 3-4 16,2-39 0-16,15-79 4 15,0 66 5-15,0-4-3 16,-2 15 5-16,0 4 0 16,-3 16 0-16,1 3-2 15,-2 9 1-15,3-2 2 16,-3 13 1-16,4-3-5 0,2 3 5 16,6 10 4-1,-2 1-1-15,5 16 8 16,-3 7 9-16,-4 22 4 15,-6-1-3-15,2 19 0 16,-4-7-10-16,-3 5-6 16,3-19-5-16,-3 0-29 0,5-14-38 0,-1-8-121 31,-1-10-101-31,6 3-452 0,0-14 24 0</inkml:trace>
  <inkml:trace contextRef="#ctx1" brushRef="#br0" timeOffset="193508.2699">28180 9674 1025 0,'15'-4'344'16,"0"-2"74"-16,6 1-270 0,1-1-36 15,-1 0-10 1,-2-5-44-16,9 0-4 0,-9 3-7 16,1-7 10-1,-3 2-5-15,0-4 12 0,-6 0-4 16,-1-5 10 0,-1 7-9-16,-3-6 4 0,-4 4-11 0,-2-5 11 31,-2 7-6-31,-6-4 24 0,-1 11-2 0,-6 1 17 31,0 5-8-31,-4 4 6 0,0 2-19 0,-3 5 3 31,1 4-23-31,-3 10-3 0,3 1-18 0,0 21-6 16,6 4-15 0,-3 13 1-16,10 4-7 0,4 9 0 15,6-15-6 1,4 2 1-16,9-19-4 0,4-5 1 15,3-18-11-15,3-5-52 16,3-11-37-16,4-13-109 16,-4-1-76-1,2-5-71-15,-4 0-333 0,-5 0 62 16</inkml:trace>
  <inkml:trace contextRef="#ctx1" brushRef="#br0" timeOffset="193967.423">28670 9424 1247 0,'2'0'427'0,"-2"15"135"31,2 0-341-31,0 13 2 0,1 2-35 0,1 13-45 31,2 4-65-31,1 4-22 0,1-4-30 0,3-4-13 16,0-13-11-16,1 0-11 16,3-15-14-16,5-9-32 15,-1-6-17-15,0-11-27 16,3-4-4-16,-1-12 7 16,-4-3 28-16,5-11 20 15,-7 3 26-15,2-7 10 16,-2 13 11-1,-3-3 11-15,-3 12 10 0,6 1 15 16,-11 7 14-16,5 5 17 16,-1 6 5-16,1 4 1 15,-9 0-4-15,0 2 6 0,2 2-13 16,2 17-6 0,3 20-13-16,8 68-9 15,-17-68-30-15,2-1-74 16,-3-12-60-16,1-6-138 0,2-5 139 15,5 2-511 1,1-4 152-16</inkml:trace>
  <inkml:trace contextRef="#ctx1" brushRef="#br0" timeOffset="194383.3732">29361 9518 1079 0,'19'9'402'0,"9"12"91"31,-2 5-289-31,0 10 10 0,-3 1-43 0,-8 5-12 16,-6-5-42-16,-7 1 7 0,-4-12-28 16,0-7 7-1,-3-10-17-15,1-7 2 0,4-2-20 16,0-2-10-1,0-3-24-15,0-1-9 0,2-5-17 16,11-40-7 0,19-62 1-16,-13 59-1 0,-2 9 1 15,3 2-1 1,-5 11-2-16,4-4 2 0,-2 2 1 0,0 2-3 31,0 2 2-31,3 8-3 0,-3 7-3 16,0 5-1-1,0 10 1-15,2 6-27 0,-4-2-17 16,0 9-73 0,-2 0-53-16,-4-2-149 0,-5 10-351 0,2 7 42 15</inkml:trace>
  <inkml:trace contextRef="#ctx1" brushRef="#br0" timeOffset="197854.5693">30600 9351 993 0,'-4'-68'355'0,"0"64"119"16,-1 4-242-16,1 0 0 16,2 0-11-16,0 0 6 0,-2 0-64 15,-1 0-14-15,-1 6-38 16,-3 3-10-16,-10 16-35 15,-52 76-11-15,54-69-17 0,0 2-9 16,11 3-15-16,-1 5-6 16,14-3-8-16,1 6-1 15,7-7-5 1,5-1-4-16,3-14-3 0,7-8-14 16,-4-11-4-16,6-10-4 15,-2-7 5-15,0-8 0 16,-2 4 13-16,2-9 5 15,-7 7 7-15,-1-7-1 16,-8 3 3-16,-3-3 3 16,-11-2 1-16,-4-2 2 15,-5 4 2-15,-8-3 6 16,-2 3 4-16,-5 0 7 16,3 9-4-16,-3-2 2 15,7 10-4-15,0 5-11 16,7 0-24-16,3 2-84 0,5-1-65 15,0 3-132-15,0 0 44 16,2 3-397-16,2 1 104 16</inkml:trace>
  <inkml:trace contextRef="#ctx1" brushRef="#br0" timeOffset="198378.257">31041 9321 1064 0,'11'3'407'16,"-7"7"97"-16,5 5-227 16,-5-2-70-16,2 17 20 15,-1-4-73-15,-3 6-30 16,-4 0-52-16,4 4-12 15,0-4-30-15,0 3-12 16,7-8-14-16,6 1-2 16,2-11-10-16,11-2-41 15,-3-13-16-15,12-2-12 16,-3-15 1-16,0-6 4 16,-4-2 38-16,0-12 15 15,-6 5 12-15,-3-2-1 16,-6 4 8-16,0-4 1 15,-4 5 11-15,-1-5 13 0,-3 6 14 16,-3-2 20-16,-2 9 9 16,0 4 13-16,-2 6-4 0,-2 3 14 15,0 6-16 1,0 0 1-16,0 2-22 16,0 2-10-16,-1 13-26 0,-1 39-5 15,0 72-10-15,2-51-2 16,2-4 0-16,2 6-20 15,0-19-22 1,0-6-68-16,5-12-41 0,-1-12-130 16,-2-8-31-16,7 10-342 15,0-11 41-15</inkml:trace>
  <inkml:trace contextRef="#ctx1" brushRef="#br0" timeOffset="199840.4118">25158 11223 1052 0,'-8'-9'347'0,"-1"-1"91"16,3-1-290-16,-3-4 4 16,3-8-21-16,-1-67 1 15,18 62-31-15,2 0 12 16,0 2-20-16,4 1-2 15,-4 1-20-15,2 3 1 16,0 6-18-16,4-2-5 16,0 10-16-16,5 5-7 15,-3 7-5-15,9 14-3 16,-4 6-2-16,-1 16 3 16,-3 8-2-16,-9 7 1 15,-13-3-2-15,-5 14-3 16,-8-10-3-16,-10 10 0 0,-3-3-5 15,-4 4-4-15,2-14-2 16,-6-1-1-16,11-14 5 16,-3-7-4-16,7-13 4 15,-1 3 2-15,8-14-6 0,1 1-2 16,2-7-2-16,3-4-1 16,4-1-1-16,0-1 3 15,2 4 0-15,0-4-4 16,0-2 1-16,2 1 2 15,2-1 1-15,2-1-4 16,3-1 9-16,17-3-3 16,68-10 0-16,-56 31-1 15,-3 1 5-15,7 8 1 16,-3 3 0-16,2 8 4 16,-11-7-1-16,6 3 0 15,-6-5-2-15,0-1-64 16,-7-14-58-16,5-8-138 15,0-11 337-15,4-13-732 16,-4-4 284-16</inkml:trace>
  <inkml:trace contextRef="#ctx1" brushRef="#br0" timeOffset="200296.4484">25922 10909 956 0,'11'-7'353'16,"2"7"65"-16,8-11-193 16,5 5-100-16,10-5 34 15,1-1-28-15,5-6 7 16,1 3-26-16,4 5 7 0,-8-1-28 15,1 3-5-15,-10 3-33 16,0 1-11-16,-6 0-17 0,-1-1-8 16,-5 3-18-16,-3 0-51 15,-11 0-39-15,-4-2-98 16,-2 4-49-16,-3 0-368 16,-1 0 61-16</inkml:trace>
  <inkml:trace contextRef="#ctx1" brushRef="#br0" timeOffset="200799.1697">25939 11101 866 0,'-2'17'398'0,"6"2"45"15,1-1-171-15,-1-6-126 16,0 1-29-16,3-6-7 16,-3-3-57-16,-4-4-10 15,0 0-14-15,2 0-4 0,0 0-9 16,0 0-5-16,3 0-5 16,1 0-4-16,1 0 3 0,1 0-5 15,9 0 1-15,2 0-1 16,65 2-1-16,-58 9-2 15,-3-3 2 1,9 3-3-16,-2 4 0 16,4 4-2-16,-1 0 0 0,-1 7-2 15,-9 0 4-15,1 6-1 16,-9-6 4-16,-5 10 1 16,-3-4 4-16,-5-2 2 15,-8-2 11-15,-3 2 28 16,-8-9 14-16,-5 1 29 0,-1-3 7 15,-7 0 13 1,-2-6-22-16,-2 2-12 16,-1-4-28-16,-1-1-11 15,6-6-25-15,0-1-26 16,7-10-37-16,5 1-106 16,8-9-64-16,10-2-241 15,15-3-152-15,15 1-55 16</inkml:trace>
  <inkml:trace contextRef="#ctx1" brushRef="#br0" timeOffset="202058.7203">26633 11118 863 0,'12'2'395'0,"-3"3"35"15,4 5-159-15,-2 3-79 16,6 6 5-16,-2 7-53 0,4 6-5 16,-6 0-43-16,0 5-6 15,-3-7-30-15,-5 6 0 16,-3-4-16-16,0-2 2 16,-4-2-10-16,2-9-6 15,0-2-10-15,0-4-7 16,0-11-12-16,0-8-7 15,0 4 2-15,0-3-2 16,0-3 3-16,2-3 3 16,4-19 5-16,20-70-3 15,-17 72 0-15,1-2 0 16,1 8-3-16,-2 1-2 16,-1 6 6-16,5 2 3 15,-2 5-3-15,-5-1 9 16,5 5 2-16,-1 4-4 15,3 4-2-15,2 13 9 16,0 7-3-16,0 12-6 16,-4 5 1-16,2 4 0 0,-9-5-8 15,0 3 0 1,-4-13 4-16,2 2 0 16,-4-11-2-16,0-6-1 15,2-6-2-15,2-7-5 0,-2-4-2 16,0-2 0-16,0-3-3 15,2-3 1-15,9-27-1 16,30-74 3-16,-26 73 0 0,2-1 6 16,-4 9 1-16,4 0 2 15,-4 9 1-15,2-5-1 16,-2 9-1-16,2-2-4 16,2 10 0-16,2-2-1 15,-2 5 1-15,2 6 2 16,-2 0 4-16,7 6 5 15,-3 3 1-15,5 8 3 16,-5 5 1-16,3 7 2 16,-11 1 0-16,-5 13-1 15,-1-2-5-15,-3 10 3 16,-4-4-10-16,2 5-24 16,-4-14-33-16,-2 7-114 15,-3-17-84-15,5 8-405 16,2-12 17-16</inkml:trace>
  <inkml:trace contextRef="#ctx1" brushRef="#br0" timeOffset="202804.9072">27121 12384 493 0,'-7'18'451'0,"3"-3"-72"15,2-5-17-15,0-5-198 16,4 3-40-16,-2-8 0 16,0-2-33-16,2 0 16 15,2-2-11-15,5-7 25 16,29-15-6-16,80-98 18 16,-60 56-20-16,17-5 5 15,2 0-27-15,13-17-5 16,-3 5-23-16,10-16-1 15,-12 1-17-15,9-20-4 0,-12 22-8 16,1-1 1-16,-14 11-13 16,-3 5-1-16,-17 21-5 15,-6 2-5-15,-13 11-5 0,-4-2-7 16,-11 8-25-16,-3 4-101 16,-1 5-105-16,-2 4-471 15,-7 9 28-15</inkml:trace>
  <inkml:trace contextRef="#ctx1" brushRef="#br0" timeOffset="204008.6437">28539 11396 1036 0,'13'-10'382'0,"-11"10"92"0,3 0-221 16,-1 8-60-16,-4-8 31 15,0 2-55-15,0 5-14 16,2 8-34-16,7 25-6 15,16 69-36-15,-16-53-7 16,-3 0-22-16,1 8-13 16,1-4-12-16,-6 6-5 15,1-10-6-15,-8-3-1 16,3-17-2-16,-6 1-1 16,1-12-3-16,-1-1-2 15,3-7-3-15,1-4-2 16,0-5 1-16,0-1 0 15,4-7 1-15,0-2-4 16,0 0 1-16,0-3-1 16,0-3-2-16,0-9 0 15,6-15 5-15,15-75-4 16,-16 70 3 0,3-10 1-16,-4 9 0 0,1-5-3 15,-1 7 2-15,0-3-1 0,3 9 0 16,1 0 0-16,1 7 3 15,4 3-3-15,2 5 2 16,-3 7-1-16,1 1 2 16,0 7-1-16,2 0 6 15,-2 11 4-15,-2 2 2 16,2 11 6-16,-5 5 1 16,1 19 2-1,-1-1-3-15,-1 15-1 16,-3-7-12-16,2 3 1 0,-6-13-4 0,2 0-1 15,-2-9-4-15,3-2-9 0,-3-10-25 16,2-1-78 0,0-10-59-16,2-4-142 0,3-7-34 15,-7-2-335 1,2 0 35-16</inkml:trace>
  <inkml:trace contextRef="#ctx1" brushRef="#br0" timeOffset="204583.9573">29096 11890 974 0,'13'-6'339'15,"2"2"69"-15,4-5-231 16,4 1-54-16,3-7 0 16,4-5-38-16,2-1 1 15,-2 2-18-15,2-3 3 16,-4 5-8-16,-2 0-6 16,-7 4-17-16,0-2-5 0,-8 5-12 15,0-5 0 1,-5 2-2-16,1-2 11 0,-5 6-2 15,-2-4 12 1,-5 5-1-16,3 6 21 0,0-3-4 16,-2 3 12-1,-3 0-8-15,-1 0 11 0,-3 0-19 16,-12 0 5 0,-67 12-7-16,60 1 5 0,4 4-12 0,-2 7 6 31,5-1-7-31,-1 9-3 0,5 2-9 0,2 13-7 31,4-2-10-31,4 8-5 0,5-4-3 0,4 0-5 16,7-11 1-1,3 1-1-15,5-9-2 0,9-1-5 16,4-5 2 0,8-5 1-16,-2-9-10 0,9-5-56 15,-4-6-37-15,-1-9-129 16,-4-3-88-16,1 0-403 15,-10 6 36-15</inkml:trace>
  <inkml:trace contextRef="#ctx1" brushRef="#br0" timeOffset="205033.0439">29659 11651 932 0,'-5'0'489'0,"3"8"55"0,-4 5-176 16,4-9-107-1,0 3-53-15,-3 27-20 0,-8 73-91 0,13-60-28 32,0-6-36-32,5-3-11 0,1-14-14 15,5-3-6-15,4-6-7 0,2-4-3 16,4-7-10-16,5-4-31 15,-2-6-18-15,8-7-10 16,-7-4-1-16,5-9 7 16,-4-2 37-16,0-6 16 15,-5 2 16-15,-6-2 4 16,-4 4 4 0,-1 0 0-16,-1 8 12 0,-5 1 14 15,7 6 7-15,-2 4 8 16,1 3 0-16,3 8-2 15,0 6-5-15,0 9 2 16,-5 11-8-16,-1 10 0 16,-3 1-8-16,0 3-42 0,-4-8-48 15,5-6-130 1,1-11-68-16,0-4-385 16,-3-3 8-1</inkml:trace>
  <inkml:trace contextRef="#ctx1" brushRef="#br0" timeOffset="205460.3714">30215 11726 791 0,'17'-5'433'0,"0"8"-1"0,9 7-99 16,-2 1-143-16,3 10 3 15,-3 1-42-15,-1 8 4 16,-8 0-44-16,-2 4-10 15,-6-2-21-15,-1 0-1 16,-4-8-27-16,-2-1 0 16,0-6-11-16,0-6 8 15,-4-3-5-15,2-3 1 16,2-7-7-16,0-1-5 16,0-1-15-16,0-2-7 15,2-3-7-15,7-27-3 16,25-75 2-16,-17 55-2 15,-2 2-1-15,8 3 4 0,-3 8-3 16,3 7-1 0,-1 8 0-16,5 0 0 0,-3 7-1 15,6 2-3 1,-4-3 2-16,4 12 4 0,-7 3 1 0,1-1-13 31,-7 8-10-31,0 0-42 0,-9 6-28 0,1-2-75 31,-5 5-50-31,-6-9-14 0,0 2-398 16,0 2 105-16</inkml:trace>
  <inkml:trace contextRef="#ctx1" brushRef="#br0" timeOffset="209723.5047">19804 10913 995 0,'-9'6'330'0,"-1"3"84"0,7-5-271 0,1-4 3 16,0 0-32-16,2 0-1 15,0 0-24-15,0 0 13 16,2 0-8-16,3 0 20 15,1-4-13-15,5 4 11 16,16-7-23-16,76-25 4 16,-62 15-29-16,17-4 4 15,-3 4-18-15,18-3-2 16,-4 3-17-16,14-2-2 16,-12 2-11-16,6 2-4 15,-11 2-4-15,-2-2 0 16,-17 7 1-16,3 8 1 15,-12-5 0-15,3 3 0 16,-11 4 3-16,4 1 0 16,-6-3-3-16,0 2 3 15,-7-2-1-15,2 0-5 16,-5 0-1-16,1 0 1 0,-4 0-5 0,-2 0-1 16,0-5 2-1,-5 3-38-15,-8-2-31 16,0 4-92-16,0-2-63 15,-2 0-127-15,0 2-328 0,-2 2 46 16</inkml:trace>
  <inkml:trace contextRef="#ctx1" brushRef="#br0" timeOffset="210356.1127">19992 11189 1029 0,'2'-4'305'0,"3"1"113"16,5-3-260-16,-8 4-6 15,5-5 4-15,16 1 23 16,89-35-38-16,-57 16 5 16,3 8-31-16,11-3-4 15,-5 7-30-15,6-4-2 16,-5 0-22-16,3 0 0 15,-8-4-15-15,4-3 2 16,-10 3-10-16,3-5-1 16,-12 11-5-16,2 2 2 15,-10 1-8-15,-1 3-2 16,-10 0-5-16,4 9-5 16,-13-4-3-16,0 4-1 15,-6 2-3-15,0 0 1 16,-3-2-3-16,-8 0-21 0,0 0-32 15,0 0-82-15,0 0-67 16,-2 0-128-16,-2 7-346 16,-5 8 43-16</inkml:trace>
  <inkml:trace contextRef="#ctx1" brushRef="#br0" timeOffset="210742.9468">20392 11428 1145 0,'20'-8'332'0,"10"1"147"16,0-5-310-16,12-3 30 16,-1 4-11-16,12-4 5 0,-8 2-49 15,13 0 0-15,-11 0-32 16,9 5-8-16,-11 4-33 0,8-1-12 16,-12 1-27-1,2 2-11-15,-11-2-6 0,-2-3-6 16,-9 3-8-16,-6 2-30 15,-6-3-38-15,-7 5-122 16,-4-2-91-16,0 2-404 16,-3 2 16-16</inkml:trace>
  <inkml:trace contextRef="#ctx1" brushRef="#br0" timeOffset="242925.1372">10497 13567 854 0,'-7'-6'336'0,"1"4"50"16,2-3-188-16,-1 1-57 15,1 4 21-15,2-2-32 0,0 0 13 16,0 0-23-16,2-2 9 15,2 4-32-15,0-3 6 16,2-1-24-16,5 0 7 16,10-3-13-16,9 3-3 15,62-13-14-15,-58 15-8 16,0 2-11-16,4 0-3 16,-1-2-2-16,5 2-1 15,-3-2-2-15,3-3-2 16,-8 1-6-16,7 4 0 15,-9 0-5-15,2 0 0 16,-2 2-1-16,4 0 2 16,-2-2-9-16,3 0 2 15,-3-4-1-15,4 6 1 16,-6-2-6-16,6-2 3 16,-8 0-3-16,9 2 0 15,-7-2-2-15,4-3 3 16,-4 5 1-16,6 5 1 0,-6-5-2 15,4 4-1-15,-8-2 3 16,4 0-2-16,-4 3-2 16,4 1 2-16,-7-4 1 15,9 2-2-15,-2 3 3 16,4-7 0-16,-4 6 2 16,7-1-3-16,-7-5 4 15,4 0-5-15,-4 4 2 0,4-2 0 16,-6-4 0-16,4 2-5 15,-4 0 3-15,4 2 2 16,-4 0-6-16,6 0 2 16,-4 0 4-16,6-2-1 15,-1 0-7-15,1 0 9 16,-2-2-2-16,1 0-2 16,-3-2 0-16,4 0 6 15,-6 4-6-15,2-3-2 16,-4 6 0-16,2-3 3 15,-4 0-3-15,3 0 1 16,-5 4 2-16,2-2-2 16,-1 2-2-16,-1-4 0 15,-3 5 0-15,3-1 2 16,-1-2 1-16,5-2 5 16,-2 4-4-16,8-4 2 15,-4 4 0-15,2-4 3 16,-4 3-3-16,6-1 4 0,-6-2-2 15,4 2 6-15,-4 4-4 0,4-1-1 16,-4-1 0-16,6 2 3 16,-4-4-6-16,7 1 1 15,-5-3 3-15,0 4-3 16,-2-2 0-16,4 2-4 16,-6-4 3-16,8 5 1 15,-6-1 0-15,6-4 2 16,-6 4 4-16,3-2 0 15,-6 0 0-15,3-2 3 16,-6 3-3-16,-1-6-2 16,-1 1-2-16,1 2-3 15,-3 0-4-15,7 0-1 16,-3 0-2-16,2-2 0 16,-5 2 0-16,3-4 0 15,-9 4 0-15,2 0 0 16,-7 0 0-16,3 0 0 15,-2 0 0-15,0-2 0 16,1 2 0-16,3 2 0 0,0-2 0 16,-2 0 0-16,-2 2 0 15,-2-2 0-15,-9-2 0 0,0 0 0 16,0 0 0-16,0 2 0 16,0 0 0-16,2 0 0 15,0 0 0-15,0 0 0 16,-2 0 0-16,0 0 0 15,0 0 0-15,0 0 0 16,0 0 0-16,0-5 0 16,0 5 0-16,0 0 0 15,0-2 0-15,0 2-32 16,0-2-36-16,-2 2-103 16,-2 0-101-16,-1 2-186 15,-1 0-329-15,-3 7-7 16</inkml:trace>
  <inkml:trace contextRef="#ctx1" brushRef="#br0" timeOffset="254067.3137">2566 12842 1052 0,'-7'-4'300'0,"-3"2"135"15,-1 2-274-15,9 0-3 16,-2 0-1-16,-3 0 23 16,-1 2-41-16,-5 0 6 15,-17 11-17-15,-71 47 4 16,65-37-31-16,-5 14-11 15,7-1-22-15,-2 15-5 16,3-1-15-16,1 12 0 16,5-11-7-16,-3 11-3 15,6-4-6-15,3 12-1 16,6-6-11-16,4 18-2 16,5-18-3-16,-1 17-5 15,5-12-2-15,-2 18 6 0,4-8-4 16,0 7 0-16,2-13 2 15,2 2-5-15,5-13-5 0,1 4 1 16,3-6-3 0,2 4 1-16,2-13 1 15,3-4 2-15,-3-10 1 16,4-7-4-16,1-7 0 16,3-3-2-16,-1-6-1 0,8 1 4 15,-6-2 3-15,3-2-2 16,1-2 0-16,9-1-2 15,-5-6-4-15,7-2 1 16,-7 0-1-16,5 0 7 16,-9 0-2-16,-3-2-3 15,-3 0 2-15,0-4 2 16,-7 1-5-16,2-1-39 16,-6-3-30-16,0-1-97 15,-3-1-62-15,-1-4-150 16,4 2-319-16,0-2 41 15</inkml:trace>
  <inkml:trace contextRef="#ctx1" brushRef="#br0" timeOffset="254493.4072">2619 14282 1248 0,'0'-2'444'0,"3"4"79"15,5 0-322-15,-8-2-61 0,4 4-5 16,3-2-55 0,12 7-8-16,15 8-16 0,78 39-1 15,-70-39-24-15,3 4-3 16,2-2-10-16,5 7-1 16,-7-9-9-16,2 2-3 15,-2-4-3-15,0 0-1 16,-5-2 1-16,-1 0 2 15,-9 0-1-15,-2 2 3 16,-9 0 1-16,-4 4 25 16,-7 0 16-16,-8 7 33 15,-10 0 8-15,-5 10 18 16,-9 9-17-16,-10 4-6 16,0 2-28-16,-7 1-2 15,0-12-17-15,-4-1-12 16,7-7-12-16,-9-2-4 0,10 2-11 0,1 9-33 31,6-7-25-31,4 0-97 16,14-6-80-16,7 2-523 0,14-13 82 15</inkml:trace>
  <inkml:trace contextRef="#ctx1" brushRef="#br0" timeOffset="257253.1793">4511 13824 816 0,'0'-9'375'0,"0"7"45"15,0 2-162-15,0 0-45 16,0 0-17-16,0 2 29 16,0 3-34-16,0 1-1 15,2 3-39-15,5 29-8 16,10 58-38-16,-11-49-9 15,1-4-25-15,-1 0-6 16,5-7-14-16,-3 16-10 16,-1-12-11-16,1 10-4 15,-1-1-7-15,-1 9-4 16,3-11 3-16,-3 2-3 16,-4-13 0-16,3 5-1 0,-5-16 0 15,2 18 2-15,-4-9-5 16,2 9 3-16,-3-6-1 15,1 3 5-15,-2-8-8 16,2 5 6-16,0-5-4 16,-3 0 0-16,3-4-5 15,0-5 4-15,-2-8-4 16,0 2-2-16,4-4 0 0,0 2-1 16,0-2-3-1,0 0-4-15,2-3 3 0,-2-1-5 16,0-9-10-16,0 0-32 15,0 0-22-15,0 0-64 16,0 0-41-16,0 0-125 16,0 0-39-16,-2-2-377 15,-1-2 39-15</inkml:trace>
  <inkml:trace contextRef="#ctx1" brushRef="#br0" timeOffset="257510.1641">4387 14667 1354 0,'-4'-2'492'0,"4"2"105"0,2 0-378 16,-2-3-21-16,0 3-64 16,2 0-25-16,4-4-47 15,12 4 0-15,18-4-10 16,77-11-11-16,-66 6-15 15,11-3-14-15,-6 5-5 0,3-1-50 16,-10-1-66-16,2 7-166 16,-8 6 245-16,-5 5-647 15,-8 8 178-15</inkml:trace>
  <inkml:trace contextRef="#ctx1" brushRef="#br0" timeOffset="258325.4961">5399 14650 1056 0,'-8'-17'404'0,"-5"10"116"15,-2 3-258-15,-4 2 14 16,-3 4-29-16,-3 9-4 16,-1 3-72-16,-4 8-10 15,4 8-52-15,-2 6-11 0,5 3-30 16,4 8-12-16,8-7-25 0,4 3-13 15,14-13-16-15,6 0-7 16,6-15-7-16,11-2-33 16,-2-11-16-16,6-4-35 15,0-2-11-15,1-9-18 16,-8-7 26-16,5-12 8 16,-8 2 31-16,2-8 17 15,-9-3 19-15,2 3 8 16,-6 8 12-16,-2-2 6 15,-3 10 6-15,-4 5 25 16,-4 11 18-16,3-1 24 16,-3 7 8-16,0 0 4 15,0 3-21-15,0 1-16 16,0 4-24-16,0 42-7 16,6 63-10-16,-2-62-38 15,3-10-57-15,-1-7-178 16,3-19-59-16,10 2-367 15,0-10-43-15</inkml:trace>
  <inkml:trace contextRef="#ctx1" brushRef="#br0" timeOffset="258775.6166">5757 14590 1414 0,'0'2'537'0,"0"9"90"16,0 4-393-16,0 10-20 16,2 7-86-16,2 9-30 15,2 0-53-15,1 6-11 16,-1-7-20-16,7-1-3 16,0-9-9-16,4-5-4 15,-2-8-17-15,9-10-37 16,-3-7-24-16,7-9-12 15,0-10-7-15,2-7 10 16,-7-4 43-16,5-6 19 16,-9 2 20-16,1-2 3 15,-5 6 7-15,-3 2 9 16,-5 9 15-16,1 4 29 16,-6 8 19-16,-2 3 23 15,0 2-9-15,0 2-2 16,0 2-28-16,0 2-11 15,0 3-23-15,7 35-4 16,8 72-7-16,-9-63-11 16,-1-6-30-16,-1-7-102 15,0-16-86-15,-2-7 190 0,9 4-663 16,8-4 226-16</inkml:trace>
  <inkml:trace contextRef="#ctx1" brushRef="#br0" timeOffset="259088.2296">6685 14438 1435 0,'-2'2'491'0,"0"9"119"15,2 4-401-15,-2 10-4 16,0 5-56-16,-2 7-18 16,-1 1-48-16,-3 13 5 15,-3 3-22-15,-6 17 5 16,0-3-21-16,-7 5 0 16,7-11-19-16,-2 10-8 0,4-18-14 15,2-3-21-15,7-12-43 16,-3-5-117-16,3-23-94 0,1-3-299 31,5-12-155-31,0 0-102 0</inkml:trace>
  <inkml:trace contextRef="#ctx1" brushRef="#br0" timeOffset="259364.5144">6456 14615 1227 0,'11'5'399'0,"4"5"141"16,2 12-334-16,13 6 12 16,0 8-27-16,9 9-9 15,-5 0-64-15,7 0-5 16,-9 2-28-16,4-4-13 16,-6-14-23-16,4 1-11 15,-8-4-15-15,2 0-7 16,-9 2-6-16,2 6-6 15,-8-4-19-15,2 0-120 16,-8-5-117-16,6-1-447 0,-5-11-7 16</inkml:trace>
  <inkml:trace contextRef="#ctx1" brushRef="#br0" timeOffset="262620.7899">8569 14641 929 0,'0'-8'344'0,"0"-3"71"0,0 4-231 0,-2-1 2 15,-3 1-19-15,1 1 23 16,-2 2-23-16,-3-1 16 15,-6 3-34-15,-13 0 4 16,-60 6-31-16,65 11 2 16,-3 3-29-16,-4 3-4 15,9 2-20-15,-5 10-6 16,0 3-20-16,5 11-9 16,4 0-15-16,2 11-4 15,6-11-13-15,3 4-4 16,4-4 0-16,4 0-1 15,4-6-5-15,5 0-1 16,2-12 0-16,4-7-14 16,4-20-9-16,7-15-12 15,-2-15 3-15,13-14-10 16,-1-5 10-16,5-11 4 16,-3 0 11-16,5-15-1 15,-10 7 10-15,-1-9 1 16,-8 9 9-16,-5-13 0 0,-8 12 6 15,0-16-3-15,-5 0 2 0,-1-9-1 16,-3 12 3 0,2-3-1-16,-4 15 0 15,3-1 16-15,-5 14 8 16,-2 1 10-16,-3 22 4 16,-1 4 17-16,-3 11-9 15,3 2 13-15,0 13-8 0,1-2 14 16,3 4-9-16,0 0 7 15,0 2-18-15,0 2 1 16,-3 32-16-16,-5 103-6 16,12-57-12-16,0 20-4 15,7 1-3-15,-1 6-2 16,3-19-4-16,2 8 0 0,-3-21 0 16,1 3 0-1,-2-14 0-15,-1 7 0 16,-1-16 0-16,1-5 0 15,-4-14-4-15,7-4-67 0,0-17-56 16,4-6-179 0,0-11-120-16,19-6-389 15,0-1-22-15</inkml:trace>
  <inkml:trace contextRef="#ctx1" brushRef="#br0" timeOffset="263430.0335">9301 14538 1035 0,'-7'-10'380'0,"1"5"123"15,-3 1-264-15,7 2 26 16,-2 2-17-16,-3 0 2 16,1 2-66-16,-3 0 0 15,-4 5-44-15,-12 12-17 16,-63 86-37-16,65-52-21 16,5 1-29-16,10 8-18 15,4-11-17-15,10 0-1 16,7-19-2-16,6-6-10 15,2-7-10-15,14-12-37 16,-3-7-21-16,8-7-26 16,-1-8 4-16,2-12 1 15,-9-10 35-15,2-12 18 16,-8 2 28-16,-3-2 6 16,-6 4 11-16,-2 6 2 0,-8 9 3 15,-3 1 20-15,-4 11 7 16,-2 3 27-16,-2 9 14 15,1 4 13-15,1 2-13 16,0 0-3-16,0 0-24 0,0 2-13 16,2 4-17-16,0 24-5 15,8 82-3 1,-1-59-59-16,-1-8-50 16,7-4-180-16,-2-16-69 0,10 1-373 15,-4-7-25-15</inkml:trace>
  <inkml:trace contextRef="#ctx1" brushRef="#br0" timeOffset="263872.7632">9754 14558 894 0,'2'-2'535'0,"7"6"0"16,4 15-157-16,8 5-132 15,1 3-68-15,5 12-9 0,-5 4-62 0,-1 8-5 32,-6 0-27-32,-2 7 8 0,-9-9-16 0,1 0 0 31,-10-12-21-31,1-3-3 0,-5-13-14 0,3-3-8 16,2-8-6-1,-3-12-2-15,5-6-3 0,0 3-4 16,0-1-3-16,0-3-4 15,2-25 2-15,4-77 2 16,5 68 5-16,-1-6 5 16,1 4 3-16,6-2 4 15,-2 11-3-15,-1-1-3 16,3 18 0-16,7 2-6 16,1 13-4-16,7 8 3 15,0 15-2-15,2 13-2 16,-8 7 2-16,-3 16-5 15,-12 3 0-15,2 4-35 16,-7-8-36-16,-2-3-133 16,-4-17-102-16,6 0-446 15,5-8 16-15</inkml:trace>
  <inkml:trace contextRef="#ctx1" brushRef="#br0" timeOffset="264305.4289">10600 14583 1119 0,'-9'-10'468'0,"-6"5"108"0,-4 7-272 0,-9 7-40 16,-8 2-53-16,-7 12-42 15,4 5-89-15,1 6-31 16,8 1-23-16,10 5-12 16,5-6-8-16,9 1-8 15,10-3 0-15,9-2-7 16,6-5 2-16,14-3-10 16,3-7-2-16,9-3-14 15,-7-5 0-15,5-1-5 16,-6 1 4-16,-7-3 2 15,-11-2 14-15,0 7 5 16,-8-3 5-16,-7 5 10 16,-4 0 6-16,-6 1-1 15,-3 5 2-15,-10 1-1 16,-3-3-4-16,-5 0-11 16,-1-3-37-16,-9 3-146 0,5 0-57 15,-4 9-367-15,8-5-30 0</inkml:trace>
  <inkml:trace contextRef="#ctx1" brushRef="#br0" timeOffset="264914.828">11706 13939 727 0,'-4'-23'603'16,"4"21"-72"-16,2 2 26 15,-2 2-324-15,0 0 12 16,2 5-51-16,9 27-9 16,34 94-58-16,-18-32 8 15,-3-2-26-15,-1 13-4 16,1-6-37-16,-5 10-1 15,-4-12-18-15,-2 3-4 16,-6-21-17-16,-5 3-2 0,0-20-15 16,0-2-4-16,-2-23-19 15,2-3-74-15,4-10-58 16,1-20-230-16,4-8-13 16,1-7-411-16,3 7-18 15</inkml:trace>
  <inkml:trace contextRef="#ctx1" brushRef="#br0" timeOffset="265364.0896">12316 14757 1219 0,'26'-9'424'0,"-3"3"108"15,1 1-323-15,3-5-23 16,-3-5-39-16,4-5-23 16,-5 3-52-16,1-4-12 15,-3 0-18-15,-1 3 6 16,-8 6-10-16,-1-6 8 16,-5 3-2-16,-3-6 11 15,-8 8-7-15,-3-6 10 16,-3 4-1-16,-10 4 16 15,-3 7-9-15,-8 10 5 16,-4 9-13-16,-7 9 4 16,0 2-19-16,-2 10-1 15,9-2-11-15,-1 7-2 0,14 2-14 16,6 10 0-16,6 1-7 16,11-1-3-16,6-2-3 15,9 1 0-15,5-14-3 0,12-8 0 16,4-8-1-16,5-7-57 15,-1-11-44-15,8-13-166 16,-6-6-121-16,14-2-382 16,-5 6-26-16</inkml:trace>
  <inkml:trace contextRef="#ctx1" brushRef="#br0" timeOffset="266349.8477">13362 14502 936 0,'5'-19'382'15,"-1"6"62"-15,-4-6-186 16,0 4-49-16,0-5 23 15,-7 5-42-15,1 1 17 16,-3 3-33-16,-3 2 15 16,-5 7-32-16,-9 11-2 15,-6 10-39-15,-15 15-19 0,0 5-37 0,-7 14-10 32,13-8-27-32,3 2-9 0,16-13-7 15,10 1-5 1,12-10-7-16,8 5-1 0,9-13-18 0,13-2-33 15,5-10-13 1,9-12-35-16,-3-10-6 16,10-7-7-16,-8 1 29 0,0-5 16 15,-11 2 32-15,-6 1 13 16,-9 3 20-16,-4 5 9 16,-9 4 1-16,-2 7 24 15,0 2 10-15,-4 4 33 16,0 0 2-16,0 4 7 15,0 2-17-15,-2 29-9 0,-7 84-27 16,7-42-9 0,1-6-3-16,1 15-7 15,2-3-2-15,0 11-5 16,0-13 5-16,0 9-5 0,5-21 7 16,-3-5 6-1,0-23 5-15,0-3 8 16,-2-12 5-16,0-5 6 15,-2-12-8-15,2 1 6 16,0-5-10-16,0-5-6 0,0 0-7 16,0 0-5-16,2-5-5 15,2 3-4-15,1-4 4 16,3-3-2-16,18-6 0 16,68-81 0-16,-66 62-1 0,2-3-31 15,-7 1-28-15,-1-11-77 16,-5 2-65-1,-4-6-172-15,-7 4 452 0,7 8-791 16,-5 9 318-16</inkml:trace>
  <inkml:trace contextRef="#ctx1" brushRef="#br0" timeOffset="266827.9953">13799 14391 1281 0,'6'2'514'15,"-4"4"92"-15,5 18-289 16,-5 4-75-16,2 17-7 16,-6 2-90-16,2 15-31 15,-4-5-46-15,-3 8-18 16,5-14-26-16,0 0-12 0,6-12-13 15,7-9-7-15,4-11-2 0,7-8-40 16,-1-16-16-16,9-10-19 16,-2-8-7-16,6-7-8 15,-6 0 32-15,8-8 12 16,-8 3 21 0,0-5 9-16,-7 3 12 0,1 1 8 15,-10 10 17-15,-1-2 21 16,-2 9 15-16,-5 2 23 15,-2 6 11-15,5 3 2 16,-3 8-20-16,-4 0 1 16,2 2-22-16,2 4 0 15,11 26-11-15,28 88-1 16,-37-68-11-16,1 1-5 16,-5-8-30-16,0-4-63 15,2-18-71-15,-1-6-168 16,-1-10-42-16,8 8-346 15,-1-5 2-15</inkml:trace>
  <inkml:trace contextRef="#ctx1" brushRef="#br0" timeOffset="267260.8106">14499 14675 978 0,'21'-17'401'0,"9"6"67"16,-4-3-227-16,4-1-40 16,-7 2-35-16,5 2-22 15,-7-2-46-15,1-2-10 16,-3 5-27-16,-2-8 11 16,-4 1-3-16,-2-2 11 15,-5-2-9-15,-2-3 3 16,-4 1-17-16,-2-1 10 15,-4 5-14-15,-5 6 15 16,-4 2-1-16,-4 9 8 16,-5 4-17-16,-1 15 4 15,-1 3-21-15,-2 12-8 16,5 2-11-16,1 9 1 16,5 0-12-16,6 6-4 15,7-7-4-15,4 6 0 16,7-1-7-16,5 8 4 15,6-10-3-15,7 0-2 16,1-9-16-16,6-8-54 0,2-15-41 16,7-9-119-1,-3-8-71-15,5-5-82 0,-2 3-307 0,0 2 53 16</inkml:trace>
  <inkml:trace contextRef="#ctx1" brushRef="#br0" timeOffset="267634.7996">15151 13803 1248 0,'5'-5'438'16,"-1"10"119"-16,2 7-284 16,-6-7-36-16,3 1 15 15,5 37-74-15,18 94-16 16,-16-62-47-16,3 17-11 0,-2-5-22 16,2 10-12-1,-5-14-20-15,3 11-2 16,-2-17-17-16,-5 0-9 0,-2-15-5 0,0 7-5 15,-2-16-9 1,2-4-7-16,-2-17-36 0,0-8-135 16,2-16-128-16,9-1-479 15,0-1-6-15</inkml:trace>
  <inkml:trace contextRef="#ctx1" brushRef="#br0" timeOffset="272208.3365">16923 13815 1137 0,'5'-17'341'0,"-8"9"147"16,3 3-307-16,3 3 7 16,-3 2-1-16,0 2 14 15,0 1-50-15,2 5 14 16,6 35-8-16,20 94 8 15,-21-64-37-15,-1 31 0 0,-2 1-31 16,1 9-12 0,-5-20-29-16,-5 13-6 15,-1-30-21-15,-1-5-2 0,3-12-14 0,-2-4-4 32,4-13-5-32,-1-11-13 0,1-13-33 0,4-8-89 15,3-11-65 1,3-9-160-16,-8 7-59 0,2 0-343 15,5 2 33-15</inkml:trace>
  <inkml:trace contextRef="#ctx1" brushRef="#br0" timeOffset="272674.1528">17311 14665 1244 0,'21'-7'370'0,"3"1"121"15,1-3-351-15,3-6 3 16,0 7-31-16,0-9-15 16,-3 4-32-16,-1-7-3 15,-5 8-12-15,1-8 8 0,-10 3-10 16,1-4 3-16,-5 4-6 15,-4-5 10-15,-6 1-12 16,-4 0 11-16,-5 1-2 0,-6 1 12 16,-1 6-7-16,-3 7 17 15,-3 2-5-15,-6 12 7 16,4 7-15-16,-4 4 4 16,6 5-18-16,1 10-7 15,5 0-15-15,5 11-3 16,5 0-14-16,5 11 2 15,3-7-3-15,9 13-6 16,1-9 1-16,5 1-3 16,6-13-7-16,13-5 0 15,5-15 3-15,14-14-11 16,3-18-28-16,14-19-98 0,-6-8-74 16,11-14 72-1,-7 12-600-15,-1 1 182 16</inkml:trace>
  <inkml:trace contextRef="#ctx1" brushRef="#br0" timeOffset="274325.7394">18969 14153 1291 0,'-10'-19'425'0,"3"-7"140"16,3-1-340-16,8-10-16 16,0-1-26-16,9-7-12 15,2 2-64-15,9-2-12 16,-1 11-19-16,3 6-4 15,2 7-22-15,4 6-3 16,-4 6-10-16,8 9 0 16,3 9-11-16,3 12-2 15,-3 13-5-15,-1 22 6 16,-8 8-7-16,-12 20 2 16,-10-1-1-16,-14 20 0 15,-9-13-8-15,-13 10 2 16,-2-17-7-16,-13 5 5 0,5-24-6 15,-10 7-4-15,10-15-5 16,-7 1 6-16,11-14-6 16,-3-2 2-16,12-16 2 15,1-8 0-15,9-6-2 16,2-9-7-16,5-2-1 16,4-2-2-16,4 0-1 15,0 0-1-15,0-2 4 0,2-3 1 16,0-1 2-16,2-3-3 15,7-4 4-15,23-4 3 16,67-54-1-16,-59 69-1 16,-7 4 4-16,1 4 2 15,-4 7-2-15,-2 2 4 16,-6-1 2-16,-1 8-1 16,-8-8-3-16,0-1-25 15,-4-7-44-15,4-6-134 16,4-17-98-16,7-9-440 15,2-6 6-15</inkml:trace>
  <inkml:trace contextRef="#ctx1" brushRef="#br0" timeOffset="274599.8281">19800 13833 1198 0,'6'10'494'0,"0"16"83"0,1 12-268 15,-5 7-64-15,0 11 1 16,-4 4-90-16,-2 0-24 16,-1-3-44-16,1 3-22 15,0-13-36-15,2 0-7 16,2-12-37-16,0-10-113 15,2-14-99-15,4-5-487 16,7-8 18-16</inkml:trace>
  <inkml:trace contextRef="#ctx1" brushRef="#br0" timeOffset="274827.7829">19810 13696 1459 0,'-6'-11'462'0,"4"2"94"16,8 3-429-16,-6 6-16 0,2-2-69 0,0 0-140 15,3 2-78-15,1 2-380 16,5 0 0-16</inkml:trace>
  <inkml:trace contextRef="#ctx1" brushRef="#br0" timeOffset="275243.7441">20116 14085 1124 0,'17'-9'331'0,"5"-3"122"15,-1-1-317-15,3-7 2 16,-3 3-27-16,5-2-10 16,-9 4-42-16,2 0 2 15,-6 4-10-15,2-8 15 16,-6 9-7-16,1-5 13 16,-3 0-4-16,-3 0 10 15,-2 6-9-15,-6-4 16 16,-3 5-8-16,5 6 12 0,-2-1-8 15,0 1 10-15,-3 0-19 0,-1 0 1 16,-7 2-18 0,-15 6-6-16,-64 44-18 0,62-10-1 15,6 5-13 1,4 6-5-16,7-3-3 0,5 7 1 16,10-14-11-1,10 12 4-15,8-12 0 0,7 0-2 16,10-9-4-16,5-9 6 15,-1-16-15-15,8-12-63 16,-9-16-51 0,1-5-188-16,-3-2 381 0,-8 3-808 15,-13 12 273-15</inkml:trace>
  <inkml:trace contextRef="#ctx1" brushRef="#br0" timeOffset="276014.2398">20692 13766 1102 0,'-2'-4'472'0,"4"6"78"0,-2 2-254 0,0-4-61 15,0 0-46-15,2 9-10 16,2 12-68-16,9 31-18 16,11 67-28-16,-22-59-6 15,0-2-20-15,-4 2-8 16,0-11-9-16,-3 0-8 15,-1-10-7-15,2-5-2 16,2-15-4-16,2-6 0 16,0-11-4-16,4-15-5 15,-4 9 0-15,2-2 3 16,0-5-1-16,13-30 4 16,30-61 3-16,-30 53 1 15,-2 4 0-15,2 0 0 16,-4 2 0-16,1 0 1 15,3 11-1-15,0 2 2 16,-2 17 0-16,6 0-1 16,-1 9-2-16,3 8 2 0,3 9-2 15,-1 7 4-15,-4 10 1 16,-2 12 2-16,-4-1-3 0,-4 4-1 16,-3-11-1-16,-4-4-1 15,-2-9-1-15,0-6-2 16,-2-8 0-16,2-7-12 15,0-2 0-15,0-3-2 16,2-1 1-16,3-3-2 16,5-14 9-16,48-84 6 15,-43 75 1-15,4-5-1 16,-4 8 1-16,5 7 1 16,-5 7-3-16,4 4 4 15,-4 11 2-15,8 7 5 0,-5 6 2 16,3 19 4-1,-4 4-1-15,-4 9 1 0,-5 0-2 16,-3 4-2 0,-3-12-24-16,-2-1-104 0,-2-10-74 0,-5-3-141 31,3-6-375-31,2-2 26 0</inkml:trace>
  <inkml:trace contextRef="#ctx1" brushRef="#br0" timeOffset="276445.6488">21559 14064 719 0,'17'-20'442'0,"4"3"-16"16,-4 6-109-16,3-3-123 16,-3 1-37-16,2 0 11 15,-4-2-35-15,0 0 8 16,-4 0-22-16,-1-6 16 15,-1 10-23-15,-3-4 6 16,-1 0-22-16,-3 2 6 0,-2 5-17 16,-7-3 15-1,5 9-8-15,0 0 0 0,-2 2-22 16,-3 0-10 0,-1 2-32-16,-9 4-9 0,-13 9-13 15,-65 64 1 1,72-42-6-16,-1 14-1 0,7-10-1 15,9 3-2 1,6-9-2-16,6-3-4 0,7-9 4 0,6-1-4 31,0-12 1-31,4-5-15 0,1-7-4 0,1-7-34 16,-6-6-22 0,-4-4-69-16,-4 2-39 15,-9-5-133-15,-11 5-26 16,0 4-346-16,-4 7 34 0</inkml:trace>
  <inkml:trace contextRef="#ctx1" brushRef="#br0" timeOffset="276752.7031">20296 13285 1317 0,'24'-4'377'0,"10"6"160"0,11 0-366 15,10 11 14 1,-1 6-22 0,8 11-42-16,-9 2-62 0,5 11-14 0,-13-2-59 0,7-1-170 31,-12 1 137-31,5-1-549 0,-13-7 58 0</inkml:trace>
  <inkml:trace contextRef="#ctx1" brushRef="#br0" timeOffset="277353.8506">22704 13723 1073 0,'-11'-8'542'16,"4"10"29"-16,-1 9-166 15,6-11-182-15,0 4 2 16,-1 5-63-16,1 57-23 15,7 69-46-15,3-39 1 16,5 0-20-16,4 22 5 16,-2-16-18-16,0 8 0 15,-2-14-12-15,-2 11 1 16,-11-17-16-16,2-3-6 16,-2-10-10-16,-2-2-8 15,-1-17-8-15,1-13-1 16,4-11-7-16,-4-8-56 0,2-13-50 15,-2-11-156-15,-6 2-119 16,6-4-405-16,-3 0-3 16</inkml:trace>
  <inkml:trace contextRef="#ctx1" brushRef="#br0" timeOffset="277654.9034">22442 14605 1216 0,'-4'-13'427'16,"13"11"93"-16,8-3-249 16,9 3-91-16,14-2 28 15,5 2-38-15,9-7-27 16,-1 1-57-16,11-3-23 16,-8 5-38-16,2-3-19 15,-7-2-49-15,1 9-163 16,-16-2-83-16,-2 8-376 15,-17 11-57-15</inkml:trace>
  <inkml:trace contextRef="#ctx1" brushRef="#br0" timeOffset="278069.549">23318 14615 1181 0,'23'-4'370'0,"3"-4"111"0,-2-1-326 0,5-4-5 15,-5 0-33-15,4-6-20 16,-5 8-38-16,-1-6 0 16,-5 2-13-16,0 0 10 15,-4 0 1-15,-2 0 15 16,-7-2-7-16,0-2 13 15,-4-2-9-15,-2 4 5 16,-4-3-17-16,-1 5 7 16,-4 2-9-16,-4 1 8 15,0 3-9-15,-6 1 8 16,-2 8-8-16,-7 6-1 16,0 7-12-16,-5 12-5 15,8 5-11-15,-6 13 0 16,10-4-10-16,4 14 0 15,2-8-1-15,6 11-5 16,4-11-8-16,3 10 3 16,2-1-1-16,8-3 0 15,-1-4 0-15,10 0 6 0,2-17-9 16,8-9 0-16,3-12-14 16,7-9-62-16,-3-11-52 15,6-12-167-15,-6-3-95 0,9 3-367 16,-9 8-13-16</inkml:trace>
  <inkml:trace contextRef="#ctx1" brushRef="#br0" timeOffset="278685.6119">23853 14508 1180 0,'8'-2'382'0,"5"9"126"16,2 1-309-16,11 9-15 15,-1 3-24-15,5 7-11 16,-4 3-52-16,4 11-14 15,-11-2-25-15,-6 8-4 16,-2 0-16-16,-7 4 2 16,-6-6-8-16,0-7 3 15,-5-6-6-15,-1-8 0 16,4-13-10-16,-3-5 3 16,-1-8-7-16,6 0-3 15,-1 0-3-15,-1-7-4 16,0-2-3-16,-5-36 1 15,-4-68-1-15,22 59-1 16,0 7 1-16,6-4 1 16,4 10-2-16,4-4 2 0,-3 10-3 15,7 1 0 1,-3 4-1-16,2 4-1 0,-5 9-15 16,3 2-87-16,-7 10-65 15,-2 10-52-15,2 7-449 16,2 9 83-16</inkml:trace>
  <inkml:trace contextRef="#ctx1" brushRef="#br0" timeOffset="279440.7123">24411 14556 1226 0,'22'4'477'16,"63"30"88"-16,-55-10-274 16,-2-1-89-16,4 9 9 15,-10 0-75-15,-1 11-26 16,-12-2-38-16,-1 10 2 0,-8-6-32 16,0 0 0-1,-6-11-16-15,1-8-7 16,1-13-10-16,2-5-3 0,0-6-3 0,0-4-3 31,2-2 1-31,0 4 0 16,0-7-5-1,0-1 1-15,6-31 2 0,24-78 0 0,-13 63-1 0,-2-4 5 16,0 14-4 0,0 1 2-16,-4 6-1 0,0 3 5 15,-1 11 4-15,3-3 6 16,2 7 0-16,6-3 2 15,3 7-5-15,4 5-1 16,2 8-8-16,2 10 4 16,-9 11-4-16,-1 13 6 15,-7 5 0-15,-4 8 8 16,-11-2-11-16,-5 8 3 16,-1-8-5-16,-5-3-4 15,3-8-4-15,-1-6 7 0,0-9-3 16,5-8 4-1,0-9 1-15,4-5-4 16,0 3-4-16,0-4-2 0,2-3-3 16,9-23-3-1,25-73 4-15,-17 63 5 16,-2 5 0 0,1-1 2-16,-3 6 1 0,4-5 1 15,-6 7-4-15,2 7 5 0,2 4-4 16,2 6-2-16,0 11-2 15,1 6 6-15,-1 13-5 16,-2 13 6-16,-6 6 4 16,-5 14-2-16,-4 1-1 15,-6 7 6-15,-3-7-7 16,1 7-10-16,-2-11-20 0,-3 2-80 16,4-13-65-1,-1-4-162-15,6-12 60 0,6-1-424 16,7-6 79-16</inkml:trace>
  <inkml:trace contextRef="#ctx1" brushRef="#br0" timeOffset="279932.3549">25672 14720 1223 0,'21'-8'422'16,"-2"1"99"-16,5 1-289 15,4 2-53-15,0-5-2 16,-5 3-58-16,3-7-9 16,-7 4-36-16,0-2-4 0,-6 1-13 0,0-5-4 15,-2 6-19-15,-3-8 2 16,-3 6-12-16,3-6 1 15,-1 2-2-15,-5-6-3 16,-2 2-3-16,2-1 9 16,-6 3 1-1,-5 7 11-15,-2 1 5 16,-6 3 2-16,-6 6-9 0,-5 6 0 16,0 3-13-1,-6 12-2-15,0 5-7 16,1 8 7-16,3 2-5 0,3 11-1 15,7-2-2-15,8 11 7 16,5-9-10-16,7 17-1 16,4-15 6-16,9-2-9 15,2-10-3-15,11-5-2 16,4-11 0-16,4-6-58 16,0-8-42-16,5-10-159 15,-5-7-112-15,7-1-401 16,-5 0-6-16</inkml:trace>
  <inkml:trace contextRef="#ctx1" brushRef="#br0" timeOffset="280740.6188">26960 14573 1202 0,'-2'0'415'15,"2"0"119"-15,0 2-310 0,0-2-28 16,2 0-31-16,2 0-7 16,3 0-61-16,12 0-12 15,13-2-21-15,73-11-6 16,-64 2-21-16,1-6-1 15,-3-2-10-15,4-7-8 16,-9 5-5-16,-4-9-5 16,-4 6-4-16,-5-4-2 15,-8 7 3-15,0-3 3 16,-7 3-3-16,-4-2 4 16,-2 8 1-16,-8-3 7 15,-3 3 8-15,-8 5 19 16,-5 8 0-16,-10 2 2 15,-2 6-4-15,-9 11-3 16,8 7-12-16,-5 10 9 0,5 4-1 16,1 12-3-1,12 1-8 1,-1 7-3-16,10-1-12 0,2 3-3 0,11-4-3 16,-1 6-1-16,10-9-1 15,4 7-3-15,6-13 1 16,8-6 0-16,10-13 0 15,5-7-8-15,-1-14-34 0,8-5-99 16,-4-6-73-16,-3-3-151 16,-5 3-391-16,-1 0 42 15</inkml:trace>
  <inkml:trace contextRef="#ctx1" brushRef="#br0" timeOffset="281245.1484">28075 14218 1155 0,'-21'-7'395'0,"-9"11"119"15,0 5-297-15,-7 4-21 0,3 6-31 16,2 9-23-16,4-2-60 0,2 6-17 16,12-7-24-1,5 7-8-15,7-6-14 16,4 2-12-16,9-5-8 0,8 7-1 16,2-13-3-16,7 7-1 15,2-11 3-15,4 6 2 16,1-6 0-16,1 0-2 15,-4 0 5-15,-2 2-3 16,-6 2-1-16,-3 2-9 16,-8 0 1-16,-5 9-2 15,-5-2 4-15,-10 10-3 16,-4-4 9-16,-10 7 4 16,-3-10 5-16,-10 8 15 15,2-9 14-15,-4-5 13 0,4-10 1 16,-3-7 0-1,10-3-17-15,-1-10-12 0,7-4-29 16,2-14-87 0,4-12-78-16,11-12-116 0,8 0-358 15,15-15 24-15</inkml:trace>
  <inkml:trace contextRef="#ctx1" brushRef="#br0" timeOffset="281586.7475">28610 13576 1397 0,'4'6'458'0,"-4"9"144"16,2 5-391-16,11 12-7 15,-2 6-43-15,0 13-31 16,2 9-64-16,2 22-1 16,-7-3-16-16,3 13 1 15,-3-5-15-15,-1 12 0 16,-3-18-12-16,-4 5 0 16,2-14-9-16,0-1-3 15,3-22-4-15,-5-4-17 16,4-17-28-16,-4-2-124 0,-4-7-104 15,-3 9-444-15,1 4 5 16</inkml:trace>
  <inkml:trace contextRef="#ctx1" brushRef="#br0" timeOffset="281893.5584">28373 14175 1305 0,'23'-7'480'0,"3"12"106"0,19 1-282 16,0-2-100-16,10 1-4 15,1-5-81-15,2-7-40 16,-9-1-50-16,0-5-62 16,-10 0-70-16,-5-2-179 15,-4 11-383-15,-4 4 2 16</inkml:trace>
  <inkml:trace contextRef="#ctx1" brushRef="#br0" timeOffset="289157.0928">29661 13875 486 0,'6'-4'483'16,"-6"6"-89"-16,7 0 50 16,-7-2-264-16,0 2 22 15,0 1-31-15,2 1 9 16,0 0-40-16,6 22-1 0,29 66-37 15,-29-64-15-15,-1-7-37 0,-1 5-12 16,1-9-23-16,-3 0-6 16,0-4-32-1,1 4-117-15,-1 0-86 0,9 4-397 16,-3 3-13-16</inkml:trace>
  <inkml:trace contextRef="#ctx1" brushRef="#br0" timeOffset="290046.2517">30063 14387 868 0,'0'-7'468'0,"4"1"39"0,-1 6-143 15,-3 0-109 1,0 0-38-16,0 2 15 0,0 0-75 16,0 2-17-1,0 3-35-15,4 14-1 0,-2 7-33 16,11 66-6-1,-11-66-18 1,2 4-9 0,1-4-20-16,3 2-8 0,5-7-7 15,2-1-4 1,0-12-8-16,6 1-23 0,1-11-8 0,5-4-19 16,-1-5-6-16,4-6-10 15,-2-4 17-15,0 2-4 0,-5-2 14 0,3-5-1 16,-7 5 15-16,1-5 6 15,-6 3 15-15,4-11 5 16,-10 6 7-16,1-2 4 16,-3 3-2-16,1 1 12 15,-5 7 9-15,0 0 19 16,0 8 7-16,0-1 20 16,-4 7-3-16,2 1 12 15,0 2-14-15,0 0-3 16,0 0-18-16,0 2-2 15,0 5-15-15,4 14-5 16,3 20-8-16,12 74 0 16,-10-61-7-16,-5 4-3 15,0-13-4-15,-4-1-42 16,4-7-37-16,-2-7-131 16,-2-15-95-16,5 0-433 15,3-2 26-15</inkml:trace>
  <inkml:trace contextRef="#ctx1" brushRef="#br0" timeOffset="290537.8654">30752 14470 1170 0,'13'6'405'15,"6"5"129"-15,5 8-300 0,2 3-27 16,-1-1-27-16,-3 9-10 16,-10-2-66-16,-3 6-10 15,-5 2-17-15,-6 3-8 0,-2-5-26 16,0 0-10 0,-3-12-12-16,-1-5-7 0,1-6-7 15,3-7 0 1,0-11-4-16,2 5-4 0,2-2-1 15,0-2 1 1,2-3-2-16,4-17-3 0,30-66 2 0,-23 58 6 31,-4 9 6-31,4-3 4 0,0 4 9 16,2-1 6 0,-1 7-3-16,6 3-2 0,-1 5-7 0,7 5-5 31,-5 8-4-31,5 9 1 0,-5 3-1 0,-4 15 6 15,-8 5 1 1,-5 5-2-16,-4-3 2 0,-6-1-4 16,-1-4-5-1,1-11-38-15,-1-6-44 0,-1-10-140 16,4-7-86-16,1-1-412 16,1-3 7-16</inkml:trace>
  <inkml:trace contextRef="#ctx1" brushRef="#br0" timeOffset="290848.2899">31377 13869 1229 0,'11'11'470'0,"0"19"113"31,1 6-328-31,-3 13 6 0,-5-2-55 0,-2 9-47 31,-2-16-70-31,-2 5-28 0,-2-10-33 0,0-6-81 32,1-5-86-32,1-5-394 0,2-6-136 0,2 0-162 15</inkml:trace>
  <inkml:trace contextRef="#ctx1" brushRef="#br0" timeOffset="291656.9993">31527 14881 1543 0,'0'-9'581'0,"2"3"121"16,2 1-417-16,3 1 2 16,-1-2-74-16,1 6-46 15,1-2-60-15,5-1-22 16,-4 1-40-16,1 0-7 15,-1 0-21-15,-3 0-6 16,1 0-5-16,-1-3-26 16,0-1-30-16,1 2-87 15,-3-3-68-15,0 1-192 0,-1-1 398 16,-1 5-769-16,0 4 286 16</inkml:trace>
  <inkml:trace contextRef="#ctx1" brushRef="#br1" timeOffset="299268.3408">31884 13779 1190 0,'2'6'349'0,"-2"-1"141"15,0 3-333-15,3-1 2 16,-3-1-20-16,2-2-22 16,0 3-54-16,0-3-2 15,0-4-12-15,2 4 7 16,1-8-9-16,1 2 6 16,1-7-12-16,10-16 0 0,51-78-11 15,-49 47-5-15,-1 1-12 16,-4-18-1-1,-1 11-3-15,2-11-6 0,-8 13 2 16,3-10 0-16,-5 8 0 0,-3-7-4 16,-2 7 1-16,-2-6-2 15,-5 8-1-15,-1-8 1 16,-1 3 0-16,-2-7 1 16,1 3 2-16,-3 1-2 15,0 17 2-15,0 1-1 16,3 12 0-16,-5-7-2 15,4 2 3-15,0-13-2 16,3 3 4-16,-5-11-5 16,4 13 3-16,-4-16-3 15,1 9 0-15,-3-14-3 16,2 8 4-16,-4-7-1 16,2 18 3-16,-5 3-2 15,5 20 1-15,-6 3 1 16,6 9-2-16,-2-7-1 0,6 6 0 15,-4-9 3-15,4-2-1 16,-1-13-1-16,-1 7 2 16,2-7 0-16,0 2 0 0,1 3-5 15,1 8 1-15,1 4 0 16,-1 9 4-16,3 4 2 16,-1 2 2-16,-1-1 6 15,1 1 1-15,3 2-2 16,0 3 1-16,2 4 7 15,-1 0 3-15,1-3 4 16,0 3 4-16,0-2 8 16,0 0-2-16,-2-1 0 15,-1 1-3-15,1 0 5 16,0 2-4-16,-1 0-2 16,1-1-7-16,0 1-2 15,0 2-8-15,-1 0-3 16,3 2-4-16,-2 1-2 15,2 1-2-15,-3 0-2 16,3 3-5-16,0-1 6 16,0 7 1-16,-4 10-1 15,-9 67-4-15,10-64 3 16,3 4-5-16,0 2 4 16,2-2-2-16,0 6 6 0,0 1-3 15,2 1 2 1,2-2-8-16,1 5 6 0,-1-9 3 15,0 5-4-15,3-1 0 16,-3 7 6-16,2-3-2 0,-3 3-6 16,1-9 3-16,-2 7 3 15,0-13 0 1,0 4-5-16,0-7 0 0,-2 1 5 16,0-9-1-16,-2 0-6 15,0-6 6-15,0 0-3 16,0-5-5-16,0-6 1 15,2 0 2-15,0 0-2 16,0 0 2-16,0 0 1 16,0-2-3-16,0-2 3 15,-2-5-3-15,-1 3 5 16,1-20-2-16,-15-89-1 16,9 59-5-16,1-6 5 15,3 2-1-15,2-2-2 16,4 6 4-16,0-6-1 15,2 11-3-15,1-7 0 16,-1 1 2-16,-2 1 0 16,-2 9 5-16,-2-7-1 15,0 16-3-15,0-5 2 16,-1 5-2-16,1-7-4 0,2 6 2 16,2-1 4-16,-4 5 1 15,2 3-5-15,0 11 7 16,0 4-3-16,2 6-1 15,-2 3 0-15,3 1 7 0,-3 7 0 16,0-2 5-16,0 0-3 16,0 0-4-16,2-3 2 15,0 5-4 1,2-2-1-16,0 2 7 0,3 0 1 16,8 2-2-16,15 5 0 15,62 23-5-15,-56-15-1 16,1 0-3-1,5 2-2-15,-1 0 2 0,4-4 2 16,-6-3-4-16,1 1 2 16,-8-4 3-16,0 3-5 15,-4-5 2-15,-2 5 2 0,-5-3 2 16,-4-3-4 0,-6 0 1-16,0 1 4 0,-3-3-2 0,-8-2-6 31,0 0 3-31,0 0 6 15,0 0-2-15,3 2-1 16,-1 0 7-16,-2 2 5 0,0 3-4 0,-2 1 2 16,-5 14-1-1,-1 3 1-15,-33 65-5 16,19-54 0-16,-1 5-3 16,-3 10 2-16,1 3-4 0,-1 10 0 15,4-8 1-15,-1 1-2 16,2-3-2-16,-3 2 0 15,3 1 0-15,-3 5-1 16,5-6 1-16,-5 2-2 16,5-9 3-16,-2-9 1 15,3-10-2-15,-3 0-1 16,2-8 4 0,2-7-1-16,4-2 1 15,0-7-3-15,4-4 1 0,1-4-5 16,6 0 1-16,0-2-4 15,-1-1 3-15,-1-3 0 16,0-9 0-16,-7-37-1 16,-8-66 1-16,15 56 2 15,2 0 0-15,-1-11 2 16,6 2-1-16,-3-1 2 0,2 3-2 16,4-6 2-16,1 13-4 15,1 6 4-15,1 15-3 16,1 7 1-16,1 8 0 0,4 5-1 15,-2 3 0-15,0 3-1 16,2 7 1-16,4 1 2 16,-2 9 1-16,7 0 0 15,1 11 0-15,3 8 0 16,-2 7-1-16,-1 10 2 16,-7 9 1-16,-10 10 3 15,-10 5-1-15,-9 7 0 16,-6-12-3-16,-6 1 2 15,3-22-2 1,-1-8 2-16,6-13-1 0,-2-11 0 16,6-4-3-16,0-9-4 15,1-8-2-15,1-22-2 16,5-2 2-16,6-17-3 0,0 7 0 16,9-1-2-1,2 20 0-15,0 2-4 16,2 19 3-16,2-2-3 15,0 11 5-15,4-5 4 16,1 7 4-16,3-2-2 16,-1 13 6-16,-1-3-2 0,-5 7-2 15,-6 6 5 1,-5 0 3-16,-7 7 3 0,-5 2 6 16,-3 2 2-16,-7-7-5 15,-4-3 1-15,-1-3-7 16,-5-9-2-16,1-1-1 15,-1-7-15-15,5 2-14 0,-3-4-45 16,6 2-33-16,-3-2-87 16,5 4-49-16,-4-2-144 15,2 10 95-15,6 12-403 16,-2 3 92-16</inkml:trace>
  <inkml:trace contextRef="#ctx1" brushRef="#br1" timeOffset="308716.9175">31593 11542 978 0,'-4'-5'288'0,"2"-1"100"15,0-3-272-15,0 1 10 16,-1-1-9-16,3-1 10 0,0-1-22 16,0 0 5-16,3 3-16 15,-1-1 4-15,2 1-25 0,2 1 1 16,1 3-12 0,1 0 6-16,12 4-15 0,-3 8-3 15,62 52-13-15,-68-15 1 16,-7-2-13-16,-4 12-4 15,-7-8-9 1,-3 13 0-16,-3-6-10 0,-2-5-1 31,0-6-1-31,0-9 4 16,4-15-5-16,1-8 3 0,-1-5 2 0,2-10-3 16,3-4-1-16,4 5 2 15,0-3 1-15,0-5-1 0,-1-27 3 16,6-78 8-1,5 69 2-15,3 0 5 16,2 9 4-16,6 1 4 16,-4 12-2-16,6-1 1 0,1 7-2 15,-1 8-4 1,-2 0-3-16,5 3 2 16,-1 8-3-16,5 4-2 15,-2 7-3-15,0 2 3 16,-5-1-6-16,-4 14 5 0,-6-7-1 15,-3 9 4-15,-8 2-2 16,-6 2-2-16,-3-2-5 16,-1 2-1-16,-5-6-1 0,-2-3-3 15,-1-5 1 1,1-8 2-16,-2-3-3 0,0-16-4 16,6-8-1-16,-4-9-1 15,4-6-3-15,4-11 2 16,5 5 3-16,2-7 0 15,4 4 3-15,2-6-1 16,3 2 2-16,1-2 0 16,3 9 2-16,4-1 0 15,0 9-2-15,6 7 0 16,1 8-1-16,6 4 1 16,-5 9-2-16,7 4 0 15,-6 7 3-15,4 6-3 16,-11-2 1-16,0 12 2 15,-6 5 2-15,-11 4 0 16,-5 1 4-16,-5 3 0 16,-5-8-3-16,-3-4 1 15,1-7-5-15,-4-8-2 0,4-9-1 16,-2-9 0-16,1-8-7 16,-3-10 1-16,4-5 1 15,-5-19-2-15,5-3 1 16,-2 1 7-16,2 2 2 15,4-7-1-15,2 15-3 16,1-8 3-16,1 2-4 0,9 2 0 16,-2 9-1-16,4 6 3 15,5 13-4-15,8 10-2 16,0 7 1-16,10 13 2 16,3 7 2-16,6 16 5 15,-4 0 1-15,0 11 2 16,-11-6-2-16,-1 2-1 15,-12-9-3-15,-6 2 3 16,-4-4-3-16,-9 5 1 16,-2-7 7-16,-4-2-7 15,-1-9 5-15,-3-6-4 0,-1-13 1 16,-3-11-8 0,5-4 5-16,-1-11-6 15,3-8 4-15,3-7-1 16,4 5 0-16,1-5-2 15,5 5 0-15,1-2 2 0,4 3 0 16,6-1-2-16,0 4 1 16,3 0 2-16,1 10-2 15,1 3-3-15,3 13 2 0,8 6 4 16,5 13-4-16,5 6 1 16,2 7 3-16,1 1 2 15,-10-1-1-15,-1 4-1 16,-10-9 2-16,-5 1 4 15,-7-7 0-15,-9 2 0 16,1-4 4-16,-9-3-5 16,-1-1-2-16,-1-1-1 15,0-8-3-15,-7-4-1 16,7-7 5-16,-2-6-5 16,1-4-1-16,1-9 1 15,4-6 0-15,2-3-1 16,3 3 1-16,3-5 2 15,3 11-1-15,2 5-3 16,4 5 1-16,4 7-4 16,3 7 0-16,6-3-1 15,2 5 4-15,9 6-1 16,1 7 5-16,5 6-1 0,-4 4 4 16,4 11-2-16,-8-2-1 15,-3 0 4-15,-8-1-1 16,-2 6-3-16,-9-10 2 15,-4 1 3-15,-7-3-2 0,-8-2 2 16,-2-4-1-16,-2-4-1 16,-1-5-4-16,-4-4 0 15,5-8-4-15,-5-5 4 16,3-4 0-16,-1-12-1 16,3-5 1-16,0-9-1 15,3-4 0-15,1-2 1 16,7 4 1-16,-1 2-1 15,7 16 0-15,1 3-3 16,6 7 0-16,5 9-4 16,5 2 1-16,8 2 0 15,7 4 0-15,6 8 2 16,3 10 4-16,-1 10-1 16,-4 6 3-16,-6 11 1 15,-11-2 1-15,-6 6 2 16,-9-10-1-16,-9-5 1 15,-4-10 0-15,-2-2-1 16,0-12 0-16,-4-1 3 0,2-7-3 16,-2-4-2-1,1-4-1-15,-1-11-1 0,6-2-4 0,0-11 2 16,7-4 1-16,2-17-1 16,4 2 0-1,4-9-2-15,2 9 0 16,7-4 2-16,0 21 0 15,6 0-2-15,-1 13 1 0,3 6-1 16,0 11 0-16,1 9 3 16,-3 12 3-16,-2 24 0 15,-4 2 3-15,-2 13-4 16,-9-2-1-16,-4-9 0 16,-5-15 1-16,-1-4 0 15,-7-15 2-15,-2-4 3 16,-1-5 1-16,-1-6-3 15,2-2-1-15,0-7 2 16,2-3-1-16,2-8-3 16,5-1 2-16,1-7-3 15,3 0-3-15,4 3-2 16,6 1 1-16,3 5 1 16,-1 0 1-16,7-1-24 15,3 3-20-15,1 0-69 16,-4 6-39-16,2 9-89 0,-4 2-24 15,0 11 126-15,-3 4-452 16,-8 13 198-16</inkml:trace>
  <inkml:trace contextRef="#ctx1" brushRef="#br0" timeOffset="320033.6259">2435 16682 1133 0,'-8'2'400'0,"3"2"101"16,3 2-300-16,2-6-15 16,0 0-37-16,0 3-9 15,2-1-51-15,3 2 7 16,1 0-18-16,5 1 5 16,12 7-18-16,63 29 7 15,-62-41-23-15,-1-4-1 16,-1-7-21-16,5 0 2 15,-5-1-15-15,-1-6-6 16,-4-3-5-16,0-7 6 16,-4-2-7-16,-4-2 1 15,-3-2 2-15,-4-2 1 16,-6 8-1-16,-5 0 0 16,1 9 2-16,-5 4 3 0,0 11 0 15,-6 1 5-15,2 6 6 16,-7 7 8-16,5 7 1 15,-11 7 12-15,7 10-3 0,-5 5 6 16,4 3-3-16,-1 3 2 16,10-6-14-16,0 8-4 15,6-4-9-15,5-1-2 16,6 1-9-16,0 4 4 16,4-6 0-16,3-1 1 15,2-5-5-15,4-5 5 16,0-7-5-16,6-1-1 15,0-10-4-15,5-1-2 16,2-7-2-16,4-4-2 16,0 0 3-16,7-2-40 15,-5-2-33-15,2-9-95 16,-8 0-81-16,0-17-160 16,0 3-326-16,2-12 23 15</inkml:trace>
  <inkml:trace contextRef="#ctx1" brushRef="#br0" timeOffset="320433.0407">3420 16333 993 0,'2'-4'410'0,"-2"4"77"0,0 4-177 15,-2-4-94-15,0 2 32 16,-1 2-52-16,1 3-18 16,-6 23-53-16,-22 79 3 15,15-62-37-15,-2 11 1 16,-3-11-23-16,-1 15-1 15,2-11-19-15,-7 15-6 16,5-4-16-16,-3 11-1 16,7-15-11-16,0 0-4 15,6-16-5-15,-2-1-7 0,5-15-31 0,-3-5-76 32,3-6-66-32,-1-11-190 0,0-8 78 0,-1-13-442 31,3-2 64-31</inkml:trace>
  <inkml:trace contextRef="#ctx1" brushRef="#br0" timeOffset="320751.6167">3041 16620 1132 0,'17'-3'393'0,"4"10"99"0,12 6-262 16,3 2-42-16,13 6 14 15,-2 0-57-15,9 14-11 16,-11-1-36-16,2 9-3 16,-11-1-28-16,-4 14-2 0,-10-9-23 15,3 2-14 1,-5-8-8-16,-5-5-29 0,-5-10-48 16,3-5-144-1,-6-12-81 1,6-3-390-16,4-6-19 0</inkml:trace>
  <inkml:trace contextRef="#ctx1" brushRef="#br0" timeOffset="321462.5807">2476 17614 1293 0,'-2'-4'420'0,"6"4"100"15,5-2-326-15,-7 2-37 16,4 0-12-16,26-4 10 15,84 4-27-15,-54 4-8 16,-2-8-28-16,11 4-4 16,-5-3-25-16,11 1-4 15,-6 2-13-15,10-2-1 16,-8-2-16-16,10 4-3 16,-14-2-5-16,3-3 0 15,-14 1-4-15,2 0 7 16,-13 0-2-16,2-3 2 15,-8 5-4-15,0-2-1 16,-11-1-7-16,0 5-1 16,-7 0-3-16,1 0-1 15,-5 0-2-15,2 5 0 16,-4-3-2-16,1 2 0 16,-6-4 3-16,1 4-21 0,-6-4-27 15,-7-4-76-15,0 4-79 16,0-2-166-16,2-2 436 15,0-1-790-15,0-1 323 16</inkml:trace>
  <inkml:trace contextRef="#ctx1" brushRef="#br0" timeOffset="321792.7403">4182 17075 1180 0,'6'0'400'0,"5"0"111"16,-3 0-329-16,-8 0 2 0,2 0-53 0,1 0-28 15,-1 0-58-15,0 0-81 16,-2 0-103-16,0 2-413 16,-2 0 40-16</inkml:trace>
  <inkml:trace contextRef="#ctx1" brushRef="#br0" timeOffset="322102.2075">4051 16675 1402 0,'2'-19'526'16,"-2"13"100"-16,4-7-315 15,-1 6-119-15,-3 5-13 0,0 0-78 16,0-4-42 0,0 3-43-16,0-3-4 0,2 0-19 15,0-1-88 1,-2 1-70-16,0-3 298 16,2 7-821-16,-2 0 317 15</inkml:trace>
  <inkml:trace contextRef="#ctx0" brushRef="#br0" timeOffset="329265.0812">14907 18654 0,'0'0'0,"0"0"0</inkml:trace>
  <inkml:trace contextRef="#ctx1" brushRef="#br0" timeOffset="335098.9636">5408 16100 1060 0,'-4'-11'372'0,"-1"7"136"16,3-3-261 0,0 7 5-16,0 0-16 0,0 0 4 15,-3 5-82-15,1 1-17 16,-7 16-37-16,-8 25-6 16,-28 66-29-16,26-51 0 15,6 2-13-15,-2 20-5 16,2-3-18-16,4 13-8 15,4-6-11-15,7 8-1 16,5-17-8-16,3 0-3 16,7-19 1-16,9-2-1 15,2-22-4-15,4-6-19 16,-3-8-8-16,5-10-22 16,-4-5-5-16,4-12-9 15,-4-5 20-15,2-5 2 16,-6-2 19-16,-3-3 5 15,-6 3 13-15,-6-4-3 16,-5 2 9-16,-11-7 1 16,-3 0 5-16,-7-6 0 15,-7 7 8-15,-6-1 10 16,2 5 5-16,-2 6 9 0,5 4-5 16,1 4-1-16,9 3-14 15,0 4-4-15,7 0-18 16,3 0-49-16,3 0-54 0,2 0-156 15,0-2-69-15,2-2-382 16,3 0-2-16</inkml:trace>
  <inkml:trace contextRef="#ctx1" brushRef="#br0" timeOffset="335459.6988">5819 16297 1157 0,'10'-5'406'0,"1"10"144"15,0-3-306-15,0 8 40 16,1 8-33-16,-1 9-3 16,-5 5-76-16,-3 13-6 15,-6-2-50-15,-3 15-6 0,-3-9-33 16,1 0-9-16,2-6-23 15,1 2-1-15,1-15-17 16,4 2-3 0,0-6-7-16,6-1-5 0,3-12-6 15,4 2-2-15,0-8-3 16,10-3-2-16,-1-4-3 0,8 0-39 16,-3-4-30-16,8-9-67 15,-8-7-58-15,3-1-155 16,-6-5-30-16,4 5-350 15,-7 2 13-15</inkml:trace>
  <inkml:trace contextRef="#ctx1" brushRef="#br0" timeOffset="335748.5018">6221 16344 1108 0,'0'-5'456'0,"4"10"103"16,1 3-254-16,-5-8-45 16,0 2-39-16,0 9-12 15,8 32-80-15,18 85-22 0,-13-64-29 16,-5 9-11-16,1-7-23 16,-5 11-6-1,2-8-17-15,-3 4-5 0,3-16-5 16,-4 3-44-16,-2-23-46 15,4-8-195-15,-1-14-77 16,14-4-380-16,2-11-53 0</inkml:trace>
  <inkml:trace contextRef="#ctx1" brushRef="#br0" timeOffset="336605.7883">6820 16085 1419 0,'0'-7'497'0,"0"18"126"16,2 0-387-16,-2-11-17 16,0 8-49-16,13 42-16 15,30 74-60-15,-15-41-1 16,-2 0-18-16,1 14-3 15,-1-1-26-15,-5 9-2 16,-10-18-16-16,0 8-6 16,-7-21-12-16,-2-9 1 15,-4-18-8-15,2-17 0 16,2-15-2-16,-2-7 1 16,0-8-9-16,0-2-11 15,0-2-1-15,-2-3 0 0,0-8 0 16,-2-40 5-16,-9-63 16 15,9 58 1-15,-1 13 3 16,5 0-6-16,-2 21 4 16,6 1-4-16,1 8 0 15,1 2-4-15,5 4 2 0,0 0-4 16,1 7 3-16,8 0-4 16,1 6 0-16,7 4 1 15,2 5 4-15,6 10-5 16,1 7 4-16,-1 13 2 15,-6-1 2-15,-4 22 1 16,-9-4 2-16,-11 0 2 16,-10-2 4-16,-7 1 3 15,-8-14 1-15,-7 4 0 16,1-10-2-16,-5-3 1 16,2-13-7-16,-2-6-3 15,6-11-3-15,1-8-36 16,8-4-41-16,8-14-101 15,7-6-57-15,11-10-134 16,6 2 357-16,20-3-673 16,1 7 311-16</inkml:trace>
  <inkml:trace contextRef="#ctx1" brushRef="#br0" timeOffset="336993.3698">7666 16759 1259 0,'2'0'516'16,"-7"15"113"-16,-3 4-333 0,-14 19-16 15,-3 9-69-15,-5 15-44 16,-4-8-85-16,1 2-16 16,12-18-30-16,4-6-15 15,8-17-14-15,12-2-19 16,5-9-21-16,11-8-54 15,5-3-26-15,6-10-33 16,-2-4 13-16,4-13 16 16,-7 0 53-16,5-11 33 15,-4 4 30-15,0 2 3 16,-7 7-3-16,2 2 11 16,-10 13 8-16,0 5 29 15,-7 5 13-15,5 16 21 16,-7 3-6-16,4 29-2 15,1 6-24-15,-3 11-15 0,-4 0-23 16,-2-1-84-16,2-16-77 16,0-15 307-16,2-9-819 15,6-13 310-15</inkml:trace>
  <inkml:trace contextRef="#ctx1" brushRef="#br0" timeOffset="337297.05">8057 16136 1412 0,'2'0'523'0,"3"13"118"16,-1 4-388-16,4 11-9 15,3 4-69-15,0 19-31 16,4 5-66-16,2 27-8 15,-4 3-19-15,0 14-6 16,-3-5-12-16,1 5-6 16,-5-14-11-16,-1-5 0 15,-1-21-12-15,2-5-65 16,-1-20-58-16,-3-14-186 16,-4-8-73-16,6 4-367 0,-4-11-22 15</inkml:trace>
  <inkml:trace contextRef="#ctx1" brushRef="#br0" timeOffset="337611.7785">7974 16767 1148 0,'-11'-28'443'0,"9"18"62"16,2 1-300-16,13 1-66 16,6-1-57-16,11-6-27 15,6 2-41-15,7-8-83 16,-6-3-50-16,1 3-260 15,1 6-142-15,-5 11-84 16</inkml:trace>
  <inkml:trace contextRef="#ctx1" brushRef="#br0" timeOffset="337740.8351">8509 16309 867 0,'8'3'464'0,"1"1"45"15,2 9-151-15,-11-13-72 16,2 6-45-16,8 22-6 0,37 94-76 16,-32-52-25-16,-2-1-55 15,0 14-13-15,-4-6-27 0,-1 7-11 16,-1-12-15-16,1 1-35 16,-3-19-51-16,1-1-199 15,-2-12-99-15,-8 10-328 16,-2-2-92-16</inkml:trace>
  <inkml:trace contextRef="#ctx1" brushRef="#br0" timeOffset="338038.3904">8442 16863 1332 0,'0'-25'427'0,"9"-1"117"16,6 5-350-16,11-5-54 15,4 0-32-15,12 1-26 16,3 3-60-16,2-3-129 16,-6 12-78-16,2 11-390 15,-11 15-5-15</inkml:trace>
  <inkml:trace contextRef="#ctx1" brushRef="#br0" timeOffset="338350.4428">9084 16823 1151 0,'11'-7'397'0,"2"-1"89"0,4-5-270 16,2-2-45-16,3-2-1 16,-1 0-51-16,1-2-17 15,-3 6-39-15,-9 0 3 16,-1 0-14-16,-5-2 12 15,1 2-3-15,-8-2 20 16,1 0-6-16,-6-2 8 16,-5 2-9-16,-4 5 4 15,-2 5-17-15,-7 5 1 16,4 9-16-16,-1 12-3 16,2 1-9-16,-1 10-2 15,7 2-10-15,4 15-2 16,5 2-5-16,8 16-3 15,5-5-7-15,8 2-1 16,2-19-2-16,10-9-40 16,6-19-46-16,9-17-130 15,1-10-104-15,13-12-455 0,-3-6 24 0</inkml:trace>
  <inkml:trace contextRef="#ctx1" brushRef="#br0" timeOffset="339230.437">9643 16579 1180 0,'2'-11'447'0,"0"11"102"15,0 5-284-15,-2-5-28 16,3 2-34-16,1 4 3 16,4 7-58-16,20 28-12 15,43 68-37-15,-48-58 2 16,-3-4-24-16,-1 15-3 15,-4-8-18-15,-2 1 1 16,-7-12-18-16,3 0-10 16,-7-20-11-16,0-4-6 15,-2-10-8-15,2 2-2 16,-4-11-2-16,0-2-6 16,2-1 5-16,0-1-4 15,0-2 1-15,0-9 1 16,0-30 2-16,6-73 1 15,-4 71 1-15,0-6 1 16,3 8 0-16,1 8 0 16,-2 10-1-16,3 1 2 15,-1 13-2-15,5 2 0 16,2 5 0-16,6 6 2 16,3 0-4-16,3 11 1 15,1 8-1-15,4 11 2 16,-4 0 2-16,-5 19 0 0,-2-2 2 15,-4 7-2 1,-6-10 2-16,-1 1-6 0,-1-17 2 16,-1-4-1-16,-4-14 2 15,3-5-7-15,-1-5 2 16,-4-2-4-16,0-3-2 16,2-3 0-16,4-20 4 0,29-85 3 15,-23 66 5-15,1-3-2 16,-2 12-2-16,0 1 2 15,-3 10-2-15,5 3 1 16,-2 7 4-16,2 8-1 16,-1 1-3-16,8 8 0 15,-1 2-3-15,7 13 5 16,-3 11-1-16,5 21 8 16,-7 8-1-16,-1 20 1 15,-10-2-5-15,3 0 0 16,-6-11-4-16,-1-7-40 15,-2-20-44-15,3-6-131 16,-3-11-109-16,7-1-468 16,2-7 28-16</inkml:trace>
  <inkml:trace contextRef="#ctx1" brushRef="#br0" timeOffset="339666.1894">10762 17011 1111 0,'13'-9'419'0,"6"3"94"15,3 0-279-15,6-5-25 16,-5 0-40-16,7-4-22 16,-4 0-59-16,-1-6-19 15,-3 4-28-15,-1 0-1 16,-8 2-12-16,-2 0 13 15,-7 2 1-15,0-6 4 16,-4 2-4-16,-2-5 15 16,-2 5-8-16,-5 0 4 15,-4 4 3-15,-4 2 12 16,2 7-13-16,-6 2 2 16,-3 2-3-16,-3 6-1 15,3 5-16-15,-6 8 0 16,9 7-5-16,1 13-10 0,8 8-8 15,3 12-1-15,9-5-2 16,4 8-6-16,7-6-1 16,6-3-3-16,0-17-2 0,5-4-51 15,-1-8-40 1,0-11-127-16,1-15-98 0,4 0-466 16,-1-16 44-16</inkml:trace>
  <inkml:trace contextRef="#ctx1" brushRef="#br0" timeOffset="340110.2692">11154 16797 1321 0,'8'7'446'0,"5"1"138"15,0 9-345-15,6 11-14 16,1 4-38-16,-3 11-9 15,-2 4-72-15,-2 6-19 16,-5-12-28-16,-4 2-1 16,-4-11-25-16,0 0-6 15,0-6-7-15,0-7-5 16,0-4-10-16,0-11-2 16,2-8-5-16,-2 2-4 0,0-5 0 15,3-1 2-15,5-22 1 16,33-88 3-16,-28 69 3 0,0-9-1 15,-3 9 2-15,7-7 1 16,-2 14 6-16,2 3-2 16,3 13 2-16,1 5 2 15,-2 10-3-15,1 9-5 16,1 11 2-16,-2 16 7 16,-6 5 1-16,0 22-1 15,-4 3 2-15,-5 10-4 16,2-14-8-16,3-4-48 15,-5-17-27-15,-2-9-116 16,5-12-85-16,-5-9 229 16,6-2-660-16,-8 0 252 15</inkml:trace>
  <inkml:trace contextRef="#ctx1" brushRef="#br0" timeOffset="340416.2736">11749 16329 1013 0,'4'-37'516'16,"0"20"32"-16,5 9-163 0,-3 1-118 15,7 12 7-15,-13-5-73 16,2 4-10-16,3 4-56 16,22 50-12-16,25 79-40 15,-33-51-14-15,-2 1-34 0,0 7-10 16,-4-10-11-16,-2-3-8 15,-3-10-8-15,1-9-38 16,-3-15-50-16,-1-7-158 16,-3-8-122-16,-7 1-404 15,-3-6-23-15</inkml:trace>
  <inkml:trace contextRef="#ctx1" brushRef="#br0" timeOffset="340724.6555">11672 16776 1202 0,'-9'-22'451'0,"9"5"69"15,9 11-296-15,6-1-75 16,4-3-52-16,15 5-18 16,0-5-71-16,7 3-152 15,0 1-37-15,6 8-371 0,-11 7-19 0</inkml:trace>
  <inkml:trace contextRef="#ctx1" brushRef="#br0" timeOffset="341048.3599">12517 16547 1325 0,'-17'-7'516'0,"-11"7"91"15,5 7-351-15,-16 10-45 16,3 0-76-16,-1 7-41 16,9 1-63-16,1-1-16 15,14-5-10-15,8 2-5 16,10-3 3-16,10 3-3 16,2 0-4-16,11 5-4 15,2-2 1-15,8-1-1 16,-4-6 3-16,5-2 1 15,-5 0 2-15,-2 0 4 16,-8-2 1-16,-1 2-1 16,-8 0 1-16,0 4 0 0,-6-2-2 15,-7 5 4-15,-4 3 8 16,-7 1 19-16,-6 2 10 0,-10 8 12 16,-3 0-3-1,-15 16-5-15,-6-1-18 16,-9 9-46-16,7-13-63 0,6-8-190 15,13-20-69-15,10-4-355 16,14-9-55-16</inkml:trace>
  <inkml:trace contextRef="#ctx1" brushRef="#br0" timeOffset="341453.5936">13630 16470 1367 0,'-2'0'478'0,"2"8"131"15,0 12-370-15,4 18-3 16,0 9-46-16,9 26-12 15,0 8-63-15,6 24 5 16,0-11-21-16,1 20-2 16,-3-3-29-16,0 15-9 15,-6-28-25-15,-3 9-11 16,-1-23-14-16,-7-7-5 16,2-28-16-16,0-8-58 15,2-20-42-15,5-10-129 16,1-20-86-16,-3-14 197 15,-1-7-585-15,1-2 229 16</inkml:trace>
  <inkml:trace contextRef="#ctx1" brushRef="#br0" timeOffset="341815.5453">13658 16605 1312 0,'-2'-41'457'15,"2"-2"117"-15,8 13-360 0,11 2 7 16,1 7-50-16,14 4-25 16,0 8-52-16,9 5-7 15,-2 8-34-15,10 11-5 16,-8 9-15-16,6 14-7 16,-8 5-13-16,1 13-1 15,-14-7-5-15,-4 9 2 16,-16-7-3-16,-10 7 19 15,-13-3 8-15,-11 14 23 16,-3-11 5-16,-10-7 10 16,0-10-19-16,1-9-6 15,8-17-24-15,-2-9-20 16,11-6-34-16,1-4-64 16,10-9-35-16,10-6-127 15,6-5-83-15,7-6-398 16,4 5 47-16</inkml:trace>
  <inkml:trace contextRef="#ctx1" brushRef="#br0" timeOffset="342285.5749">14512 16673 1207 0,'6'-11'469'0,"-2"5"139"16,-6 2-310-16,0 2 20 16,0 2-46-16,-2 0-25 15,-3 2-93-15,-1 2-18 16,-16 11-47-16,-77 94-18 16,71-66-30-16,3 19-15 15,7-9-19-15,8-4-24 16,14-10-25-16,6-3-55 15,5-16-23-15,8-8-90 16,5-9-24-16,2-8-59 16,0-10 34-16,4-10 8 15,-4-5 86-15,0-13 44 16,-3 7 82-16,-3-7 20 16,-5 2 27-16,-2-2 37 15,-5 9 22-15,1 0 37 0,-7 10 21 16,3 7 33-16,-3 9-16 15,5 6 13-15,-7 4-26 16,-2-2 2-16,0 2-34 0,2 4-18 16,4 31-34-16,18 78-10 15,-18-68-41-15,1 5-90 16,-5-20-68-16,2 2-148 16,-4-17-372-16,4-6 23 15</inkml:trace>
  <inkml:trace contextRef="#ctx1" brushRef="#br0" timeOffset="342659.2383">14858 16701 1040 0,'28'2'429'15,"-2"9"58"-15,6 10-209 16,-4 5-78-16,-5 8-9 15,-1 2-52-15,-5 9-11 16,-7-6-45-16,-1 1 0 16,-7-5-5-16,-2-1 4 15,-2-17-9-15,-7 0 10 0,3-15-10 16,-3-4-9-16,1-11-16 16,6 9-9-16,0-5-18 0,-1-29-6 15,1-82-8-15,9 62 1 16,10 13-4-16,2-2 0 15,2 13 1-15,7-2 2 16,-2 8-5-16,0 0 2 16,-1 9-3-16,3 2-5 15,-2 2-21-15,2 15-77 16,-5-2-76-16,-1 4-169 16,1 9-385-16,9 21 19 15</inkml:trace>
  <inkml:trace contextRef="#ctx1" brushRef="#br0" timeOffset="343701.9852">16346 16401 1412 0,'-9'-2'526'0,"3"4"122"16,3-4-375-16,3 2-26 16,0 2-60-16,3 5-29 15,14 27-65-15,49 92-14 16,-38-68-13-16,6 17-8 16,-10-11-21-16,-1 15-7 15,-4-8-10-15,-4 4 1 16,-6-13-4-16,-3 0-2 0,-3-22-4 0,-6-8-1 31,1-12-4-31,-4-8 0 0,6-12 0 0,-4-10-2 16,1-12 1-1,3-10-5 1,3-8-2-16,-3-22 2 0,4-3-1 0,0-12 3 16,-2 7 2-16,3-11 8 15,-1 21 2-15,0-9 6 16,0 20-1-16,3-2 4 15,1 14-7-15,5 5-2 16,2 9-2-16,9 10-2 16,4 9-5-16,8 8 0 15,5 5-1-15,3 14-3 16,-3 5-1-16,-2 21 2 16,-14-2-2-16,-5 9 0 15,-8-1 0-15,-5 3 0 0,-7-11 0 16,-2-2 0-1,-3-9 0-15,-1-8 0 16,4-15 0-16,0-4-4 16,2-9 3-16,0-3-6 15,0-1 0-15,2-4 0 16,6-18 3-16,42-85-1 0,-37 70 5 16,1-8 1-16,-1 8-1 15,0-2 1-15,-2 5 3 16,6 2-4-16,-2 10 3 15,6 9-3-15,1 10 1 0,6 7-3 16,-3 7 0-16,5 19-2 16,-6 10 5-16,-7 11 0 15,-6 11-1-15,-9 12 3 16,-2-6 1-16,-5 5-6 16,-1-9-26-16,2-7-85 15,2-16-64-15,-1-10-224 16,6-14-152-16,7-2-234 15,1-5-103-15</inkml:trace>
  <inkml:trace contextRef="#ctx1" brushRef="#br0" timeOffset="344088.8406">17587 16654 1486 0,'15'0'519'0,"2"13"131"0,0 2-394 16,4 10-32-16,-6 5-49 0,-2 9-42 16,-4-5-71-16,-3 4-24 15,-6-5-57-15,2-8-121 16,-2-3-107-16,0-3-466 16,-2-2 12-16</inkml:trace>
  <inkml:trace contextRef="#ctx1" brushRef="#br0" timeOffset="344256.8125">17645 16438 1474 0,'-11'-47'457'0,"-2"4"106"16,9 19-424-16,4 9-36 15,2 5-89-15,4-1-168 16,5 2-409-16,-2-3 41 15</inkml:trace>
  <inkml:trace contextRef="#ctx1" brushRef="#br0" timeOffset="344807.3451">17972 16498 956 0,'-2'-7'542'0,"6"12"11"15,3 5-168-15,-7-10-119 0,2 2-64 16,2 5 13-16,13 18-65 15,54 85-15-15,-50-63-38 0,-4 6-6 16,-6 1-30-16,-5 5-13 16,-6 1-20-16,-4 0-11 15,0-13-11-15,-3-6-4 16,3-18 2-16,2-8-7 16,0-15-3-16,2-10 0 15,0 10-1-15,0-7-3 16,0-16 5-16,8-33 5 15,9-66-1-15,-10 60 3 16,1 9 2-16,-1 4 9 16,1-1 8-16,1 10 10 15,0-3-1-15,1 2 8 16,1 9-7-16,4 7-3 16,-2 3-8-16,6 11 6 15,2 9-10-15,9 13 6 16,-2 8-1-16,9 15 3 15,-3 9-7-15,-2 6-1 16,-9-4-7-16,1 15-3 16,-11-6-6-16,-2 10 0 15,-7-2 0-15,2 4 0 16,-4-19 0-16,3-2-50 0,-3-21-60 16,6-11-201-1,1-16-117-15,-1-5-391 0,1-1-59 16</inkml:trace>
  <inkml:trace contextRef="#ctx1" brushRef="#br0" timeOffset="345436.615">18931 16444 1082 0,'-5'-8'551'0,"1"6"35"0,2 6-182 15,2-4-138-15,0 4-6 16,0 2-75-16,2 31-31 16,7 78-58-16,-5-59-9 15,2 0-35-15,1 1-19 16,-1-14-19-16,7 4-2 15,2-6-12-15,9-9-28 16,1-11-11-16,12-10-34 16,-1-17-12-16,9-12-25 15,-7-9 23-15,5-16 8 16,-4 0 31-16,-3-4 14 16,-6 4 24-16,-4-6 1 15,-7 11 14-15,-4-1 18 16,-4 7 10-16,-7 8 24 15,2 14 17-15,-3 3 14 16,-1 9-10-16,-2 1-2 16,0 1-20-16,4 15-5 15,7 41-20-15,12 73-5 16,-18-69-6-16,-3 4-17 16,4-8-36-16,5-15-100 15,0-15-87-15,10-15-176 16,-2-21-358-16,11-14 6 0</inkml:trace>
  <inkml:trace contextRef="#ctx1" brushRef="#br0" timeOffset="345857.9338">19874 15869 1311 0,'-2'-2'520'15,"2"12"95"-15,2 20-290 16,1 7-85-16,3 25 3 16,0 10-78-16,5 20-25 15,-2-2-44-15,1 19-5 16,-3-15-30-16,-1 5-10 16,-2-14-21-16,1 3-6 0,1-26-15 15,-2 0-6-15,1-15-21 16,-1-2-80-16,0-17-62 15,-4-2-213-15,2-9-397 16,-2-2 4-16,-4-5-263 16</inkml:trace>
  <inkml:trace contextRef="#ctx1" brushRef="#br0" timeOffset="345998.4636">19684 16412 1387 0,'-2'-21'491'0,"6"1"116"16,11 10-345-16,13-1-45 16,6 0-42-16,11 1-34 15,0-1-68-15,9 5-26 16,-7 1-50-16,-5 5-100 16,-3 5-72-16,-5 7 313 15,-8 6-824-15,-5 20 324 16</inkml:trace>
  <inkml:trace contextRef="#ctx1" brushRef="#br0" timeOffset="346416.8603">20478 16551 1074 0,'17'-8'431'15,"4"5"86"-15,-6-1-254 0,9-2-32 16,-3-5-38-16,5-2-10 16,-2-4-62-16,6 0-16 15,-7 2-35-15,3-4 2 16,-5 4-18-16,-2-2-1 16,-6 2-14-16,2-5 0 15,-6 8-17-15,-1-5 2 16,-3 2-2-16,-5-5 8 15,-2 5 0-15,-3-2 4 16,-3 2-1-16,-3 0 9 16,-4 11-1-16,-4-2 4 15,-3 12-4-15,-3 7 2 16,-3 4-13-16,-4 11-7 16,2 2-7-16,0 19-1 15,6-2-7-15,5 17 1 16,10-2-5-16,5 7-1 0,6-12-1 15,11 5 1-15,4-15-1 16,9-2 2-16,2-13 1 16,8-8-4-16,-2-15-8 15,7-9-47-15,-5-9-36 16,9-8-91-16,-10 2-68 16,3-7 281-16,-4 12-773 0,-4 10 328 15</inkml:trace>
  <inkml:trace contextRef="#ctx1" brushRef="#br0" timeOffset="346853.2882">21323 16848 1411 0,'2'5'546'0,"1"-3"116"0,-1-2-367 15,0 0-8-15,0-2-56 16,0-3-8-16,2 3-68 16,1-2-24-16,-1 0-53 0,0-1-23 15,3 1-37 1,-1-2-15-16,0 4-3 0,1-3 0 16,-1 1 0-16,1 4 0 15,-3-2 0-15,0 0 0 16,-2 0-23-16,1 0-188 15,-3 2-192-15,-7 2-416 16,-10 4-113-16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5:02.39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B33182-3166-4823-A126-DE6D23827E6D}" emma:medium="tactile" emma:mode="ink">
          <msink:context xmlns:msink="http://schemas.microsoft.com/ink/2010/main" type="inkDrawing" rotatedBoundingBox="10705,3396 22920,2873 23003,4822 10789,5345" semanticType="callout" shapeName="Other">
            <msink:sourceLink direction="with" ref="{1B20DE01-DE8D-4EF7-B744-B0657F5CDE1D}"/>
            <msink:sourceLink direction="with" ref="{34895817-3935-4E8E-AFE2-14B63CAB4FA5}"/>
            <msink:sourceLink direction="with" ref="{71225434-638A-4FF9-83C3-39193A90193B}"/>
            <msink:sourceLink direction="with" ref="{150757CE-4AD9-490E-8238-89FCAA47A425}"/>
          </msink:context>
        </emma:interpretation>
      </emma:emma>
    </inkml:annotationXML>
    <inkml:trace contextRef="#ctx0" brushRef="#br0">-4 2089 1145 0,'-4'-4'270'0,"1"-4"135"0,1-6-335 16,4-32-6-16,25-62-4 0,6 44-24 16,1-2-30-16,13-10-1 15,-5 7-1-15,13-5 11 16,-9 12 5-16,12-3 11 15,-8 12 4-15,12-3 7 16,-7 6-9-16,3-6 5 16,-8 3-8-16,4-7-3 15,-11 10-11-15,1 0 0 16,-5 11-6-16,1-5 0 16,-3 7-5-16,10-12 7 0,-5 5-4 15,7-6-2 1,-3 7-2-16,8-5 0 15,-3 15-1-15,11-4 0 0,-4 10-2 16,9-8 0-16,-5 8 1 16,14-8-3-16,-10-2 0 15,13-5 1-15,-6 3 0 0,14-3-1 16,-5 9-2-16,16 2 2 16,-7 6-2-16,14 1 1 15,-10 5-1-15,13-4 6 16,-11 1-4-16,15 1 1 15,-7 4-3-15,24-5 4 16,-15 3-3-16,16 4 1 16,-14-1 0-16,14 4 3 15,-18 5-4-15,24 1 0 16,-16 2 3-16,15 2-2 16,-15 2 1-16,12 4 1 15,-20 2-1-15,19 3-1 16,-11 3 3-16,14 2-2 15,-18-1-1-15,12 1 3 16,-22-3-3-16,16 3 2 16,-13-4-2-16,20 5 2 15,-17-3 3-15,10 3-2 0,-11-1 1 16,3-1 0-16,-16-1 3 16,17 1-2-16,-11 1-1 15,12-2 0-15,-9 3 2 16,9-1-1-16,-14-1-3 15,11 1 5-15,-13-3 0 0,16-1-1 16,-9 0 0-16,9-1 4 16,-12-1-2-16,13 0 1 15,-19-2 0-15,13-1 3 16,-9 1-1-16,18 2 7 16,-13-2 2-16,9 2 3 15,-12 3-5-15,5-3 5 16,-15 0-5-16,13-1 2 15,-7-1-6-15,15 2 7 16,-9 0-5-16,10-1 6 16,-15 1-10-16,9-8 10 15,-13 2-7-15,17-4 5 16,-8 2-2-16,12-4 7 16,-13 8-4-16,11-2 1 15,-21-2-2-15,4 2-3 0,-14 0-1 16,12 2-2-16,-16-2 1 15,12 2-2-15,-12-1 4 16,6 5-3-16,-15-4 4 16,5 2-2-16,-15 0-2 15,10 0-1-15,-12-6-1 0,11 1 0 16,-9 3 2-16,8-2 0 16,-8-2-1-16,4 2 3 15,-12 0-4-15,4-2 0 16,-12 2 3-16,8 0 1 15,-11-2-2-15,5-4 4 16,-7 2-3-16,7-4-3 16,-9 1-2-16,8 3 1 15,-7-4-4-15,7 2 0 16,-9 2 1-16,5 0 4 16,-8-2-6-16,1 6 4 15,-7 0 0-15,6 2 5 16,-4-2-7-16,6 6 8 15,-4-3-6-15,4 3-2 16,-4 0-6-16,0 0 7 16,-3-4-9-16,3 3 3 0,-6-1 3 15,-1-6-6-15,-9-2-22 16,0 0-61-16,-9-7-55 16,-4-1-131-16,-6 0-49 15,0 12-335 1,0-2 35-16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6:22.6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B675F5-EBFC-4EC1-B5D3-ED1BB805A7C0}" emma:medium="tactile" emma:mode="ink">
          <msink:context xmlns:msink="http://schemas.microsoft.com/ink/2010/main" type="inkDrawing" rotatedBoundingBox="27948,3805 31426,3330 31434,3387 27956,3862" semanticType="strikethrough" shapeName="Other">
            <msink:sourceLink direction="with" ref="{6DA01C32-623C-46C4-87F8-669699DC41C9}"/>
          </msink:context>
        </emma:interpretation>
      </emma:emma>
    </inkml:annotationXML>
    <inkml:trace contextRef="#ctx0" brushRef="#br0">21 546 1221 0,'-11'-4'375'16,"3"4"140"-16,4 0-325 15,4 0-38-15,0 0-28 0,4 0-26 32,4-2-56-32,52 0-9 15,77-4 12-15,-27-1 28 16,3-1 1-16,22-4 9 15,-11 5-4-15,27-11-5 0,-10 3-20 16,24-9-5 0,-13 3-15-16,30-12-3 0,-15 6-5 15,24-6-4-15,-15 0-4 16,22-3 5-16,-24 8 1 16,14 1 4-16,-39 6 3 15,4 4 11-15,-33 5-3 16,-6-1-1-16,-31 3-10 0,-4-2-4 15,-21 3-12-15,-1-3-4 16,-17 4-1-16,-11 0-44 16,-11 3-40-16,-15 3-93 0,-14 6-107 15,-20 19-471-15,-8 8 70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8:40.80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14D358-069C-40BB-A094-F88FA24BBF34}" emma:medium="tactile" emma:mode="ink">
          <msink:context xmlns:msink="http://schemas.microsoft.com/ink/2010/main" type="writingRegion" rotatedBoundingBox="497,4553 6066,4255 6273,8126 705,8424"/>
        </emma:interpretation>
      </emma:emma>
    </inkml:annotationXML>
    <inkml:traceGroup>
      <inkml:annotationXML>
        <emma:emma xmlns:emma="http://www.w3.org/2003/04/emma" version="1.0">
          <emma:interpretation id="{656B9335-8797-48C2-8B23-C7FC69054B09}" emma:medium="tactile" emma:mode="ink">
            <msink:context xmlns:msink="http://schemas.microsoft.com/ink/2010/main" type="paragraph" rotatedBoundingBox="2942,4290 6101,4290 6101,5534 2942,55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8C6A9CD-70DB-4827-B2D5-EE359FFAFA9D}" emma:medium="tactile" emma:mode="ink">
              <msink:context xmlns:msink="http://schemas.microsoft.com/ink/2010/main" type="inkBullet" rotatedBoundingBox="2809,4712 5987,4198 6173,5348 2995,5862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5442 4295 1092 0,'-10'-7'402'0,"2"3"120"15,6 8-283-15,2-4-14 16,0 0-40-16,2 2-19 16,0 0-70-16,4 1-10 0,4 3-17 15,23 10 3-15,58 63-22 0,-49-52-6 16,-5-2-11-16,3 1-5 15,-3-3-6-15,4 6 1 16,-8-6-8-16,2 2 4 16,-4-2 0-16,5 4-6 15,-5-1-5-15,2 5 3 16,-2-2-4-16,-2 5-1 16,-7-1 3-16,-1-2 0 15,-6-2 2-15,1 4 7 16,-10-8 15-16,-6 2 17 15,-8 1 19-15,-10 3 14 16,-7 0 1-16,-12 9-1 16,-1-1-12-16,-11 0-17 15,3-5-19-15,-10 3-12 16,9-10-12-16,-7-2-11 16,8-3 0-16,3-3 0 15,8-5-4-15,8-3-33 16,12-5-35-16,5 4-89 15,4 1-84-15,4 9-202 16,4 11-334-16,-2 17 5 0</inkml:trace>
        <inkml:trace contextRef="#ctx0" brushRef="#br0" timeOffset="-453.2213">2943 5528 1050 0,'8'-4'260'0,"4"-7"125"32,5-5-298-17,12-9 15-15,4-2 1 0,12-10 10 0,3 2-21 0,10-3 19 16,-2 1-10 0,8-6 13-16,-8 5-21 0,8-5 2 15,-6 6-22-15,8-1-3 16,-6 7-16-16,9 0-1 15,-7 7-14-15,14 1-3 16,-8 6-6-16,7-1-5 16,-9 1-4-16,7 3 7 15,-11-1-7-15,6 1 0 16,-8 1-6-16,10-1 8 16,-8 5-11-16,9-3 8 15,-5 2-2-15,11 3 5 16,-11 1-2-16,6-4 2 15,-10 4-4-15,2 0 2 16,-14-1 0-16,4 3-4 16,-11 4 2-16,3-2 6 15,-7 2-6-15,5 4 5 16,-7 2 3-16,6-1 1 16,-5 3-8-16,5-2 4 15,-4 2-6-15,3-2-1 16,-3 1 1-16,2 1 5 15,-9-2-4-15,5 2 3 16,-8-1 1-16,0-1-5 0,-2 0-5 16,2 4 7-16,-5-7-10 15,-1 3-4-15,-2-2 2 16,-3 0 2-16,-5-2-12 0,-1-2 5 16,-1 2 2-16,-1-2-1 15,-4 0-5-15,-6-2-11 16,0 0-23-16,0 0-69 15,0-2-49-15,-2 0-148 16,-2-1-63-16,0-3-364 16,-2 0 17-16</inkml:trace>
      </inkml:traceGroup>
    </inkml:traceGroup>
    <inkml:traceGroup>
      <inkml:annotationXML>
        <emma:emma xmlns:emma="http://www.w3.org/2003/04/emma" version="1.0">
          <emma:interpretation id="{99214293-7BF7-4AB7-A00C-7964093A229F}" emma:medium="tactile" emma:mode="ink">
            <msink:context xmlns:msink="http://schemas.microsoft.com/ink/2010/main" type="paragraph" rotatedBoundingBox="659,5708 4569,5499 4628,6593 718,68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581747-11FA-4DC3-BA7A-07CAAA15C404}" emma:medium="tactile" emma:mode="ink">
              <msink:context xmlns:msink="http://schemas.microsoft.com/ink/2010/main" type="line" rotatedBoundingBox="659,5708 4569,5499 4628,6593 718,6802"/>
            </emma:interpretation>
          </emma:emma>
        </inkml:annotationXML>
        <inkml:traceGroup>
          <inkml:annotationXML>
            <emma:emma xmlns:emma="http://www.w3.org/2003/04/emma" version="1.0">
              <emma:interpretation id="{03E1D7FD-D8CC-43E3-ABAD-BE38E9E25121}" emma:medium="tactile" emma:mode="ink">
                <msink:context xmlns:msink="http://schemas.microsoft.com/ink/2010/main" type="inkWord" rotatedBoundingBox="659,5708 4569,5499 4628,6593 718,68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718.7341">2237 6107 1032 0,'-2'-14'538'15,"0"14"-4"-15,2 0-175 16,0 0-251-16,0 0-20 16,0 0-89-16,2-2-143 15,0 0-48-15,2 0-351 16,2-1-1-16</inkml:trace>
          <inkml:trace contextRef="#ctx0" brushRef="#br0" timeOffset="20000.0206">2465 5606 1184 0,'8'0'420'0,"0"7"110"0,3 11-285 15,5 3-28-15,3 12 23 16,6 6-80-16,1 19-6 16,-3 6-32-16,0 15-3 15,-6-6-35-15,-7 18 0 16,-4-11-30-16,-2 9-7 16,-4-16-18-16,0 3-7 15,2-24-14-15,-4-11-21 16,2-20-38-16,0-9-111 15,0-10-76-15,0-8-146 16,0 4-342-16,0-2 28 16</inkml:trace>
          <inkml:trace contextRef="#ctx0" brushRef="#br0" timeOffset="20254.4782">2703 5720 1033 0,'0'-4'383'0,"8"10"136"0,2 7-245 0,5 18-9 16,3 6-20-16,3 21-5 15,0 4-95-15,2 13-12 16,-5-7-46-16,1 15-11 16,-5-15-24-16,-1 8-11 15,-3-14-20-15,0-2-20 16,-3-22-39-16,1-3-109 15,-2-17-92-15,4 3-468 16,-3-6 33-16</inkml:trace>
          <inkml:trace contextRef="#ctx0" brushRef="#br0" timeOffset="20716.1535">3145 6264 1203 0,'19'-4'371'0,"0"-2"122"15,3-2-346-15,3 0-1 16,-2-1-36-16,0-3-19 16,-3-1-45-16,3 1 4 15,-8-2-5-15,3 3 8 16,-9-3-7-16,5-1 7 15,-6 3-5-15,-3-5 6 16,-3 1-4-16,-2 1 9 16,-4 1-8-16,1-1 13 15,-5 7 0 1,2 0 14-16,-2 4-5 0,6 3 15 16,-1 1-6-16,-3 0 0 15,-2 1-18-15,-2 3-5 16,-7 8-22-16,-61 69-9 15,63-40-8-15,3 13-5 16,8 4-8-16,6 12 6 16,4-12-7-16,8 0-8 15,1-14 1-15,7-7-10 16,1-16-20-16,4-5-60 16,-2-12-39-16,4-6-121 15,-2-6-89-15,4 0-410 16,2 1 49-16</inkml:trace>
          <inkml:trace contextRef="#ctx0" brushRef="#br0" timeOffset="12085.8126">679 6045 1044 0,'2'-10'347'15,"0"10"99"-15,-2-2-238 16,0 2-51-16,2 0 21 16,0 0-27-16,2 2 2 15,2 0-30-15,1 2 13 16,13 8-23-16,63 59-1 15,-64-40-28-15,1 16 4 16,-5-3-18-16,1 16 3 0,-7-6-16 16,3 6-11-1,-4-9-16-15,-3 3-7 0,1-12-14 16,-2 1-3-16,-4-12 1 0,0-6-3 16,0-9-1-16,-2-9 4 15,0-3-3-15,-2-6 3 16,2 0-2-16,0 0 2 15,0-1-6-15,-1-5 2 16,-5-21-7-16,-15-74 5 16,15 57-4-16,4-5 0 15,2 5 1-15,2-4 5 16,0 7-4-16,4 1 4 16,2 9 2-16,2 6-2 15,-3 5-4-15,9 5 4 16,-3 7-6-16,7 4 3 15,1 6 0-15,10 8 3 16,0 8 1-16,4 11 5 16,-2 8 3-16,-2 9 1 15,-8 4 0-15,-1 7-4 16,-7-7-1-16,-5 4 0 16,0-7-2-16,-4 1-1 15,-2-9-2-15,-2-6-1 0,2-8-2 16,-4-11 0-16,0-10 2 15,0-6 2-15,0 2-2 16,0-4-1-16,0-2-4 0,-6-25 3 16,-9-69-5-16,13 46 3 15,6 7-2-15,2-3 5 16,4 8-7-16,3-1 8 16,1 16 1-16,3 2-3 15,5 11-1-15,3 9 1 16,0 11-5-16,6 13 0 15,-2 10 8-15,4 18 4 16,-6 3 0-16,6 12 5 16,-4-4-2-16,2 6-5 15,-5-8-1-15,3-3 0 16,-4-13-5-16,-4-7-41 16,-5-15-41-16,1-5-114 15,-5-9-76-15,-2 0-103 16,1 4-347-16,-9-6 58 15</inkml:trace>
          <inkml:trace contextRef="#ctx0" brushRef="#br0" timeOffset="12553.9731">1720 6511 1156 0,'10'-5'369'0,"2"1"119"15,3-2-327-15,4 0-7 16,1-2-37-16,1-1-22 16,-2-1-51-16,1-2 2 15,-1 5-7-15,-2-9 4 16,-3 3-7-16,-2-5 9 16,-5 1-9-16,-1-5 3 0,-4 3 0 15,-2-4 11 1,0 2 2-16,-6-3 11 15,-3 5-2-15,-3 0 13 16,-2 5-3-16,-3 2 10 16,0 7-9-16,-1 5 9 15,-1 5-17-15,-2 11 1 16,1 5-15-16,1 12-1 16,3 2-15-1,5 11 1-15,7 3-8 0,2 5-11 16,6-6-10-16,7 10-1 0,3-13-3 15,7-1-4 1,3-9 2-16,5-8-30 0,-2-17-27 0,4-4-67 0,-4-12-59 0,0-6-153 16,-6 1-39-1,8 7-338-15,-6 0 6 0</inkml:trace>
          <inkml:trace contextRef="#ctx0" brushRef="#br0" timeOffset="12725.7948">2206 6335 574 0,'0'-2'409'16,"0"2"-81"-16,0 0-40 16,0 0-284-16,0 0-319 0,0 0 87 15</inkml:trace>
          <inkml:trace contextRef="#ctx0" brushRef="#br0" timeOffset="19579.126">2187 6190 1204 0,'0'0'420'0,"2"8"120"15,-2 0-327-15,0-7-8 16,0 3-33-16,0 4-17 16,5 31-54-16,21 67-2 0,-15-59-10 15,5 5-3 1,-7-6-25-16,5 5 1 0,-4-13-10 0,-3 1-13 15,-3-10-16 1,0-8-1-16,-2-11-19 16,-2-2-59-16,2-10-69 0,-2 0-176 15,-2-2 409-15,2-4-816 16,0-1 288-16</inkml:trace>
          <inkml:trace contextRef="#ctx0" brushRef="#br0" timeOffset="21110.1601">3623 6136 1194 0,'-4'-6'512'0,"4"10"72"0,2 4-281 16,-2-6-92-16,0 1-24 15,0 5-89-15,7 33-34 16,13 58-30-16,-7-57-2 16,1-5-18-16,3 0-6 15,-1-14-5-15,1-4-30 16,1-9-32-16,1-8-38 0,-4-6-10 16,3-10-13-1,-3-3 25-15,-3-12 28 0,-2-4 39 16,-3-6 9-1,-3-1 14-15,0 1 11 0,2 14 10 16,-6 4 31 0,4 11 7-16,0 12 19 15,3 8-2-15,-7-9 4 0,2 3-25 0,8 20-4 32,38 76-19-32,-30-51-5 0,-7-11-38 0,-1-3-101 31,2-10-86-31,-5-7 398 0,3-7-818 0,4-5 349 31</inkml:trace>
          <inkml:trace contextRef="#ctx0" brushRef="#br0" timeOffset="21500.8656">4056 6219 1078 0,'8'-8'372'0,"11"8"88"16,0 8-291-16,7 11 11 15,-1 5-40-15,4 10-5 0,-8 7-33 16,0 8 0 0,-5-9-19-16,-4 9-1 0,-5-11-17 15,-3-1-2 1,-4-16-16-16,-4-1 6 0,0-15-4 16,-3-6 7-1,-1-13-13-15,-2-9 2 0,1-8-15 16,1-18-7-1,4 1-5-15,4-12 3 0,6 2-7 0,3-2-3 32,3 12-3-32,5-1-2 0,5 12 0 15,7 1 2-15,0 9 0 16,8 0 3 0,-6 7-2-16,1-1-1 0,-3 7-3 0,4-1-2 31,-8 3-4-31,3 3-17 0,-7 5-27 0,-6 0-116 15,-11 2-98-15,2 4-442 16,-12 6 15-16</inkml:trace>
        </inkml:traceGroup>
      </inkml:traceGroup>
    </inkml:traceGroup>
    <inkml:traceGroup>
      <inkml:annotationXML>
        <emma:emma xmlns:emma="http://www.w3.org/2003/04/emma" version="1.0">
          <emma:interpretation id="{A90BAABE-1619-407B-95AA-B40BEB1AECA4}" emma:medium="tactile" emma:mode="ink">
            <msink:context xmlns:msink="http://schemas.microsoft.com/ink/2010/main" type="paragraph" rotatedBoundingBox="662,7338 3504,7241 3541,8294 698,8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11E859-4AEB-4BD8-8A21-ADEE969455BF}" emma:medium="tactile" emma:mode="ink">
              <msink:context xmlns:msink="http://schemas.microsoft.com/ink/2010/main" type="line" rotatedBoundingBox="662,7338 3504,7241 3541,8294 698,8391"/>
            </emma:interpretation>
          </emma:emma>
        </inkml:annotationXML>
        <inkml:traceGroup>
          <inkml:annotationXML>
            <emma:emma xmlns:emma="http://www.w3.org/2003/04/emma" version="1.0">
              <emma:interpretation id="{B051C788-135D-449D-B466-92EE716B1169}" emma:medium="tactile" emma:mode="ink">
                <msink:context xmlns:msink="http://schemas.microsoft.com/ink/2010/main" type="inkWord" rotatedBoundingBox="668,7518 2777,7446 2807,8319 698,83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645.456">1064 7912 802 0,'4'-21'395'15,"0"4"21"-15,2-8-114 16,0 3-131-16,-4-5 30 16,-2 2-30-16,0-2 23 15,-6 4-28-15,-4-1 26 16,-2 9-24-16,-5 5 11 0,-2 6-40 16,-7 10 1-16,-3 4-40 15,-11 17-16-15,1 10-35 16,-7 15-9-16,3 4-27 15,-1 10-5-15,13-14-4 0,7 6-6 16,13-9-3-16,13 3-20 16,9-8-20-16,13-1-69 15,3-14-23-15,7-6-63 16,-1-15-2-16,-2-16 11 16,-7-9 62-16,-1-10 30 15,-6-6 64-15,-1-6 27 16,-3 2 9-16,1 1 10 15,-3 3 9-15,3-4 23 16,-2 8 6-16,-5 2 28 16,1 2 4-16,-2 9 15 15,-4 6-13-15,0 7 8 16,0 5-24-16,-2-1-4 16,0 3-23-16,2 4-10 15,5 29-15-15,24 69-2 16,-21-61-6-16,2-1-30 15,-3-5-29-15,5-4-120 16,3-18-92-16,5-5-51 16,7-8-365-16,9-6 51 0</inkml:trace>
          <inkml:trace contextRef="#ctx0" brushRef="#br0" timeOffset="31926.7443">1641 7802 1201 0,'-2'-19'486'0,"-6"3"135"16,2 5-319-16,-9 1 7 15,1 10-51-15,-3 10-33 16,-2 5-100-16,-7 18-12 16,3 6-34-16,2 13-20 15,5-2-20-15,7 10-9 16,9-2-5-16,9 10-15 15,5-12-1-15,9-2-4 16,2-15-18-16,4-12-64 16,2-21-38-16,8-10-103 15,-4-13-67-15,0-6-120 16,0-3-299-16,3-8 50 16</inkml:trace>
          <inkml:trace contextRef="#ctx0" brushRef="#br0" timeOffset="32370.9092">1834 7487 1176 0,'-9'-10'507'0,"5"6"111"16,2 8-293-16,2-4-57 16,0 2-66-1,2 6-25-15,15 30-93 0,37 80-10 16,-32-56-10-1,-1 16 13-15,-5-7-17 0,-3 5-9 16,-7-16-8-16,2 6-12 16,-1-14-15-16,-5-6-9 15,0-9 1-15,0-10-8 16,0-13 2-16,0-12-11 0,2-10 4 16,-4 4-6-1,0-4 2-15,2-17 4 0,11-77 4 16,-5 45-1-1,-2 9 2-15,4-2 0 16,-3 3 0-16,3 7 1 16,0 13-2-16,1 11 1 15,5 16 3-15,3 19-6 16,2 10 3-16,3 22 7 16,-3 5-3-16,0 12-1 15,-1-4 0-15,1 1-68 0,2-14-39 16,4-3-120-1,4-19-99-15,6 0-429 16,-2-12 54-16</inkml:trace>
          <inkml:trace contextRef="#ctx0" brushRef="#br0" timeOffset="32760.068">2612 7901 1201 0,'-5'-16'519'15,"-1"9"129"1,-6 5-304-16,-5 11-13 0,-5 9-73 0,-3 13-42 31,0 2-118-31,-2 3-23 0,6-1-42 0,7-4-12 32,8-8-20-32,8-1-6 0,10-9-7 0,3-7-27 15,5-4-19 1,1-10-14-16,-2-5 1 0,3-7-6 15,-3 1 24 1,-2-6 23-16,-3 0 16 0,0 0 1 16,-7 5 9-16,1 3 10 15,-6 5-4-15,2 10 8 16,0 4 4-16,-4 0 5 16,2 2-4-16,2 2 0 15,5 13-2-15,34 78 0 0,-32-66-20 16,3-4-87-1,-2-8-70-15,5-11-138 0,-3-10-31 16,9-11-338 0,-2-5 60-16</inkml:trace>
        </inkml:traceGroup>
        <inkml:traceGroup>
          <inkml:annotationXML>
            <emma:emma xmlns:emma="http://www.w3.org/2003/04/emma" version="1.0">
              <emma:interpretation id="{7562F0BB-BC71-4343-A15E-B35FA1DC94F3}" emma:medium="tactile" emma:mode="ink">
                <msink:context xmlns:msink="http://schemas.microsoft.com/ink/2010/main" type="inkWord" rotatedBoundingBox="2750,7267 3504,7241 3537,8197 2783,8223"/>
              </emma:interpretation>
              <emma:one-of disjunction-type="recognition" id="oneOf3">
                <emma:interpretation id="interp3" emma:lang="" emma:confidence="1">
                  <emma:literal>t.</emma:literal>
                </emma:interpretation>
                <emma:interpretation id="interp4" emma:lang="" emma:confidence="0">
                  <emma:literal>t,</emma:literal>
                </emma:interpretation>
                <emma:interpretation id="interp5" emma:lang="" emma:confidence="0">
                  <emma:literal>+.</emma:literal>
                </emma:interpretation>
                <emma:interpretation id="interp6" emma:lang="" emma:confidence="0">
                  <emma:literal>f,</emma:literal>
                </emma:interpretation>
                <emma:interpretation id="interp7" emma:lang="" emma:confidence="0">
                  <emma:literal>f.</emma:literal>
                </emma:interpretation>
              </emma:one-of>
            </emma:emma>
          </inkml:annotationXML>
          <inkml:trace contextRef="#ctx0" brushRef="#br0" timeOffset="33213.2155">2771 7829 1327 0,'2'-13'412'0,"12"-1"137"32,11 3-353-32,15-9-24 0,13 3-26 0,12-6-34 31,3 1-58-31,6 3-24 0,-14 7-65 0,-4 5-150 16,-16 7-54-1,1 21-364-15,-12 12-38 0</inkml:trace>
          <inkml:trace contextRef="#ctx0" brushRef="#br0" timeOffset="33010.0661">2903 7382 1129 0,'-2'-52'433'15,"0"11"130"-15,0 22-273 16,4 7 1-16,-2 10-32 16,4 12-25-16,-4-8-77 0,2 6-20 15,13 50-35 1,26 77-6-16,-18-52-23 0,0 22-9 16,-3-14-25-16,-3 6-9 15,-2-16-18-15,-1-6-1 16,1-22-23-16,-1-9-61 15,0-15-49-15,-9 0-174 16,-7-9-111-16,-7-1-365 16,-7-7-21-16</inkml:trace>
          <inkml:trace contextRef="#ctx0" brushRef="#br0" timeOffset="33539.6272">3514 8075 1869 0,'-4'2'671'15,"4"0"148"1,2 0-493-16,-2-2-136 16,0 0-53-16,0 0-54 15,0 0-83-15,2 0 0 16,0 0 0-16,0 0 0 16,0 0 0-16,0 0 0 15,0 0 0-15,0 0 0 16,0 0 0-16,0 0 0 0,0 0 0 15,0 0 0 1,-1 2-3-16,-1 2-129 0,0 1-124 0,-1 15-563 31,-3 11 17-31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2:54.80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A770F4-3C5C-4A70-9D87-2000EA6C6A76}" emma:medium="tactile" emma:mode="ink">
          <msink:context xmlns:msink="http://schemas.microsoft.com/ink/2010/main" type="inkDrawing" rotatedBoundingBox="668,14293 4255,14187 4260,14345 672,14451" semanticType="underline" shapeName="Other">
            <msink:sourceLink direction="with" ref="{CA7B34FA-B419-4D91-B695-053FEE11293A}"/>
          </msink:context>
        </emma:interpretation>
      </emma:emma>
    </inkml:annotationXML>
    <inkml:trace contextRef="#ctx0" brushRef="#br0">708 14420 539 0,'-6'-2'342'0,"1"0"-18"16,1 2-108-16,0 0-59 16,0 0-53-16,0 0 3 15,2 0-21-15,0 0 11 0,0 0-13 16,0 0 12-16,2 0-14 16,0 0 4-16,2 0-15 0,2 0 13 15,2 0-14-15,6-2 9 16,5 0-7-16,4 0 9 15,55-7-15-15,-55 5 2 16,0 2-13 0,4-2 0-16,-3 0-16 0,7 0 0 15,-2 0-9-15,2 0 1 16,0 2-9-16,4-1 8 16,-4 1-6-16,4-2 2 15,-4-2-3-15,8-4 8 16,-6 4-10-16,7-3 2 15,-7 3 0-15,10-2-3 16,-8 4-9-16,5-1 2 16,-3-1-4-16,6 0-1 15,-6 0 4-15,7 0-1 16,-9 1-2-16,4 1 2 16,-8-2-1-16,4 4-4 15,-8-2 3-15,0 0-1 16,0 0 0-16,2 4-1 15,-1-4 5-15,1 4-3 16,0 0 3-16,4 2-3 16,-2-2-2-16,4 2-3 15,0 0 0-15,3 0 1 16,-1 0-1-16,4 2 4 16,0 0-1-16,3-4 2 15,-3 2-2-15,9-2 3 16,-5 0-2-16,3 2 1 15,-5 0 1-15,3 0 2 0,-5 0-1 16,6 1 3 0,-9 1-3-16,5-2-3 0,-2 2 1 15,-1-4-3 1,-3 2-3-16,2-2 4 16,0 0 2-16,0-4-7 15,-5 4 3-15,3-4 1 16,-2 2-3-16,0 2 0 0,-4-2 0 15,6 0 2-15,-6 2 0 16,8-3 1-16,-6-1-1 0,4 2 2 16,-4 0-4-1,3-2 0-15,-7 4-2 16,6-2 0 0,-6 2 2-16,4-2 4 0,-3 4 0 15,4-2-2-15,-1 0 2 0,4 0-2 16,-2-2 0-16,2 2 5 15,-2-2 2-15,2 0 0 16,-6 2-3-16,6-2 2 16,-6 2-4-16,3 2 0 15,-4-2 2-15,3 0 4 16,-6 0-3-16,2-2-4 16,-2 0 2-16,6 4-3 15,-4-2 2-15,2 2 4 16,2 0 0-16,2 2-3 15,-8 0 4-15,6-2-6 16,-6 2-1-16,0 2 2 16,-1-5 4-16,-1 5-6 15,-4-4 3-15,0 2 1 0,-5-4-2 16,1 4-4-16,-5-2 1 16,0 2 0-16,-2 2-2 15,-1-1-2-15,-3-1 0 0,-4-4 0 16,0 0-8-16,0 2-65 15,-2 0-80-15,-2 2-277 16,1 2-389-16,-1 0-35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8-11-02T21:08:10.4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11-05T17:14:40.012"/>
    </inkml:context>
  </inkml:definitions>
  <inkml:traceGroup>
    <inkml:annotationXML>
      <emma:emma xmlns:emma="http://www.w3.org/2003/04/emma" version="1.0">
        <emma:interpretation id="{06652D49-A0B9-46D3-B06E-71BEE37559F1}" emma:medium="tactile" emma:mode="ink">
          <msink:context xmlns:msink="http://schemas.microsoft.com/ink/2010/main" type="writingRegion" rotatedBoundingBox="11136,18517 12037,12926 13548,13170 12647,18760"/>
        </emma:interpretation>
      </emma:emma>
    </inkml:annotationXML>
    <inkml:traceGroup>
      <inkml:annotationXML>
        <emma:emma xmlns:emma="http://www.w3.org/2003/04/emma" version="1.0">
          <emma:interpretation id="{1D405598-51AA-49A3-BB73-4B363C24C8A9}" emma:medium="tactile" emma:mode="ink">
            <msink:context xmlns:msink="http://schemas.microsoft.com/ink/2010/main" type="paragraph" rotatedBoundingBox="11136,18517 12037,12926 13548,13170 12647,18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A4AF43-BA3C-41C9-8E78-B18C3368ED32}" emma:medium="tactile" emma:mode="ink">
              <msink:context xmlns:msink="http://schemas.microsoft.com/ink/2010/main" type="line" rotatedBoundingBox="11136,18517 12037,12926 13548,13170 12647,18760"/>
            </emma:interpretation>
          </emma:emma>
        </inkml:annotationXML>
        <inkml:traceGroup>
          <inkml:annotationXML>
            <emma:emma xmlns:emma="http://www.w3.org/2003/04/emma" version="1.0">
              <emma:interpretation id="{222FDE9E-E38A-4066-9036-96FF344F750E}" emma:medium="tactile" emma:mode="ink">
                <msink:context xmlns:msink="http://schemas.microsoft.com/ink/2010/main" type="inkWord" rotatedBoundingBox="11206,18528 11209,18512 11223,18515 11221,18530"/>
              </emma:interpretation>
            </emma:emma>
          </inkml:annotationXML>
          <inkml:trace contextRef="#ctx0" brushRef="#br0">11210 18515 0,'0'0'0,"0"0"0</inkml:trace>
        </inkml:traceGroup>
        <inkml:traceGroup>
          <inkml:annotationXML>
            <emma:emma xmlns:emma="http://www.w3.org/2003/04/emma" version="1.0">
              <emma:interpretation id="{2D183664-FD74-4215-BF4C-0CBFA6C43761}" emma:medium="tactile" emma:mode="ink">
                <msink:context xmlns:msink="http://schemas.microsoft.com/ink/2010/main" type="inkWord" rotatedBoundingBox="11733,17658 11776,17393 11832,17402 11790,17667"/>
              </emma:interpretation>
            </emma:emma>
          </inkml:annotationXML>
          <inkml:trace contextRef="#ctx0" brushRef="#br1" timeOffset="2.45122E8">11737 17645 0,'0'0'0</inkml:trace>
          <inkml:trace contextRef="#ctx0" brushRef="#br1" timeOffset="2.45106E8">11819 17403 0</inkml:trace>
        </inkml:traceGroup>
        <inkml:traceGroup>
          <inkml:annotationXML>
            <emma:emma xmlns:emma="http://www.w3.org/2003/04/emma" version="1.0">
              <emma:interpretation id="{73553AF5-221E-417B-8D73-DDF7335348D4}" emma:medium="tactile" emma:mode="ink">
                <msink:context xmlns:msink="http://schemas.microsoft.com/ink/2010/main" type="inkWord" rotatedBoundingBox="11626,15478 12037,12926 13548,13170 13137,157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1" brushRef="#br1">11685 15119 1241 0,'5'-4'370'0,"1"-4"105"15,16-8-289 1,8-7-48-16,25-14 43 16,10-5-10-16,30-20 16 15,2-4-28-15,19-15 10 16,-9 5-39-16,13 1-9 15,-22 11-32-15,13 0-15 16,-19 18-34-16,11-3-14 0,-20 3-13 16,0 5-7-16,-23 8-24 15,-7 8-67-15,-24 10-49 16,-8 9-173-16,-15 10-79 0,-8 23-352 16,-8 14-5-16</inkml:trace>
          <inkml:trace contextRef="#ctx1" brushRef="#br1" timeOffset="1057.4817">12085 15107 1267 0,'2'-2'408'0,"6"8"136"15,3 0-335-15,7 7-7 16,1 3-16-16,4 11-18 15,-3 4-56-15,-3 5-6 16,-1-1-33-16,-3 8-5 16,-5-6-19-16,-2 5 1 15,-4-5-16-15,-4 4-3 16,0-9-12-16,2-1-5 16,-2-15-11-1,0-3 1-15,2-5-6 0,-2-6-2 16,0-4-4-16,0-2 1 15,0-3-3-15,0-15 1 16,2-20 6-16,0-61-1 16,2 64 4-16,0-3 4 15,0 7-3-15,6-2-2 16,0 10 6-16,3-2-3 0,3 10-4 16,1 1 7-16,1 11 0 15,1 3-5-15,3 8 1 16,1 1 5-16,-2 9-2 15,1 9 2-15,-3 0 0 16,-4 3 2-16,-1 1-7 0,-4-2 2 16,-4-8-2-16,-2-1 4 15,0-3-2-15,-4-5 1 16,0-4-1-16,2-4-4 16,0-2-8-16,0 0-2 15,0-2 0-15,0-4 0 16,2-7 3-16,5-28 5 15,17-55 3-15,-15 51 1 16,3 9 0-16,-1 3-2 16,3 10 0-16,2 7-2 15,-1 12 2-15,2 8-2 16,1 8 3-16,3 15-2 16,-2 8 2-16,3 15 0 15,-5 1 0 1,-1 7 1-16,-9-12 3 0,1 3-10 0,-2-14-17 15,0-4-56 1,-2-8-57-16,-2-5-147 0,-1-13-46 0,1-12-351 16,0-5 16-1</inkml:trace>
          <inkml:trace contextRef="#ctx1" brushRef="#br1" timeOffset="1370.0522">12933 14627 1246 0,'19'19'499'16,"-5"12"88"-16,5 18-258 15,-2 5-91-15,-1 14 13 16,-6-1-83-16,-1 20-15 15,3-5-50-15,-2 13-2 16,-1-8-33-16,3 9-9 16,-2-18-24-16,-3-1-11 15,1-17-15-15,0-10-30 16,0-22-48-16,1-11-216 0,-1-17-71 16,2-8-421-1,-8-5-71-15</inkml:trace>
          <inkml:trace contextRef="#ctx1" brushRef="#br1" timeOffset="-531.2158">12528 13009 1173 0,'-2'-4'392'0,"0"6"133"16,4 2-319-16,-2-4 9 16,0 4-24-16,2 2-13 15,10 27-59-15,29 87 7 16,-30-57-28-16,3 21 2 16,-5-1-28-16,-3 16 1 15,0-12-22-15,0 7-2 16,-6-12-16-16,0 5-6 15,-4-23-14-15,0 3-4 16,0-12-6-16,0-9-38 16,-1-15-33-16,1-6-116 15,2-13-106-15,2 5-442 16,4 3 32-16</inkml:trace>
          <inkml:trace contextRef="#ctx1" brushRef="#br1" timeOffset="-828.1527">12749 13272 1105 0,'-12'-2'392'16,"-5"2"86"-16,-2 6-264 15,-5 2-39-15,-3 7 12 0,2 3-56 0,-2 3-5 16,2-2-31-16,0 1-11 16,7-5-31-16,1 1-13 15,7-5-22-15,2 5-6 16,7-1-11-16,2 7-6 15,7 3 0-15,6 4 0 16,-1-4 0-16,7 6-1 16,1-4 3-16,-2 0-1 15,3 0 1-15,-1 0-1 16,-4-3 3-16,3-1 2 0,-5-6 0 16,1 3-1-1,-5-5 0-15,1 6 4 0,-8-3 0 16,-2 5 0-16,-6 0 2 15,-8 6 1-15,-3-4-1 16,-5 6 13-16,-3-6 10 16,-4-1 13-16,2-7 3 0,-2-1 13 15,2-5-11-15,1-3-10 16,3-2-12-16,2-2-9 16,3-4-18-16,1-6-20 15,3 0-22-15,4-13-80 16,6-5-39-16,1-14-111 15,4-7-28-15,5-5-339 16,4 3 70-16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8-11-02T21:06:19.7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ECC7423F-7416-416C-AF0E-C98EFA971275}" emma:medium="tactile" emma:mode="ink">
          <msink:context xmlns:msink="http://schemas.microsoft.com/ink/2010/main" type="writingRegion" rotatedBoundingBox="15725,18504 15740,18504 15740,18519 15725,18519"/>
        </emma:interpretation>
      </emma:emma>
    </inkml:annotationXML>
    <inkml:traceGroup>
      <inkml:annotationXML>
        <emma:emma xmlns:emma="http://www.w3.org/2003/04/emma" version="1.0">
          <emma:interpretation id="{03C9CCBD-332A-4929-BCF5-9B8B0584305E}" emma:medium="tactile" emma:mode="ink">
            <msink:context xmlns:msink="http://schemas.microsoft.com/ink/2010/main" type="paragraph" rotatedBoundingBox="15725,18504 15740,18504 15740,18519 15725,18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620E4C-B87B-4605-AE30-B72D67514BF8}" emma:medium="tactile" emma:mode="ink">
              <msink:context xmlns:msink="http://schemas.microsoft.com/ink/2010/main" type="line" rotatedBoundingBox="15725,18504 15740,18504 15740,18519 15725,18519"/>
            </emma:interpretation>
          </emma:emma>
        </inkml:annotationXML>
        <inkml:traceGroup>
          <inkml:annotationXML>
            <emma:emma xmlns:emma="http://www.w3.org/2003/04/emma" version="1.0">
              <emma:interpretation id="{A16F336A-FA92-472E-A655-5949EA479002}" emma:medium="tactile" emma:mode="ink">
                <msink:context xmlns:msink="http://schemas.microsoft.com/ink/2010/main" type="inkWord" rotatedBoundingBox="15725,18504 15740,18504 15740,18519 15725,18519"/>
              </emma:interpretation>
            </emma:emma>
          </inkml:annotationXML>
          <inkml:trace contextRef="#ctx0" brushRef="#br0">15726 18504 0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5:38.43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6C3393-5517-462C-B7BC-95DE60FDBFD2}" emma:medium="tactile" emma:mode="ink">
          <msink:context xmlns:msink="http://schemas.microsoft.com/ink/2010/main" type="writingRegion" rotatedBoundingBox="32766,4374 32284,13968 30061,13856 30544,4262"/>
        </emma:interpretation>
      </emma:emma>
    </inkml:annotationXML>
    <inkml:traceGroup>
      <inkml:annotationXML>
        <emma:emma xmlns:emma="http://www.w3.org/2003/04/emma" version="1.0">
          <emma:interpretation id="{2223AAB5-D2BF-4376-BEF8-20F7AD0A7E57}" emma:medium="tactile" emma:mode="ink">
            <msink:context xmlns:msink="http://schemas.microsoft.com/ink/2010/main" type="paragraph" rotatedBoundingBox="32766,4374 32284,13968 30061,13856 30544,42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06A9F8-357F-4109-991C-DB5F2CBBF30F}" emma:medium="tactile" emma:mode="ink">
              <msink:context xmlns:msink="http://schemas.microsoft.com/ink/2010/main" type="line" rotatedBoundingBox="32766,4374 32284,13968 30061,13856 30544,4262"/>
            </emma:interpretation>
          </emma:emma>
        </inkml:annotationXML>
        <inkml:traceGroup>
          <inkml:annotationXML>
            <emma:emma xmlns:emma="http://www.w3.org/2003/04/emma" version="1.0">
              <emma:interpretation id="{735418F0-3E79-4B97-9A9A-1DC5B68DDBBF}" emma:medium="tactile" emma:mode="ink">
                <msink:context xmlns:msink="http://schemas.microsoft.com/ink/2010/main" type="inkWord" rotatedBoundingBox="32668,4369 32606,5609 30481,5502 30544,4262"/>
              </emma:interpretation>
            </emma:emma>
          </inkml:annotationXML>
          <inkml:trace contextRef="#ctx0" brushRef="#br0">8446 1642 1253 0,'-2'-5'439'0,"4"-5"109"16,5 0-338-16,-5 6-10 15,4-1-36-15,46-11 8 16,86-84-41-16,-28 43 16 16,2 1-23-16,20-6 1 15,-16 18-39-15,4-8-11 0,-21 11-35 16,1 0-10 0,-18 7-16-16,-1-3-4 0,-17 14-15 15,-10-3-39-15,-19 13-39 16,-8 1-101-16,-17 8-78 15,-14 12 332-15,-14 19-777 16,-24 18 341-16</inkml:trace>
          <inkml:trace contextRef="#ctx0" brushRef="#br0" timeOffset="44623.6205">7817 1391 1231 0,'-6'0'390'0,"6"2"106"16,13 0-286-16,-11-2-31 16,16-2 35-16,53-6-24 15,96-15 9-15,-53 0-42 16,25-4 2-16,-3 5-53 16,21-1-17-16,-16 4-40 15,8 3-15-15,-25 7-20 16,-18 1-47-16,-42 4-37 0,-21 4-112 15,-32 6-73-15,-28 21-493 16,-26 10 68-16</inkml:trace>
          <inkml:trace contextRef="#ctx0" brushRef="#br0" timeOffset="1205.8327">9901 1259 1081 0,'6'-3'441'15,"0"10"90"-15,-1 9-222 16,1 7-61-16,0 12 14 16,-2 7-76-16,-2 18-31 15,-4-4-46-15,0 12-14 16,-2-2-33-16,-4 6 8 15,4-11-18-15,-3 7 1 16,1-12-10-16,0 2 4 16,0-7-15-16,0-1-3 15,5-6-13-15,-3-5-1 0,6-10-10 16,1-6-20-16,1-13-26 16,2-6-81-16,-2-6-63 15,-4 0-205-15,0 0-362 16,-2-2 21-16</inkml:trace>
          <inkml:trace contextRef="#ctx0" brushRef="#br0" timeOffset="893.2912">8775 1728 1214 0,'2'-10'462'16,"1"10"119"-16,-3 0-294 0,0 0-49 16,0 0-54-16,2 2-26 15,0 2-79-15,2 3-15 16,16 30-17-16,28 68 21 15,-35-63-12-15,-7 3 10 16,-4-3-15-16,-2 5 0 16,-4-10-15-16,-1-1-6 15,1-7-15-15,0-7-1 16,4-15-8-16,0-1-8 16,2-6 3-16,-2-2-5 15,2-4-2-15,0-3 2 16,15-30 7-16,37-67-2 15,-33 65 0-15,5-7 2 16,-3 7 3-16,-2-11-4 16,-3 5-1-16,1-3 4 0,-2 15 3 15,-1 2-1-15,-3 16 1 16,-1 3 5-16,0 10-5 16,3 6-4-16,1 8-1 15,1 9-3-15,-2 5 1 16,5 12 4-16,-9-3 1 15,1 6-1-15,-4-2-1 16,-2 0-2-16,-4-10-4 0,-2 0-1 16,-4-12 4-16,-2-1-3 15,2-7 4-15,0-1-2 16,2-6 0-16,0-2-15 16,2 0 6-16,0-1-10 15,2-3 2-15,2-2 2 16,10-19 10-16,38-74 0 15,-31 65 4-15,0-7 1 16,1 16 2-16,-1 4-2 16,-4 7-7-16,3 7 1 15,-1 10 3-15,4 9-6 16,-1 4 3-16,-1 13 8 16,-4 10-3-16,-5 5 1 15,-4-3 1-15,-6 5-1 16,0-11 0-16,-1-2-13 15,1-15-30-15,-2-1-56 0,4-9-63 16,-2-4-152-16,2-6-43 16,-4 2-335-16,0 0 8 15</inkml:trace>
        </inkml:traceGroup>
        <inkml:traceGroup>
          <inkml:annotationXML>
            <emma:emma xmlns:emma="http://www.w3.org/2003/04/emma" version="1.0">
              <emma:interpretation id="{A0F5BE87-9153-4A8C-BA4D-41FA981982D3}" emma:medium="tactile" emma:mode="ink">
                <msink:context xmlns:msink="http://schemas.microsoft.com/ink/2010/main" type="inkWord" rotatedBoundingBox="32667,6344 32542,8831 31226,8765 31351,62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1534.1033">8566 4485 1333 0,'-2'-4'439'0,"6"2"126"0,9-4-345 15,-9 4 7-15,15-4-24 16,113-40 7-16,-43 19-52 16,21-8-8-16,-3 4-51 15,15-4-18-15,-14 4-39 16,12-5-10-16,-19 7-18 15,3 0-14-15,-23 7-30 0,-11 3-79 16,-25 11-72-16,-16 6-181 16,-27 16-60-16,-30 17-304 15,-16 9-7-15</inkml:trace>
          <inkml:trace contextRef="#ctx0" brushRef="#br0" timeOffset="62525.5314">9876 4493 1257 0,'8'-10'474'15,"-10"14"139"-15,2 15-338 0,-2 8 20 16,-6 10-59-16,0 15-20 16,-2 8-91-16,-5 19-8 15,1 3-44-15,-1 11-10 16,-1-4-22-16,-7 2-15 15,4-16-16-15,-2 0 0 16,3-17-10-16,1-9-82 16,5-16-49-16,-3-12-256 0,-1-9-382 15,-11-1-9-15</inkml:trace>
          <inkml:trace contextRef="#ctx0" brushRef="#br0" timeOffset="62318.2258">8846 4611 1223 0,'14'-2'412'16,"-5"4"143"-1,1-2-293 1,4 11-39-16,-1 5-14 0,7 5-3 16,-3 8-82-16,0 21-24 15,-5 1-30-15,-2 12-6 16,-6-3-21-16,-8 4-8 15,0-15-13-15,0-5-2 16,2-11-17-16,2-6-2 16,2-10-3-16,4-9-1 15,3-10-7-15,7-11 6 16,1-7-3-16,7-9 2 16,-1-4 5-16,2-9 1 15,-4-3-2-15,1-7 4 0,-5 6 0 16,2-1-4-16,-3 14 2 15,3 6 1-15,-3 8-5 16,5 9-2-16,-2 8 4 16,3 6-2-16,-5 10 0 15,2 13 4-15,-9 2 1 16,-2 10 1-16,-4 1 2 16,-8 1-1-16,-2-10 1 15,0-4 0-15,0-12-5 16,2-5 2-16,2-10-4 0,6-6-4 15,-4 4 3-15,2-2 0 16,0-3-2-16,8-9 3 16,7-15 1-16,47-62-1 15,-43 64 2-15,9-2-2 16,-5 12 3-16,6 7-3 16,-6 11-2-16,2 6-2 15,-8 13 6-15,1 9-2 16,-7 2 0-16,3 10 2 15,-7-3 4-15,-1-3-35 16,-4-8-24-16,0-5-104 16,0-11-76-16,0-5-59 15,-3-4-380-15,-2-2 66 0</inkml:trace>
          <inkml:trace contextRef="#ctx0" brushRef="#br0" timeOffset="61179.5088">9435 2962 975 0,'3'-12'407'15,"-1"9"94"-15,-2 8-214 16,0-5-41-16,0 4-29 0,0 2-2 16,4 29-76-16,10 77-8 15,-8-48-44-15,-3 17 2 16,1-1-24-16,-4 9-2 15,-2-10-19-15,-1 4-2 16,-7-13-19-16,-2-3-2 16,1-12-10-16,1-5-27 15,2-17-40-15,4-8-128 16,2-6-130-16,2 6-401 16,2-1-17-16</inkml:trace>
          <inkml:trace contextRef="#ctx0" brushRef="#br0" timeOffset="60913.8129">9644 3179 1136 0,'-4'-16'463'16,"-8"7"83"-16,-7-3-257 15,-3 2-56-15,-9 5-19 16,0 3-83-16,-1 2-39 0,3 2-43 16,1 3-16-16,9 3-20 15,4 4-5-15,3 1-6 16,4 12-6-16,6 1-2 15,6 10 1-15,2-1-1 0,8 6 1 16,-1-6 3-16,5-1-5 16,1-5 1-16,6-2-12 15,-4-5 3-15,1 3-3 16,-9-6 2-16,-5 4 3 16,-10 1 11-16,-8 5 3 15,-9-4 6-15,-10 8 3 16,-4-8-1-16,-4 0 3 15,6-9-4-15,-2-7-2 16,12-7-16-16,0-11-79 16,5-5-59-16,7-11-120 15,5 2-336-15,0-6-13 16,2 5-142-16</inkml:trace>
        </inkml:traceGroup>
        <inkml:traceGroup>
          <inkml:annotationXML>
            <emma:emma xmlns:emma="http://www.w3.org/2003/04/emma" version="1.0">
              <emma:interpretation id="{97CB6882-E6B8-4C9F-84F5-F6609130367A}" emma:medium="tactile" emma:mode="ink">
                <msink:context xmlns:msink="http://schemas.microsoft.com/ink/2010/main" type="inkWord" rotatedBoundingBox="32308,12687 32244,13966 30494,13878 30558,12599"/>
              </emma:interpretation>
              <emma:one-of disjunction-type="recognition" id="oneOf1"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140103.1222">9537 9407 1420 0,'6'-2'471'16,"-4"12"159"-16,2 5-382 16,2 24 12-16,-1 5-31 15,1 16-25-15,-2 10-76 16,0 15-5 0,-4-6-38-16,-2 7-6 0,-4-3-25 15,-4 2 1-15,1-13-23 16,-3 9 2-16,1-13-17 15,-3-7 0-15,6-8-13 16,4-5 1-16,1-19-5 16,3-2 0-16,3-7 0 15,-3-11 0-15,-2-7 0 16,4 2 0-16,-2-6 0 16,0 0 0-16,0 0 0 0,0 0-32 15,0-2-36-15,-2-1-117 16,1-1-91-16,-3 0-543 15,-2 0 66-15</inkml:trace>
          <inkml:trace contextRef="#ctx0" brushRef="#br0" timeOffset="139749.5728">8308 10071 1114 0,'2'-20'526'0,"0"13"60"16,-4 5-220-16,2 0-125 15,0 2-58-15,0 2 7 16,2 1-79-16,0 3-22 15,8 19-26-15,30 78 6 0,-28-59-21 16,-2 7-7-16,-3-7-10 16,-5 3 1-16,-2-11-15 15,-2 5-6-15,-3-10-1 16,1-4-3-16,-2-7-9 16,6-7 2-16,0-9 4 15,2-20-9-15,0-7-3 16,4-8 3-16,1-7 0 0,7-15-3 15,1 5 4-15,9-8 2 16,-3 0 3-16,4 0-1 16,-4 11-1-16,4 8 1 15,-3 10 4-15,1 6-8 16,-4 9 3-16,5 7-1 16,-5 7 2-16,-2 5 0 15,-1 5 4-15,-1 13 0 16,-9 2 4-16,-4 8-4 15,0-2 1-15,-6 2-2 16,-2-12-1-16,4-2-1 16,2-11 0-16,0-8-4 15,6-12-5-15,-6 6 5 16,2-2-5-16,2-5 3 16,15-24 0-16,41-62 7 0,-38 64-3 15,1 2 2-15,0 8-1 16,0 2-1-16,-3 7 1 15,1 7 1-15,-2 7-5 0,4 11 6 16,-3 7-1-16,1 9 0 16,-3 4-2-16,-5 15 6 15,-5-1-1-15,2 17 1 16,-7-4-5-16,3-2-38 16,2-14-28-16,2-7-116 15,-1-18-81-15,7-7 341 16,1-10-780-16,3-4 329 15</inkml:trace>
          <inkml:trace contextRef="#ctx0" brushRef="#br0" timeOffset="138960.6305">7809 10057 1538 0,'4'-6'395'16,"15"-9"208"-16,10-8-428 15,31-24 30-15,20-7 3 16,30-20-2-16,2 1-67 0,22-10-8 31,-18 13-42-31,10-2-16 16,-20 14-32-16,4 2-16 15,-25 10-12-15,-7 9-9 16,-26 12-24-16,-9 6-65 16,-20 11-36-16,-8 18-117 15,-13 7-91-15,-13 22-419 16,-13 11 64-16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8:22.97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97 201 1005 0,'-25'8'224'0,"1"-6"76"16,9-8-291-16,0-14-28 16,7-12-11-1,2-13-171-15,2-3-99 16,4-12-30-16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8:23.61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118 0 420 0,'-5'15'391'0,"-5"8"-92"0,2 16 8 16,8 11-236-16,-4 12-21 15,4 2-19-15,0 12-9 16,-2-12-11-16,-3 1-4 16,-3-10-1-16,-4-5-1 15,-1-19 3-15,-1-8 0 16,2-17 0-16,1-20-5 15,3-19-3-15,4-25-13 16,6-9-7-16,6-17-12 16,5 9 6-16,3-1-3 15,-1 24 12-15,1 6 3 16,-8 17 6-16,-4 11 28 16,-4 12 19-16,-4 12 36 15,-2 4 19-15,4-8 38 0,-2 4-6 16,-6 19 18-16,-24 75-23 15,22-43-1-15,12-1-33 16,2 6-19-16,8-8-31 0,1 0-18 16,7-11-16-16,-3-11-7 15,1-14-3-15,-3-6-11 16,-5-9 3-16,-4-1-5 16,-2-4 1-16,-2 0 2 15,-2 1 9-15,0-3 1 16,0-4 6-16,2-35-12 15,13-71-5-15,7 46-29 16,3 8-8-16,4-1-7 16,-6 20 9-16,-3 4 5 15,-9 16 31-15,-3 9 23 16,-6 10 24-16,-8 14 25 16,-3 1 11-16,-10 15 12 15,-5 1-9-15,-3 3-2 16,2-8-14-16,6-1-5 15,7-12-10-15,5-3-8 16,7-6-12-16,0-4-13 16,2 2-5-16,0-2-11 15,0 0-3-15,2-2-58 16,2-3-53-16,19-42-415 0,23-69 69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8:25.66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279 344 694 0,'-26'0'266'15,"5"-4"1"-15,8-4-154 0,-1-1-84 16,6-3-10-16,4 2 11 16,1-3 5-16,5-1-3 15,5-3-14-15,5-1-7 16,5-3-7-16,5-2-1 16,-1 1 1-16,4 5 3 15,-4 7 2-15,4 5 13 16,-1 10 2-16,3 13 9 15,-6 9-2-15,2 17 5 16,-7 3-10-16,-3 7 4 16,-7-2-4-16,-4 2 3 15,-12-11-4-15,-3 5 5 16,-10-5 3-16,-12 3 17 16,-4-7-2-16,-7 2 4 15,-1-12-9-15,-7-16-6 0,9-16-24 16,-1-32-6-1,9-16-12-15,2-28-9 0,14-8-8 16,4-19 0-16,11 18 3 16,8 3 4-16,6 23 13 15,5 6 4-15,8 25 3 16,3 2 5-16,-3 8 5 0,12 11 3 16,-4 12 4-16,10 16 9 15,-5 9 0-15,13 19 11 16,-12 14 4-16,1 25 17 15,-10-5 1-15,-11 13 12 16,-9-10-4-16,-8-4 19 16,-10-25-17-16,-3-3 15 15,-3-15-9-15,-3-9 6 16,4-13-22-16,-6-6 2 16,3-6-27-16,-7-14-23 15,0-9-44-15,-10-22-108 16,4-11-93-16,6-41-403 15,12-2 15-15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0:42:17.6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22004 1589 952 0,'0'-10'363'0,"0"-1"83"16,0 4-244-16,-2 5 1 15,-1 0-20-15,1-2 8 16,0 0-36-16,0-3 17 15,-2 5-30-15,0 0-8 16,-3 0-31-16,-1-3 2 16,-3 5-28-16,-15 7 3 15,-66 31-9-15,56-1-6 0,2 1-16 0,-7 9-1 16,9-2-18 0,-5 2-3-16,12-10-7 0,3 5-6 15,7-5-7 1,9-1-7-16,6-4-6 0,8 5-2 15,7-12-4-15,3 1-13 16,3-11-9-16,7-9-24 16,0-8-2-16,4-6-10 15,0-5 13-15,0-4 11 16,-9-3 23-16,3-3 9 16,-4 1 13-16,-3-5-1 15,-2 3 3-15,-4 1 2 16,-3 3-1-16,-3 3 1 15,-5 4 0-15,0 3 3 16,-2 5 2-16,0 3 10 16,0 2 3-16,-2 0 5 15,2 2-1-15,0 3-1 16,0 1-12-16,0 22-4 16,19 72-4-16,-6-59-3 15,2-13-4-15,4 4-26 0,1-15-32 16,1-10-105-16,0-10-51 15,11-9-128-15,-6-10 476 16,6-3-788-16,-8 1 396 0</inkml:trace>
  <inkml:trace contextRef="#ctx0" brushRef="#br0" timeOffset="409.0793">22188 1343 1198 0,'-7'-4'486'16,"7"8"46"-16,0-2-346 0,0-2 0 16,0 0-91-16,3 3-23 0,1-1-20 15,2 2 7 1,9 7-8-1,17-1 6 1,60 82-11-16,-57-53-6 0,-10 1-13 0,5 16-1 16,-8-2-10-16,1 8 0 0,-8-9-3 15,-2 15 4 1,-2-12-9-16,-3 13 2 0,-8-10-5 0,-2 14 5 16,-2-15 0-1,-7 0 19-15,-4-16-1 16,-2-1 14-16,2-11 0 15,-6 0 0-15,4-4-15 0,-1-1-3 16,-1-1-13-16,0-1-29 16,2-3-35-16,0-1-124 15,2 0-82-15,6 11-436 16,5 0 18-16</inkml:trace>
  <inkml:trace contextRef="#ctx0" brushRef="#br0" timeOffset="20458.5406">23416 1730 631 0,'-2'-17'507'0,"4"13"-46"0,-2 2 13 16,0-2-241-16,-2-1 55 16,0 5-58-16,0-2 0 15,0 0-49-15,-3 2-7 16,-1 0-56-16,0 2-11 16,-3 0-30-16,-10 15-5 15,-71 69-22-15,62-43-5 16,2 2-8-16,3 12-9 15,4 1-10-15,6 8-4 16,2-10-6-16,11-2-5 16,2-16-2-16,9-4-1 15,4-12-4-15,6-1-45 16,1-15-38-16,10 1-108 16,-2-7-69-16,4-7-157 15,-2-1 21-15,11 2-309 16,-9 1 54-16</inkml:trace>
  <inkml:trace contextRef="#ctx0" brushRef="#br0" timeOffset="20809.9098">23662 2060 1050 0,'5'-2'499'0,"-8"6"86"0,-1 2-259 15,2-4-6-15,0 1-69 16,-2 5-45-16,-9 20-84 0,-32 75-23 15,30-76-40-15,4 6-15 16,5-10-26-16,8-2-9 16,4-6-11-16,11-2-5 15,3-8-6-15,5-5 2 16,1-3-2-16,4-5-4 16,-4-5 4-1,4-4-1-15,-7 4 1 0,1-6 4 16,-7 2 6-16,-4-13 0 15,-9 2 5-15,-2-13 4 0,-6 1 0 16,-5-3 3 0,-1 9-2-16,-1-1-10 15,0 12-30-15,-2-3-91 16,5 7-61-16,-1 0-146 16,3 2-230-1,6 2-106-15,2 10-90 0</inkml:trace>
  <inkml:trace contextRef="#ctx0" brushRef="#br0" timeOffset="21140.3856">24105 1482 1156 0,'7'-8'450'0,"-5"8"115"16,0 6-301-16,-2-6-11 16,0 4-32-16,2 14-40 15,7 39-65-15,12 72-2 16,-17-63-37-16,1 11-9 16,-3-11-19-16,0 9-9 15,2-6-13-15,-2 5-6 16,0-18-10-16,3-5-32 0,-1-19-52 15,-4-4-179 1,2-9-87 0,0 18-385-16,-2 8-49 0</inkml:trace>
  <inkml:trace contextRef="#ctx0" brushRef="#br0" timeOffset="21352.3629">24443 2030 1253 0,'0'13'534'0,"3"10"63"0,-3 14-298 15,2 3-80-15,0 3-31 16,0-5-107-16,2-3-24 16,-4-12-28-16,5-4-69 15,-1-8-71-15,0 0-169 16,0 2-375-16,-4-11 5 15</inkml:trace>
  <inkml:trace contextRef="#ctx0" brushRef="#br0" timeOffset="21490.4328">24516 1854 1120 0,'-8'-36'355'0,"-1"6"84"0,3 2-325 0,1 3-52 15,3 8-64-15,4-3-398 0,7 5-39 16,2 11-142 0</inkml:trace>
  <inkml:trace contextRef="#ctx0" brushRef="#br0" timeOffset="22117.4515">24906 1397 1195 0,'6'0'451'0,"-2"8"131"16,1 7-299-16,-5-13-51 16,2 5-19-16,11 31-33 15,27 82-82-15,-23-49-7 16,-4-7-28-1,-2 11-7-15,-5-9-22 0,-1 15-3 16,-5-10-10 0,0 10-2-16,0-12-10 0,-3-10-2 15,1-18-4-15,0-7 0 16,2-12-6-16,-2-9-11 0,2-9-5 16,0 0-12-1,0-8-6-15,-2 4-7 0,0-4 8 0,0-3 5 31,0-4 13-31,-1-21 4 0,-3-66 9 0,10 57 3 32,1 5-2-32,-1-3 0 0,4 5 1 0,1-2-2 15,2 19-3 1,1 4 5-16,3 7 0 0,3 14-3 16,-1 5 7-16,2 6-1 15,2 7 0-15,1 12 1 16,-5 1 3-1,0 10-4-15,-6-8 4 0,-5 6-2 16,-8-11 0-16,-2 0 4 16,-3-8 8-16,-8 0 10 15,0-4 10-15,-4-9 13 16,0 0-3-16,-3-3 1 16,3-7-15-16,-4-5-9 15,3-11-20-15,1-6-44 16,4-7-45-16,0-10-119 15,9 0-82-15,8-7-419 16,9 7 36 0</inkml:trace>
  <inkml:trace contextRef="#ctx0" brushRef="#br0" timeOffset="22677.0825">25554 1993 1022 0,'9'5'432'16,"-3"3"63"-16,7 12-223 0,2 1-63 0,8 15-9 15,1-1-76 1,6 9-20-16,-4-5-39 15,1-1-5-15,-3-5-16 0,-5 1-4 16,-6-6-8-16,-9-3 2 16,-4-3-8-1,-2-3-1-15,-2-8 6 16,-5-5 10-16,5-6-4 0,2-2 0 16,0-2-9-16,0 1-9 15,-3-3-16-15,3-7-1 16,-2-19-2-16,0-75 2 15,12 60-1-15,5-11 2 16,2 9-2-16,6-11-4 16,-1 13-1-16,5 4-43 15,-3 11-45-15,-1 5-112 16,-4 12-66-16,3 10-405 16,-3 14 44-16</inkml:trace>
  <inkml:trace contextRef="#ctx0" brushRef="#br0" timeOffset="22882.2285">26140 2126 1048 0,'18'26'461'16,"1"4"54"-16,4 6-235 0,-1-4-82 15,1 5-14 1,-8-5-89-16,2-5-25 0,-4-5-29 15,-2-1-51-15,-7-10-82 0,5-3 253 16,-1 5-746-16,-6 2 266 16</inkml:trace>
  <inkml:trace contextRef="#ctx0" brushRef="#br0" timeOffset="23023.7585">26378 1927 1122 0,'2'-21'344'0,"0"4"78"16,-2 6-329-16,7 2-36 16,3 3-60-16,1 4-88 15,0 2-331-15,8 8 64 16</inkml:trace>
  <inkml:trace contextRef="#ctx0" brushRef="#br0" timeOffset="23445.2513">26815 1884 837 0,'-5'-8'504'16,"-12"1"37"-16,-4 5-149 0,-9 4-110 16,-2 1-53-16,-9 5-30 15,11 3-87-15,-4 8-24 16,10-4-39-16,5 6-14 15,13 5-25-15,6 6-10 16,10 0-6-16,14 11 0 16,4-7-2-16,8 5 2 15,3-11 4-15,6 2-2 16,-7-11 0 0,5 5 2-16,-11-9 2 0,-2 0-3 15,-13-4 3-15,0 6 3 16,-8-1-2-16,-7-1 10 15,-4 0 13-15,-7 4 15 16,-6 1 3-16,-11 1 6 16,-3-4-11-16,-8 3-10 15,1-9-15-15,-1-5-27 16,5-6-29-16,2-4-103 16,13-6-81-16,0-1 185 15,4 7-634-15,5 0 226 0</inkml:trace>
  <inkml:trace contextRef="#ctx0" brushRef="#br0" timeOffset="25003.2804">27403 2284 1162 0,'4'-4'464'15,"-4"0"85"-15,0 4-261 16,0 0-100-16,0 0 14 16,0 0-90-16,0 0-22 15,2 0-28-15,1 4-13 16,-1-2-26-16,0-2-33 15,0 0-69-15,0 0-167 16,0 0 94-16,-2 2-489 16,-2 3 55-16</inkml:trace>
  <inkml:trace contextRef="#ctx0" brushRef="#br0" timeOffset="25196.5612">27525 1733 1437 0,'0'-15'588'0,"2"6"45"16,0 5-421-16,-2 4 1 16,0-2-125-16,0-3-43 15,2 5-27-15,1-2-9 16,1 0-30-16,2 0-132 16,1-2-100-16,10 4-398 15,-9 0-31-15</inkml:trace>
  <inkml:trace contextRef="#ctx0" brushRef="#br0" timeOffset="30230.3463">3760 4517 631 0,'-4'-8'316'0,"2"-1"3"15,-1 1-158-15,1 1-27 16,2-1-52-16,0 4 2 16,0-3-16-16,2 5 8 15,1-2-9-15,1-1 7 16,0 5-14-16,3 0 2 16,-1 0-18-16,3 7-3 15,1-3-19-15,5 7-7 16,2-1-8-16,65 48 1 15,-67-53-8-15,6-5 2 16,-6 0 3-16,4-7-3 16,-4-1 0-16,2-5 6 15,1 2-3-15,1-8 1 16,-4 8 2-16,4-4 2 16,0 4 1-16,3 3 5 0,-1 1-1 15,5 3 4-15,-1 4-1 16,3 4-1-16,-2 5-1 0,0-3 0 15,-3 5-2 1,1 8 1-16,-3-2-2 0,-2 7-2 16,-4-3-2-16,2-1-3 15,-2-5-2-15,-2-5-2 16,0-1 1-16,2-3-1 16,-4-1 0-16,2-1-2 15,-1-4 1-15,1-4 0 16,-2 1 0-16,6-5 2 15,-4 1 1-15,2-1-2 16,-4 1 1-16,4 3-2 16,-5 0 0-16,5 4-2 15,0 0 1-15,2 4-2 16,-2 0 2-16,0 7-2 16,0 0 2-16,2 4 1 15,-4-4 1-15,4 1 0 16,-2-3 0-16,3 2 3 0,-1-3-5 15,-2 1 2 1,-3-7-2-16,3 4 2 0,-2-6-3 16,2 0 3-16,2-2-1 15,1 0 0-15,-4-9 1 0,6 5 1 16,-5-3-2-16,2 1 0 16,-2-1 0-16,2 3 0 15,-2-3-1-15,4 7-1 16,-2-2 2-16,3 0 0 15,-3 4-3-15,4 0 4 16,-6 6-2-16,2-2 0 16,-2 7-1-16,0-3 4 15,0-1-4-15,-2 4 3 16,0-3-2-16,-5-1 4 16,3-3-4-16,-5-2 1 15,-6-2-3-15,3-2 3 16,-1 0-3-16,2-5 4 15,2 5 0-15,3-6-1 16,6-3 1-16,2 0 1 16,62-53-5-16,-59 49 3 15,-3 2 0-15,2-4-3 0,0 6 2 16,7-4 0-16,-3 9-1 16,10 2-1-16,-3-1 3 15,6 10-3-15,-8-1 1 16,4 2 2-16,-9 5 1 0,5-2-2 15,-6-5 1-15,5-2 0 16,-3-4-2-16,2-2 3 16,-3-5-2-16,5 5 1 15,-7-3 0-15,5 1-1 16,-2 2 0-16,-1-1 2 16,-1-1-3-16,1 0 2 15,-2 1 0-15,5-1 0 16,-4 4-1-16,1 2-1 15,-4 2 4-15,1 0-4 16,-5 2 0-16,0-1 4 16,0-1-2-16,-3-2 1 15,-1-2 0-15,4-1 2 16,-2 3-2-16,2 0 5 16,0-4 0-16,2 11 7 15,-2-5-3-15,2 4 10 16,0-2-3-16,7 1 2 15,-3-3 0-15,3 4 4 16,-3-6-2-16,0 0 10 16,-6 4-2-16,5 1 8 15,-7-3-3-15,2 9 3 0,-3-3-9 16,3 7-1-16,-4-2-10 16,4 0-5-16,2-7-7 15,2 5-35-15,-1-7-42 16,1-2-142-16,-2-2-29 0,2 0-367 15,-6 0 6-15</inkml:trace>
  <inkml:trace contextRef="#ctx0" brushRef="#br0" timeOffset="40582.9029">11160 4539 680 0,'-4'0'365'15,"2"0"-17"-15,0 0-110 16,2 0-144-16,0 6-13 16,2-1-25-16,2 1 0 15,0 0-14-15,3 1-1 16,1-1-11-16,16 9-3 16,61 30-16-16,-57-58 1 15,-2 3-7-15,6-12 12 16,0-4 0-16,0 1 13 0,-4 3 4 15,2 1 13-15,-6 8-9 16,3 0 6-16,-3 9-9 16,4-2-4-16,-5 1-12 15,5 5 3-15,-2 5-8 0,0-1 4 16,-5-2 0 0,0 2 8-16,-4 3-2 0,-2 6 8 15,0-1-7-15,0 3-3 16,-4 5-9-16,4-10-3 15,-2-1-7-15,2-5-3 16,-2-6 0-16,4-2-2 16,0-11 1-16,4 4 0 15,-4 0 0-15,7-4 2 16,-5 5 0-16,1-5 0 16,-3 4-3-16,4 0 3 15,-4 1-2-15,2 1 2 16,-1 3-4-16,-1 6 6 15,-7 0-7-15,5 0 6 16,-2 6-1-16,0 3 2 16,0-1-1-16,0 3 4 15,-5 0-5-15,7 1-1 16,-2-7 2-16,4 3-3 16,2-1-1-16,5-3 4 15,-3-4-3-15,5-2-1 0,-4 0 2 16,1-9-1-16,-6 2 2 15,5-3-2-15,-3-1 1 0,2 0 0 16,-2 2 0-16,5-2-3 16,-5 5 4-16,3-1 2 15,-3 3-3-15,2 2 2 16,-4-1-1-16,1 5 4 16,-6 0 0-16,6 0 13 15,-6 0 5-15,1 7 15 16,0-5 1-16,4 4 12 15,0-1-7-15,5-1 12 16,3-2-5-16,7-2 8 16,1 0-12-16,5 4-2 15,-4-2-16-15,7 1-11 16,-9-1-8-16,2 8-4 16,-4-5-9-16,2 1-110 15,-6-2-109-15,2 7-414 16,-7 10-8-16</inkml:trace>
  <inkml:trace contextRef="#ctx0" brushRef="#br0" timeOffset="49096.7816">27885 1889 486 0,'0'-5'443'0,"0"1"-66"16,0 0-52-16,0 2-106 16,0 0-70-16,0-1 14 15,0 1-28-15,2 2 6 16,0 2-35-16,0 3-1 0,2 1-34 16,1 1-11-1,1 5-24-15,3 5-4 0,-5-8-17 16,2-3 0-16,1 1-9 15,-1-1-3-15,3-1 0 16,1-5 2-16,3-3-1 0,4-3 6 16,-2-3 3-16,62-48 1 15,-62 42 0 1,-2-2 4-16,0 4 1 0,0 2 4 16,-2 0-4-16,-3 1 2 15,1 5-1-15,1 1-1 16,-1-2-3-16,-9 6 8 15,2 0-3-15,2 0 2 16,1 4 0-16,1-2 3 16,3 2-11-16,14 7 6 15,65 30-7-15,-60-33-3 16,-3 1-8-16,5-3 1 16,-4-1-1-16,0-3-43 15,-1-4-50-15,1-5-151 16,-7 1-17-16,7 1-403 15,-7 5 17-15</inkml:trace>
  <inkml:trace contextRef="#ctx0" brushRef="#br0" timeOffset="50145.5786">29186 1298 746 0,'-9'-6'438'0,"-4"-1"20"15,-4 5-123-15,-4 4-121 16,4 3-33-16,-7 1-7 15,5 1-62-15,0 12-1 16,1-4-27-16,1 4-2 16,5-4-16-16,-1 0-3 15,6-4-17-15,1 8-10 16,4-2-14-16,6 4-9 16,7 3-8-16,4 10-5 15,8-4-4-15,7 11 0 16,4-5 1-16,9 7 1 15,-2-2-3-15,8 3 5 16,-8-9 1-16,-1 7-3 16,-10-7 2-16,-4 3 3 15,-15-4-2-15,-3 9 1 16,-12 2 5-16,-11 0-1 16,-4-6-1-16,-7-3 3 0,-4-10-1 15,-6-5 1 1,4-6-3-16,-7-9 0 0,7-6-2 15,0-6-1-15,8-3-3 16,-1-6-4-16,8-6 1 16,4-7-5-16,4 3-1 0,3-12-4 15,6 5 5-15,6-2-9 16,5 2-2-16,10-5-10 16,1 7-3-16,10-2-12 15,0 2 3-15,4-2 3 16,-4 2 9-16,5-4 6 15,-7 2 11-15,0-2 8 16,-9 6 2-16,0 0 4 16,-8 5 1-16,-4-1 1 15,-5 5 1-15,-4 0 17 16,-2-1 11-16,-7-1 24 16,-1 6 8-16,-3-2 13 15,-2 0-8-15,0 4-9 16,0 2-18-16,2 5-10 15,2 2-19-15,7 2-18 16,-2-1-30-16,6 3-105 16,0 0-86-16,0 0 25 0,2 3-459 15,0-1 103-15</inkml:trace>
  <inkml:trace contextRef="#ctx0" brushRef="#br0" timeOffset="50680.9852">29871 1504 1013 0,'-3'-9'466'0,"3"13"67"0,-4 3-200 16,2-7-98-16,0 4 15 15,-2 2-93-15,-7 9-28 16,-6 22-35-16,-37 70-10 16,35-69-32-16,0 7-9 15,2-6-18-15,4 3-9 16,2-1-13-16,7 6 0 16,4-4-7-16,6 6 3 15,1-6-4-15,8-5-26 16,2-8-17-16,6-4-22 15,1-15-15-15,4-7-19 0,-1-10 20 16,6-14 12-16,-6-5 23 16,-1-12 15-1,-7 1 20-15,3-5 10 0,-9 5 4 16,-3-3 1-16,-1 5 9 16,-3-4 30-16,-8 3 11 15,-2-7 30-15,-3 5 4 0,-5-10 5 16,1 9-25-1,-4-1-4-15,2 7-28 0,0 4-6 16,2 9-14-16,-1 4-24 16,3 7-37-16,3-5-111 15,-1 11-78-15,7 0-81 16,0 2-342-16,0 2 45 16</inkml:trace>
  <inkml:trace contextRef="#ctx0" brushRef="#br0" timeOffset="51175.0465">30450 1446 1088 0,'5'2'460'16,"-5"4"85"-16,-2 7-246 0,-1-13-34 0,1 2-5 31,-2 9-101-31,-15 32-22 0,-35 70-49 0,22-55-17 16,4-9-31-16,5 3-14 16,10-8-18-16,7 6-6 15,12-12-7-15,9 9-11 16,6-10-18-16,11-3-28 15,1-17-3 1,7-9-13-16,-3-10 9 16,1-11 20-16,-6-6 25 15,-2-2 6-15,-8-7 14 0,1-10 3 16,-6 1 2-16,3-1 7 16,-8-3 14-16,-1-6 20 15,-7 4 10-15,-6-8 15 0,-4 6 4 16,-5 2 4-1,-8 13-18-15,-5 5-5 16,1 7-19-16,-7 6-11 16,6 5-32-16,-1-1-53 0,5 3-66 0,1-1-179 31,8 6 79-31,1 6-461 0,5 9 54 0</inkml:trace>
  <inkml:trace contextRef="#ctx0" brushRef="#br0" timeOffset="51811.9159">31058 1371 1062 0,'5'-2'368'0,"-5"4"122"16,2-2-285-16,-2 0 26 15,0 0-28-15,0 2-4 16,0 0-58-16,2 9 3 16,0 21-41-16,11 81-5 15,-13-59-31-15,-4 17-3 16,-3-5-22-16,-4 9 7 15,1-5-11-15,-5 14-1 16,2-12-11-16,-2 5-3 16,0-17-11-16,4-2-6 15,1-22-4-15,3-8-51 16,3-11-50-16,4-8-135 0,0-5-79 16,4-4-408-16,-4-2 23 15</inkml:trace>
  <inkml:trace contextRef="#ctx0" brushRef="#br0" timeOffset="52080.9156">31026 1850 1066 0,'9'4'389'16,"-1"3"83"-16,7 10-252 15,2 4-58-15,9 14 11 16,0 3-67-16,6 11-22 16,-4-2-33-16,6 3-8 15,-6-12-29-15,0-2-6 16,-5-10-11-16,1 0-67 16,-9-11-54-1,0 2-71-15,-9 4-364 0,-4 9 52 16</inkml:trace>
  <inkml:trace contextRef="#ctx0" brushRef="#br0" timeOffset="52281.5974">31191 1961 1080 0,'15'-51'344'0,"-2"17"85"0,10-5-305 16,3 9-33-16,4 0-14 15,-2-4-65-15,6-2-60 16,-8 4-35-16,1 8-348 16,-5 14 53-16</inkml:trace>
  <inkml:trace contextRef="#ctx0" brushRef="#br0" timeOffset="53066.5277">31563 1782 932 0,'0'-2'426'0,"0"-1"78"16,2 3-186-16,1 5-114 0,-1 1-16 16,6 11-15-16,12 17-81 0,35 76-9 0,-36-66-27 0,1 14-6 15,-5-9-21 1,-7 1 1-16,-1-8-13 0,-3-5-5 16,0-7-5-1,-4-13 2-15,2-2-14 0,0-11-22 16,3-4-13-16,-5-2-16 15,0-2-1-15,2-3 5 16,0-3 25-16,13-38 13 16,17-67 16-16,-21 64-1 15,0 1 3-15,-1 3-1 16,1 11 4-16,2 2 11 16,-3 15 2-16,5 1 8 0,0 8 1 15,3 5 1 1,-3 3-8-16,6 4 0 0,-2 3-3 15,3 10 3 1,-3 4-3-16,0 13 2 0,-10 0-3 0,-1 7-3 31,-6-5-4-31,-2-2-2 16,-2-6-4-16,2-3 1 0,-2-10-3 16,2-2-4-16,2-7-1 15,-2-8-5-15,0 4-3 16,2-5-1-16,3-3 3 0,5-16 3 15,48-81 2 1,-32 67 3-16,-5 6 0 0,-2 4-1 16,1 2-1-16,-1 9 2 15,-2 2-1-15,2-2 5 16,1 2-4-16,-1 2 9 16,-2 7-4-16,2 0 6 15,-4 8 0-15,5 2 7 16,-3 11-2-16,0 4 10 15,-2 3 0-15,-5 14 2 16,-3 2-3-16,-3 12-4 16,-4-1-7-16,-2 9-5 15,2-11-4-15,0-7-13 16,0-10-27-16,0-4-86 16,0-13-67-16,2-3-120 15,-4-1-355-15,2-9 43 16</inkml:trace>
  <inkml:trace contextRef="#ctx0" brushRef="#br0" timeOffset="55510.2418">28118 2915 989 0,'-7'0'376'0,"1"0"43"0,2 0-235 16,-1 0-67-16,3 0 21 16,2 0-26-16,2 0 31 15,3 0 1-15,3 0 14 16,20 0-33-16,68 11 0 16,-63-7-31-16,9 1-10 15,-1-3-23-15,10-2-1 16,-1 0-16-16,12-2-2 15,-11-7-5-15,9 3 3 16,-9-3-10-16,3 1 3 16,-9 1-8-16,4 1 1 15,-4 1-9-15,4-3 0 16,-2 4-8-16,7-7 3 16,-3 2-8-16,7-1 1 15,-5-1-4-15,7 0 1 16,-2 7-1-16,2-7 0 15,-4 7-1-15,3-2 0 0,-7 6 4 16,-3-5-3-16,-8 3 3 16,-1 0-2-16,-5 2 1 15,3-2-1-15,-6 2-1 16,5-4-2-16,-3 4 3 16,0 0-5-16,-4-3 3 0,4 1-3 15,-6-4 6-15,6 6-5 16,-2-4 5-16,13 1-5 15,-2-1 4-15,11 4-3 16,-3-2 7-16,9 2-1 16,-13-2 3-16,7 2 0 15,-9-2 0-15,2 0-1 16,-11 0-5-16,7-3 2 16,-9 5 1-16,7 0 2 15,-7-2-2-15,4 2 4 16,-3 0-1-16,-1 0-1 15,-6 0-8-15,4 2 5 16,-6-2-4-16,6 5 3 16,-7-3 1-16,7 0 0 15,-2-2-2-15,2 2 7 0,-2-2-4 16,9 0 4-16,-7 2 2 16,2-4 0-16,1 4-5 15,-1-4 3-15,-4 2-2 16,2 0 0-16,-4 0-1 15,2-2 2-15,-3 2-1 16,1 0 2-16,-4 0-1 0,6 0 3 16,-9 2-3-16,5-2 3 15,-3 2-2-15,5 0 3 16,-2-2 0-16,4 0 5 16,0 0-3-16,2 4-1 15,-2-4-1-15,2 5-2 16,-4-3-4-16,2-2 6 15,-2 0-3-15,2 4 1 16,-3-4-1-16,1 0-2 16,-2 2-5-16,0-2 2 15,-1 0-4-15,3 2 0 16,-4-2 0-16,6 3 0 16,-3-3 0-16,1 4 0 15,-6-4 0-15,3 4 0 16,-5-2 0-16,-3-2 0 15,-2 2 0-15,0-2 0 0,-3 3 0 16,3-3 0-16,-4 0 0 16,2 4 0-16,-4-4 0 0,-9 0 0 15,2 0 0-15,0 0 0 16,0 0 0-16,2 0 0 16,0 0 0-16,1 0 0 15,-3 0 0-15,0 0 0 16,0 0 0-16,0 0 0 15,0 0-26-15,-2 0-101 16,-2 0-100-16,-4 4-536 16,-24 15-56-16,-124 93-234 15</inkml:trace>
  <inkml:trace contextRef="#ctx0" brushRef="#br0" timeOffset="73768.674">12663 5039 566 0,'6'15'360'0,"5"11"-17"16,-1-5-123-16,1 3-35 15,0 2-64-15,-1-3 10 16,-1-4-19-16,-3 3 16 15,-1-7-15-15,1-2 9 16,-4-5-27-16,3-4-5 16,-5-4-24-16,0 0 0 15,0 0-18-15,0-2 0 16,-3-4-14-16,1 2 3 16,0-7-12-16,-6-32 0 15,-18-60-8-15,15 54 0 16,-2 9-5-16,3-8 2 15,-3 12-5-15,-2-7 1 16,2 11-1-16,-2-8-1 16,0 1-1-16,0-4 0 0,2 5-2 15,0-7-1 1,7 9-2-16,-3-1-3 0,1 9 3 0,4 3 2 16,1 5 2-16,-3 6 2 15,6 3 2-15,-2 0 3 16,0 5-2-16,0 4 1 15,-1-1 3-15,3 1 0 16,0 2-4-16,0 0 2 16,0 0 0-16,0 0 5 15,0 0 0-15,-2 0 2 16,0 2-2-16,0 3 3 16,0 1-9-16,-2 28-3 15,-9 71-3-15,6-54-2 16,1-8-4-16,-3 4 0 15,3-15 0-15,-5-6 1 16,7-11 0-16,0 2 2 16,-1-10 0-16,3-1-3 15,2-6-5-15,-2 0-7 16,0 0-7-16,0 0-14 16,0-2 2-16,0-2 1 15,-1-1 7-15,1-3 7 16,0-3 11-16,0-19 2 0,-2-68 3 15,6 59 0-15,-2 5-4 16,4-2 2-16,-2 4 2 16,9-1-2-16,-5 14 2 15,5 2 1-15,-4 6-1 16,1 3-6-16,-2 4 1 0,-6 1-2 16,0 1-1-16,3 2 6 15,-1 0 4-15,2 2-2 16,2 1 3-16,3 1 6 15,10 9-5-15,5 2-1 16,61 47 2-16,-61-45 2 16,-5-4-6-16,3-1-1 15,-5-1 2-15,0-2 3 16,0-3-3-16,0 1 0 16,-4-7 2-16,2 4-1 15,-2-4-3-15,0 0-2 16,-3 0 4-16,-1-4-4 15,-9 4 0-15,0 0 5 16,0 0 1-16,0-3 2 16,0 3 6-16,0 0 1 15,0 0-2-15,-2 0 2 0,-3 0-4 16,-1 0-3-16,-3 3 0 16,-1 1-2-16,-20 9-1 15,-66 32 0-15,66-35 0 16,0-1 1-16,6-7 3 15,1 2 3-15,8-4-1 16,0-4 1-16,2 0 0 0,4-3-2 16,3 1-4-16,-1-5-2 15,7 9-5-15,0 0-2 16,0-2-4-16,0-1-1 16,0-1 2-16,2-1 2 15,1 1 0-15,1 0 5 16,2-1 2-16,1 5 3 15,-1 0 0-15,1 0 7 16,-1 2-7-16,0 0-11 16,1 0-77-16,-1 0-574 15,1 0 150-15</inkml:trace>
  <inkml:trace contextRef="#ctx0" brushRef="#br0" timeOffset="75693.742">27989 3732 1047 0,'7'0'339'0,"-3"9"106"15,0 2-280-15,-4-9 4 16,0 0-18-16,3 0-20 16,-1 7-46-16,0 3-15 0,0 1-33 15,2 0-14-15,-2-2-14 0,3-3-6 16,-1-1-4-16,2-3-2 15,3 0 0-15,8-4 1 16,0-2 3-16,65-19 0 16,-68 4 3-16,-1-3 1 15,0 3-3-15,0 5 1 16,0-6 3-16,2 8 4 16,0 1 1-16,6 3 6 15,-2 6 1-15,5 4 7 16,2 7 4-16,2 8 19 15,-5-2 8-15,7 11 13 16,-6-2-6-16,-3-1-5 16,-6-6-21-16,-2 3-7 15,-7-7-16-15,1-2-36 16,-5-5-54-16,2 1-150 16,-4-9 312-16,0 0-726 15,2 2 231-15</inkml:trace>
  <inkml:trace contextRef="#ctx0" brushRef="#br0" timeOffset="76444.2622">28871 3803 1221 0,'-23'-81'410'0,"18"66"100"16,-1 2-356-16,8-6 19 16,2-1-40-16,3-1-25 15,6 4-24-15,2-2 15 16,0 6-18-16,2 0 0 0,0 7-22 15,2-5-2-15,2 7-22 16,3-3-1-16,2 3-11 16,10 8-2-16,-4 0-7 0,7 9 2 15,-3 2-7 1,-4 15 3-16,-10 4 2 16,-3 9 7-16,-15 4 6 0,-8 9 9 15,-7-7-2-15,-12 2-1 16,-7-8-8-1,-3 0-6-15,4-11-3 0,-8-2-5 16,9-6-3-16,3-7 3 16,3-7-1-16,5 1-5 15,4-9 0-15,3-2-1 0,3 0-4 16,5-2 0 0,0-2-2-16,2 4-6 0,0-2 0 15,0-1-6 1,2 1 1-16,2-2-3 0,3 0 6 15,8-3-1 1,10 3 5-16,74-7-1 0,-69 18 3 16,-2 6 2-1,-3 4 3-15,1 2 1 0,-9-2-2 0,4 2-66 32,-1-4-75-32,1-8-155 0,-2-5-45 0,5 0-361 15,-5-4 21 1</inkml:trace>
  <inkml:trace contextRef="#ctx0" brushRef="#br0" timeOffset="76831.6108">29697 3606 756 0,'-2'-15'546'0,"4"11"25"0,-8 4-89 16,4 0-175-1,-1 0-46-15,-1 6-40 0,-2 5-112 16,-13 32-27 0,-24 62-37-16,34-58-15 0,7-7-21 15,0 5-8 1,8-6-3-16,9-1-5 0,2-6 1 16,3-6-3-1,5-11 0-15,1-4-7 0,0-5 2 0,4-12-1 31,-7 4 5-31,-1-11 1 0,-5 0 7 0,-4-8 2 32,-7 1 6-32,-4-10 12 0,-8-2 7 0,-9-6 7 15,-2 4-2 1,-9-7-1-16,0 9-12 0,1-5-38 16,1 12-39-1,3-5-131-15,10 2-99 0,11-2-408 16,8 7 3-16</inkml:trace>
  <inkml:trace contextRef="#ctx0" brushRef="#br0" timeOffset="77792.9817">30645 3170 1241 0,'0'0'514'0,"-2"0"89"15,2 0-334-15,0 0 12 16,0 0-82-16,0 2-38 15,0 2-61-15,0 1-8 16,6 33-29-16,18 84 0 16,-13-64-8-16,-1 4 2 15,1-4-15-15,-2 10 1 0,-5-6-8 16,0 11-3-16,-4-7-10 16,0-2-4-16,0-12-7 0,-2-8-5 15,0-14-4-15,2-6 1 16,0-13-3-16,-2-5 0 15,2-2-2-15,0-4-4 16,0-2-3-16,0 0 0 16,2-2 2-16,0-3-2 15,0-3 8-15,9-20 0 16,23-67 4-16,-27 59-3 16,1 2 4-16,1-3-3 15,1 9 2-15,3-4-2 16,0 4-1-16,0 2-3 15,0 9 1-15,0 0-2 16,-3 12 3-16,5 1-2 16,0 6 1-16,0 6 0 15,0 5 0-15,7 8 1 16,-3 9 4-16,2 8 1 16,5 1-3-16,0 10 3 15,-5-4-5-15,-2-3 2 16,-2-3-3-16,-2-3 3 0,-2-6 0 15,-6-3 3-15,-1-3-3 16,-4-5-15-16,0-4-25 16,-2-3-71-16,0 1-55 0,-6 2-169 15,2 2-52-15,-7 23-350 16,-4 9 2 0</inkml:trace>
  <inkml:trace contextRef="#ctx0" brushRef="#br0" timeOffset="80345.7487">30602 3275 830 0,'0'-2'366'0,"3"4"14"0,-1-2-165 16,-2 0-102-16,0 0 9 16,0 0-23-16,0 0 19 15,0 0-8-15,0 0 17 16,0 0-19-16,0 6 21 15,2-2-22-15,0 7 0 16,4 23-26-16,14 73-4 16,-18-68-30-16,2-1-8 15,-2-4-15-15,2 3-2 0,3-3-4 16,-5 11 2-16,2-2 1 16,-2 8 4-16,1-4-2 15,-3 0-4-15,2-4-3 16,-2-2-4-16,-2-9-5 15,2-2-2-15,0 0-2 0,0-3 0 16,0-5 0-16,0 3-1 16,0-5-1-16,0-1 1 15,0-2-2-15,-3-2 1 16,3-2 3-16,0-2-1 16,3-7-2-16,-3-4-1 15,0 0 2-15,0 0-2 16,0 0 0-16,0 0 0 15,0 0-3-15,0 0-1 16,0-2 1-16,0-3-2 16,2-1 0-16,0-3 4 15,2-1 0-15,9-22-1 16,32-62 2-16,-28 64 0 16,-4 2-1-16,4-2 1 15,-2 11 2-15,-2-3-1 16,-2 7-1-16,-1 2 2 0,-1 3-3 15,-1 1 1-15,3 1-2 16,2 1 3-16,0 3-3 16,2 4 3-16,0-6-4 0,2 10 4 15,-2-2 2 1,2 6 3-16,-4 3 2 0,6 6 8 16,-4-2 4-16,2 9 2 15,-2-3 0-15,-2 3 5 16,-4-3-6-16,1 5 4 15,-5-3-5-15,-3 3 0 16,-4-3-5-16,-5 3-2 16,1-7-7-16,-3 3-1 15,1-12-3-15,3 3-35 16,1-8-22-16,6-8-81 16,-2 1-36-16,0-2-83 15,0 0-8-15,0-3-46 16,0-1-61-16,-2-3-187 15,-2 3 44-15</inkml:trace>
  <inkml:trace contextRef="#ctx0" brushRef="#br0" timeOffset="82086.6568">26566 6119 1117 0,'5'-6'370'16,"-1"0"122"-16,0-1-256 15,0 3-39-15,3-2 42 16,-1 3-58-16,1-1-16 16,1 0-41-16,1 0-15 15,-1 1-46-15,1-1-12 0,-1 4-30 16,-1-4-15-16,-1 0-36 16,1-3-125-16,-1 1-99 15,-2-1-423-15,-1-1-8 0</inkml:trace>
  <inkml:trace contextRef="#ctx0" brushRef="#br0" timeOffset="82262.8327">26626 5578 1241 0,'9'-15'418'0,"-1"9"136"15,-1 2-323-15,3-3-93 16,-10 5-17-16,3 0-38 15,3-2-103-15,5 2-120 16,19-11-54-16,79-39-364 16,-68 40-17-16</inkml:trace>
  <inkml:trace contextRef="#ctx0" brushRef="#br0" timeOffset="90181.3931">27716 5332 852 0,'4'-8'320'0,"0"-1"69"16,0 3-208-16,1-1-58 0,-1 1-13 0,0 2 10 15,0-1-37-15,1 1 15 0,-3 4 1 0,2-2 10 31,-2 0-20-31,0 0 14 0,1 2-12 0,-1 0 8 32,0 0-17-32,0 0 1 0,0 0-16 15,-2 2-4-15,2 0-21 16,-2 0 3-16,2 5-10 16,1-1 1-16,-3 0-3 0,0 1 9 15,0 4 0-15,0 8 7 16,0-2-7-16,10 73 3 15,-12-65-12-15,0 1-2 16,-2-2-5-16,4 1-3 0,-2 1 0 16,2 2-3-1,-3-3-1-15,1 1 1 16,0-2 0-16,0 1-8 16,0-3 0-16,-2 5-1 15,1-1-6-15,-1 0 5 16,0-3 2-1,0 1 4-15,-1-7-1 16,3 2 1-16,-4-6-4 0,4 4 2 16,-1-4-5-16,1-2 0 15,2-5 1-15,0-6-2 16,0 0-6-16,0 0 4 16,0 2-2-16,0 0-2 15,0-2-1-15,0 0 1 0,0 3-4 16,0-1-1-16,2 0 1 15,1 0 1-15,-1 0 0 0,2-2-1 16,2 4 3-16,1-2-3 16,4 1 1-16,10-1 0 15,-2 4 1-15,67 9 1 16,-67-13-2-16,0-2-2 16,-2 0 4-16,3 2 1 15,-5-2-5-15,4-2 5 16,-4 4-1-16,2-2-3 15,-2-2-1-15,-2 2-18 16,0 0-20-16,0 0-52 16,-5 0-28-16,-8-2-83 15,2 2-31-15,0-2-93 16,3 0 11-16,-1 0-144 16,0-3-125-16,1 1 22 15</inkml:trace>
  <inkml:trace contextRef="#ctx0" brushRef="#br0" timeOffset="90670.7845">28120 5341 1130 0,'2'-2'357'0,"0"4"135"15,-2 2-311-15,0-4 8 0,0 4-9 0,0 1-4 0,0 10-53 16,5 30 9 0,10 70-23-16,-11-59-5 0,2-3-29 15,-4 3-4 1,3-3-17-16,-1 11 1 16,0-6-11-16,-2 4 4 15,0-8-9-15,5-7 1 0,-5-13-12 0,0-2-4 16,0-6-10-1,0 2-1-15,-2-1-7 16,0 3-5-16,0-4-1 16,3 10-1-16,-3-8-21 15,4 2-79-15,-2-4-71 16,7-7 255-16,3-13-819 0,3 1 302 16</inkml:trace>
  <inkml:trace contextRef="#ctx0" brushRef="#br0" timeOffset="91680.1955">29017 5424 923 0,'2'-6'379'0,"-2"6"66"0,0 0-183 16,0 0-48-16,-2 0 36 16,0 0-50-16,-1 0 1 15,1 0-42-15,-2 4-8 16,0 0-49-16,-5 9-1 15,-8 17-27-15,-41 73-4 16,39-67-14-16,0 9-4 16,-1-4-21-16,5 6-5 15,3 6-14-15,5 3-2 16,3 0-6-16,6 3-4 16,2-11-3-16,9-8 0 15,2-14-5-15,9 0-5 16,-1-9 5-16,9-7-13 15,-2-1-7-15,7-7-10 0,-3-8 2 16,7-5-7 0,-1 0 8-16,5-10 1 0,-8 4 11 15,1-9 0-15,-12-4 7 16,-5-8 6-16,-10-1 8 16,-5-2 6-16,-14-1 3 15,-9 3 8-15,-7 1-1 16,-8-5 3-16,-2 7-2 15,-3 8 1-15,5 2-4 0,0 5-2 16,9 10-2-16,3 2-8 16,7 5-19-16,5 2-88 15,4 2-57-15,2 0-152 16,2 0 94-16,0 0-457 16,2 2 120-16</inkml:trace>
  <inkml:trace contextRef="#ctx0" brushRef="#br0" timeOffset="92098.7709">29633 5253 1166 0,'2'7'413'0,"-2"1"114"0,4 5-322 0,-4-11 33 15,0 2-42 1,3 22-22-16,16 90-50 0,-11-54 0 16,1 0-35-16,2 6-1 15,-3-2-20-15,-1 3-1 16,-5-7-12-16,2 6-3 15,-6-3-9-15,-2-6 3 16,-1-18-7-16,1 6-4 16,-2-15-3-16,1 0-5 15,5 0-8-15,-4-2-5 16,2-8-9-16,0-7 3 16,-2-5-15-16,-1-3-56 15,1-3-33-15,2-4-136 16,0 0-107-16,-3 0-422 15,1-2 26-15</inkml:trace>
  <inkml:trace contextRef="#ctx0" brushRef="#br0" timeOffset="92343.2767">29674 5829 960 0,'12'-18'379'16,"1"10"74"-16,2 4-205 15,2 2-37 1,7 8 13-16,2 9-63 0,6 6-6 16,2 9-42-16,2 9-7 0,-1-1-30 0,-3 7-9 15,-9-4-28-15,1 2-9 16,-5-3-14-16,-2 7-8 16,-2-10-19-16,-4 10-78 15,-3-11-69-15,-3-2-129 16,-10-6-364-16,-3 0 27 15</inkml:trace>
  <inkml:trace contextRef="#ctx0" brushRef="#br0" timeOffset="92521.1461">29875 5933 1209 0,'4'-32'361'0,"0"-2"103"15,7 4-358-15,6-4-2 16,2 8-40-16,7-2-56 16,-4 3-56-16,3 1-55 0,-1 7-366 15,-9 6 71-15</inkml:trace>
  <inkml:trace contextRef="#ctx0" brushRef="#br0" timeOffset="93246.4557">30376 5726 1188 0,'27'15'455'15,"-7"6"91"-15,3 7-280 16,-4 0-60-16,1 10 2 15,-7 1-95-15,-5 6-11 16,-4-2-31-16,-4-1-10 16,-6-10-17-16,2 5-6 15,-3-5-14-15,-1-2-8 16,6-7-2-16,-5 1-6 16,3-11-3-16,4-5-3 15,0-12-2-15,0 2-10 16,0-2 4-16,0-3-3 15,2-6-2-15,9-25 4 16,25-65 7-16,-19 56 0 0,-4 9 1 16,4-7 0-16,2 8 2 15,-1 1-2-15,-3 8-1 0,6 3 0 16,0 5-1 0,1 5-1-16,1 9 3 0,7 4-1 15,-8 4 3-15,3 9 2 16,-8 10 1-16,-2 2 0 15,-8 12 5-15,-5 5 0 16,-4-3-2-16,-5-1 0 16,1-2-3-16,-3-10-2 15,3-5 0-15,0-13 1 16,3 1-6-16,3-7-18 0,0-2-10 16,0-3-7-1,3-1 0-15,1-5 6 0,13-23 16 16,37-71 5-1,-37 78 9-15,2-1 1 0,-2 11-2 16,2 2-3 0,-2 6 3-16,7 5-1 15,-3 8 0-15,7 5 0 16,-4 6 1-16,-1 17 9 16,-6 6 0-16,-8 11 2 15,-9 5 4-15,-2 1-1 0,-9-12-5 16,3 4-16-16,3-12-50 0,1-6-153 15,2-3-67-15,-2 4-380 16,-5-11-34-16</inkml:trace>
  <inkml:trace contextRef="#ctx0" brushRef="#br0" timeOffset="94316.4678">29697 7739 1023 0,'-6'4'329'0,"1"0"111"16,3-2-272-16,2-2 3 15,2 0-9-15,5 0 10 16,27-10-41-16,84-37 15 16,-63 10-23-16,18-10 4 15,0-4-34-15,21-7 2 16,-4 5-29-16,15-20-3 15,-9 2-21-15,15-14 3 16,-16 8-12-16,16-13 2 16,-13 15-5-16,22-10 1 0,-15 16 0 15,11-8 5-15,-18 9-2 16,3-3 1-16,-20 13 1 16,-2-8 2-16,-12 10-7 15,1 1 7-15,-12 3-6 0,1 5-3 16,-12 11-5-16,2 0 2 15,-10 10-3-15,-1 2-3 16,-10 7-1-16,-3 4-3 16,-8 5-4-16,0 4-8 15,-4 2 1-15,-2-1-38 16,-5 3-44-16,-6 0-119 16,0 0-122-16,-3 3-485 15,-1 3 36-15</inkml:trace>
  <inkml:trace contextRef="#ctx0" brushRef="#br0" timeOffset="98556.5484">31309 6941 949 0,'0'-2'346'0,"2"2"74"0,0-2-249 0,-2 2 12 16,0 0-23-16,0 0 15 16,0 0-27-16,0 2 13 15,2 0-29-15,0 2 0 16,0 3-36-16,9 18 1 16,25 71-27-16,-31-55-7 15,1 0-22-15,1 10 0 16,-1-6-15-16,-4 6-3 15,7-4-8-15,-5 5-1 16,-2-9-3-16,0 10 11 16,2-8 3-16,-6 4 0 15,0-10 0-15,-4-3 1 16,6-2-14-16,-4-2 0 16,1-10-5-16,1-1-1 15,-2-4-1-15,-2-2-1 16,1-6-2-16,3-3 4 0,0-6 1 15,0 0-2-15,0 0 3 16,0 0 1-16,2 0-4 16,-3 0-2-16,3-4-4 15,0-3-1-15,0-3 0 16,5-16 2-16,23-74-3 0,-18 55 3 16,1 8-1-16,-3-6-1 15,3 9 0-15,-2-4 6 16,-1 6-3-16,5-5-2 15,0 12 2-15,2-5-1 16,-2 8-5-16,2-3 5 16,0 7 2-16,2-1 1 15,0 4 2-15,2 2 1 16,1 9 5-16,1 4 2 16,-4 4-3-16,7 7 1 15,-1 4-2-15,3 6-6 16,-5-3-2-16,5 12 4 15,-7-5 0-15,-2 9 0 16,0-4 6-16,-4 7-3 16,-2-1-2-16,-3 5 2 15,-1-5-6-15,-3 5-2 0,-2-7 2 16,3 0-1-16,-5-6 0 16,2-4 0-16,0-5 0 0,-2-2-1 15,2-4 1-15,0 0-2 16,-4-5 5-16,0-8-3 15,0 0 1-15,2 2 0 16,0 0-1-16,0-2-32 16,0 5-23-16,0-3-64 15,0 0-53-15,0 0-145 16,0-2-37-16,0 7-355 16,0-3 23-16</inkml:trace>
  <inkml:trace contextRef="#ctx0" brushRef="#br0" timeOffset="107156.4473">17822 5715 979 0,'2'-4'395'0,"-4"4"55"0,4 2-181 15,-2-2-132-15,0 2 29 16,0 3-26-16,2 3-2 16,11 28-28-16,22 84 15 0,-27-66-22 15,5 3 1 1,-2 1-24-16,-1 11 3 16,-1-7-24-1,-1 10-4-15,-1-1-18 0,-5 0-6 0,0-16-15 16,-2-8-2-1,-4-13-6-15,2-8-42 16,2-9-36-16,-2-4-95 0,2-9-69 16,2 1-105-16,-2-10-118 15,0 5-172-15,0-2 8 16</inkml:trace>
  <inkml:trace contextRef="#ctx0" brushRef="#br0" timeOffset="107544.8338">17833 5824 1020 0,'0'-34'344'0,"0"0"84"16,6 8-290-16,5 5 9 16,0 6-38-16,2 0-16 15,-1 4-28-15,5 0 2 16,3 9-20-16,3-2-1 15,3 6-12-15,6 2 0 16,-4 5-9-16,4 8 5 16,-6 5-6-16,-1 3 2 15,-5 5-5-15,-3 4 12 16,-7-4 5-16,-5 7 29 16,-10-5 9-16,-3 2 23 15,-7-4-9-15,-9 0 11 0,1-4-24 16,-9-3-6-16,0-6-22 15,-3-2-9-15,5-4-19 16,0 0-10-16,7-5-17 16,4 3-56-16,4-5-49 0,6 6-151 15,11 5-62 1,11 13-362-16,6 2 5 16</inkml:trace>
  <inkml:trace contextRef="#ctx0" brushRef="#br0" timeOffset="108009.5889">18513 6126 969 0,'5'-13'401'0,"-1"11"115"15,-6 2-209-15,0 0-46 0,0 0-17 0,-3 2-2 32,-1 0-97-32,-7 7-25 0,-19 10-41 0,-71 84-18 31,75-73-32-31,3-3-6 0,10-3-12 0,2 2-8 31,11-14-12-31,4 3-43 0,4-4-28 0,5-4-51 16,2-5-22-1,8-7-21-15,1-1 35 0,1-7 20 16,-1-4 52 0,1-6 22-16,-4 1 29 0,1 1 9 15,-5-3 7 1,-3 7 9-16,-1 9 12 0,0 3 25 16,-5 1 7-16,-6 4 14 15,2 0-1-15,1 0-5 16,1 6-26-16,0 3-3 15,9 21-41-15,30 68-142 16,-39-76 303-16,7-1-717 0,-5-10 204 16</inkml:trace>
  <inkml:trace contextRef="#ctx0" brushRef="#br0" timeOffset="108561.7974">18817 6094 1258 0,'2'2'419'0,"5"9"118"0,-1 1-360 16,5 16 10-16,2 2-41 15,0 11-28-15,-5 6-42 0,-1 6 1 16,-5-3-19-16,2 7-4 15,-4-7-23-15,-2-3-7 16,0-5-12-16,-3 1-5 16,-1-9-4-16,4 3 2 15,-2-12-5-15,-3-10-8 16,5-6-6-16,-4-13-13 0,4 2-9 16,-1-5 2-1,1-4 10-15,-6-29 3 0,-9-71 13 16,8 49 4-1,7 4 5-15,-5-6-2 16,5 4 3-16,2-13-4 16,0 24 3-16,7 2-2 15,-1 10 1 1,3 3-1-16,-1 19 0 0,5-2 2 16,-6 6-2-16,3 7 2 15,3 4-1-15,2 7 0 16,0 5-1-16,0 8 4 0,-2 3 1 15,-7 13 11-15,-4 7 3 0,-6 4 13 16,-4 5 1 0,-5 1 0-16,4-12-11 0,-4-5-2 15,5-6-22-15,-1-13-90 16,5-6-84-16,-3-7 250 16,12-6-713-16,-5 0 247 15</inkml:trace>
  <inkml:trace contextRef="#ctx0" brushRef="#br0" timeOffset="109201.4119">19187 6182 1138 0,'26'-67'386'0,"-24"67"129"0,0 4-305 0,3 3 5 31,-5-7-25-31,0 0-3 0,0 6-57 0,2 1 9 32,6 12-23-32,3 15-3 0,23 62-34 0,-25-61-15 15,-3-7-30-15,1-5-9 16,-3-6-38-16,0-8-128 16,-4-7-115-1,2 6-454-15,-4-8-11 16</inkml:trace>
  <inkml:trace contextRef="#ctx0" brushRef="#br0" timeOffset="109378.8586">19359 5758 1339 0,'-2'-13'489'0,"4"2"83"15,0 11-396-15,-2-4-7 0,0 4-87 16,2-2-42-1,0 0-42-15,5 0-128 0,-1 0-68 16,15-5-376 0,-1 5-21-16</inkml:trace>
  <inkml:trace contextRef="#ctx0" brushRef="#br0" timeOffset="110375.5931">19763 5379 1071 0,'0'-4'406'0,"2"4"92"0,-2 2-247 16,0-2-41-16,0 0 16 15,0 2-61-15,0 5-12 16,0 16-32-16,5 27 4 15,10 65-34-15,-11-57-8 16,-2-7-23-16,0 11-4 16,-2-4-18-16,0 8-1 15,-2-4-12-15,2 0 1 16,-2-15-10-16,0 3 3 16,0-14-12-16,-1 5 1 15,1-9-6-15,0 4-6 16,0-10-24-16,0-1-62 15,2-12-68-15,0-4-161 16,0-9-51-16,0 0-343 0,2-5 6 16</inkml:trace>
  <inkml:trace contextRef="#ctx0" brushRef="#br0" timeOffset="110691.2441">19958 5437 1140 0,'0'-2'443'15,"2"6"99"-15,2 9-261 16,-4-13-49-16,0 2 24 16,0 15-85-16,9 33-15 15,10 65-33-15,-12-49-5 16,-5-1-36-16,0 12-3 15,-2-3-25-15,-7 3-5 16,1-8-20-16,-3 6-10 16,3-15-11-16,-5 2 0 15,7-7-15-15,2-12-70 16,2-15-58-16,0-13-189 16,6-7-60-16,11-8-367 15,-2 0-11-15</inkml:trace>
  <inkml:trace contextRef="#ctx0" brushRef="#br0" timeOffset="110943.3358">20262 6015 832 0,'4'10'435'0,"-2"14"48"15,-2 4-157-15,2 10-106 16,0 3-34-16,1 6-21 16,1-4-80-16,2 8-27 15,-1-17-27-15,1-2-50 16,-2-15-83-16,-2 1 273 16,3-14-737-16,-10 4 263 15</inkml:trace>
  <inkml:trace contextRef="#ctx0" brushRef="#br0" timeOffset="111112.4567">20373 5767 1298 0,'2'-18'368'0,"-4"8"140"0,2 1-381 15,2 3-16-15,-2 4-25 16,0 2-136-16,2 0-92 15,0 0-367-15,3 2 16 0</inkml:trace>
  <inkml:trace contextRef="#ctx0" brushRef="#br0" timeOffset="115819.6511">20546 5953 581 0,'0'-5'407'0,"3"3"-25"16,-6 2-78-16,1 0-128 16,2 0-27-16,0 0 19 15,-2 2-30-15,0 3 17 16,0 1-17-16,0 0 2 16,-3 12-31-16,-1 3-8 15,-22 60-29-15,22-53-14 16,-1 0-27-16,5 2-11 15,2 2-13-15,4 0-4 16,1-6-3-16,10-5-6 16,0-6-6-16,8-9-2 15,1-6-3-15,4-6 0 0,-3-3 2 16,1-8 0-16,-2 5 3 16,1-6 0-16,-8 1 2 0,0 2 3 15,-6-6 5-15,-7-5 4 16,-4 9 5-16,-8-4 12 15,-3 4 10-15,-2 4 15 16,-2 4 2-16,-4 3 3 16,6-1-14-16,-6 3-8 15,6 0-15-15,5 2-42 16,-1 2-47-16,7-2-122 16,0-1-59-16,0 3-399 15,2 0 26-15</inkml:trace>
  <inkml:trace contextRef="#ctx0" brushRef="#br0" timeOffset="116276.2583">20861 6015 1058 0,'17'8'428'0,"-2"7"73"16,2 0-246-16,-2 4-53 0,2 3-4 15,-2-1-80-15,0 5-10 16,-4 0-27-16,-2 3 1 16,-5-5-19-16,-4-5 0 15,0-6-19-15,-2-4-2 16,-3-5-16-16,3-4-1 16,0 0-10-16,0-4-5 15,2 2-6-15,0-5-3 16,0-6-5-16,6-21 0 15,24-56 1-15,-15 60-2 16,-2 13 2-16,0-4 0 16,-2 4 1-16,2-7 0 15,-3 13-1-15,3-1 0 16,0 7-2-16,4 3 0 16,-2 9 4-16,4 5-1 15,1 10 4-15,1 1 5 16,-4-1 0-16,0 6 1 15,0-3 0 1,-2 5-2-16,-2-6-5 0,0 1-41 16,0-3-50-16,-5-7-136 15,1-5-62-15,4-1-376 16,-5 0 11-16</inkml:trace>
  <inkml:trace contextRef="#ctx0" brushRef="#br0" timeOffset="117978.8371">21828 6141 1093 0,'-6'-7'385'0,"-1"-1"104"32,1 6-294-32,2 0-18 0,-1 2-33 0,1 2-20 31,2 4-59-31,2 5-5 15,0 17-17-15,19 64-13 0,-8-71-14 0,0-2 0 32,-1-4-8-32,3-6-5 0,0-7 1 0,4-11-4 15,-2-3-2 1,7-12 1-16,-1-2 0 0,0-8 4 16,-1 0 3-1,-1 6-1-15,-4 5 0 0,2 1 5 16,-6 16 0-16,-3-1 9 15,1 5 5-15,-9 2 9 16,0 0-4-16,2 0 1 16,0 0-2-16,2 5 1 0,3 1-4 15,4 22 3 1,76 79-7-16,-61-60-5 0,-5-7-7 16,3-8-4-1,-1-6-12-15,-1-7-84 0,-1-14-68 16,3-14-114-1,6-6-365-15,6-2 25 0</inkml:trace>
  <inkml:trace contextRef="#ctx0" brushRef="#br0" timeOffset="118659.419">22708 5625 1059 0,'-22'0'400'0,"-3"5"119"16,3 1-256-16,-1 3-66 15,4 1-20-15,-1 3-17 16,7-2-80-16,5 4-13 0,4-4-15 15,6 12-11 1,6 3-24-16,9 8-9 0,7 2-8 16,10 7-4-1,3-4 2-15,5 3-3 0,-3-5 2 16,2 1 2 0,-7-8 2-16,-4 7-4 0,-5-1 5 15,-1 0 0 1,-9 7 1-16,-4 8-2 0,-9-4 4 0,-4 3-2 31,-7-12 4-31,-6 3 3 16,-2-20-2-16,-4 5 0 15,-3-15 2-15,-4-3 1 0,7-6-4 0,-5-6-3 32,5-9-6-32,2-8-1 0,8-7-6 0,0-11 1 15,9-1 0 1,8-1-1-16,7-2-5 0,4-4-8 15,5 9-6-15,6-1-8 16,-3 5-2-16,3-13-1 16,0 9 9-16,0-14 7 15,-5 5 10-15,-1-6 8 16,-7 14 6-16,-3-4 0 16,-7 11 3-16,-5 0 23 15,-7 4 15-15,-5 5 24 16,-3 1 10-16,-7 10 16 15,3-1-21-15,-7 2-16 0,7 9-24 16,-5 4-37 0,7 5-67-16,-2 1-163 0,6 3-57 15,7 10-369 1,6 1-28-16</inkml:trace>
  <inkml:trace contextRef="#ctx0" brushRef="#br0" timeOffset="119118.2766">23408 5794 1153 0,'-3'-6'513'16,"3"10"78"-16,-2 7-257 15,0-11-96-15,0 0 4 0,0 8-106 16,-4 10-30 0,-9 22-30-16,-28 74-6 0,23-69-31 15,3 2-6 1,5-7-17-16,3 7-7 0,5-6-8 16,10 2-1-1,3-7-7-15,6 0-11 0,6-10-8 0,7-9-15 31,0-10-6-31,2-12-3 0,0-7 14 16,0-10 7 0,-5 1 14-16,-1-11 6 0,-7 2 7 0,-2-9 1 31,-9 5 3-31,-4-5 7 0,-2 3 6 0,-8-11 8 16,-3 6-1-1,-6-10 0-15,2 2-6 0,-4 4-15 16,6 9-40-1,-2 4-99-15,9 12-74 0,-3 5-93 16,7 9-366-16,6 4 52 16</inkml:trace>
  <inkml:trace contextRef="#ctx0" brushRef="#br0" timeOffset="119554.9213">23900 5773 1201 0,'6'0'510'0,"-6"4"90"0,0 1-283 32,-2-5-63-32,0 2-8 0,-2 4-117 0,-7 18-38 31,-43 85-37-31,27-54-15 0,3-8-27 0,5 3-7 31,10-6-7-31,9-1-4 0,5-6-4 0,10 3-6 16,10-10-5-1,7-8-4-15,5-14 4 0,10-6-4 16,-9-8 8 0,5-9 3-16,-11 0 9 0,0-9 0 15,-8-1 8-15,-3-9 2 16,-8 4 3-16,-4-11-3 15,-3 7 7-15,-6-13 7 16,-4 4 0-16,-5-13-4 16,1 9 1-16,-7-2-8 15,-5 13-23-15,1 4-102 16,0 6-98-16,-7 9-467 0,3 4 24 16</inkml:trace>
  <inkml:trace contextRef="#ctx0" brushRef="#br0" timeOffset="120089.4766">24490 5578 1173 0,'3'5'405'0,"-6"10"135"16,1 2-323-16,2 15 18 0,-4 2-32 15,0 15-25-15,0 7-64 16,-1 17 3-16,1-3-28 0,-2 7-5 16,1-6-26-16,1 8-10 15,0-13-20-15,-1 5-11 16,3-11-6-16,2-5-46 16,0-18-39-16,2-12-132 15,1-12-87-15,3-4-415 16,3-9 20-16</inkml:trace>
  <inkml:trace contextRef="#ctx0" brushRef="#br0" timeOffset="120354.0988">24495 6032 1068 0,'8'0'366'0,"-1"8"125"16,3 3-285-16,8 6-9 16,-3-2-25-16,4 13-26 15,4 0-66-15,1 10-12 16,-3 3-27-16,5 8-13 0,0-8-17 16,-3-1-21-16,-1-8-46 15,-1 1-127-15,-10-12 274 0,-1 7-666 16,-12-9 200-1</inkml:trace>
  <inkml:trace contextRef="#ctx0" brushRef="#br0" timeOffset="120524.0104">24608 6105 1178 0,'4'-37'331'0,"7"20"107"0,8-17-335 15,5 8-41-15,4-8-13 16,0 8-84-16,2 3-161 16,-7 10-240-16,-6 15-3 15</inkml:trace>
  <inkml:trace contextRef="#ctx0" brushRef="#br0" timeOffset="121147.5856">25017 5968 1162 0,'13'17'421'16,"2"8"95"-16,6 3-325 16,-6 0 15-16,-2-4-50 0,-2 16-21 15,-5-8-46-15,-4 2-5 16,0 1-29-16,-2-5-7 15,-2-5-23-15,-2-5 0 16,4-8-7-16,-2 1-5 16,2-8-4-16,0-8 0 15,0 1-9-15,0-2-3 16,0-5-1-16,2-8 1 16,7-25 0-16,23-65-1 15,-22 74 2-15,5-1 4 16,0 13-7-16,0-5 5 15,-2 5 3-15,4-3-5 16,-6 5-2-16,4 4 4 16,0 9-5-16,2 4-3 15,-2 10 7-15,0 13-1 16,-6 3 3-16,-5 4 2 16,-6 2 3-16,-3-2-3 15,3-9 0-15,-2-2-12 0,0-9-6 16,4-3-13-16,4-10-7 0,-4 3-4 15,2 0 8-15,0-2 4 16,3 0 18-16,1-3 2 16,0 1 7-16,1-3 2 15,1-1-1-15,1 3-1 16,4-4 1-16,-3 5-2 16,1 0 5-16,0-1 10 15,0 7 4-15,-3 0 4 16,1 9 2-16,16 29-5 15,25 69-8 1,-48-55-4-16,4-10-13 0,-4-5-86 16,-2-12-88-16,2 1-433 15,3-13 30-15</inkml:trace>
  <inkml:trace contextRef="#ctx0" brushRef="#br0" timeOffset="124487.6745">21792 3249 1125 0,'-4'2'314'0,"4"0"82"16,8 0-335-16,-6-2 4 16,5 0-23-16,29-2 2 15,97-2 6-15,-39-2 16 16,4 1-6-16,14 3-2 0,-7-2-16 15,14-3 2-15,-16 1-14 16,15-5 2-16,-11 3-6 16,21-1-1-16,-16 3-12 15,18-3 0-15,-12-1-3 16,25-12-1-16,-12 3-3 16,33-2-2-16,-12-3-1 0,22 3 0 15,-22 8-2-15,19 2 0 16,-30 11 0-16,17 0 1 15,-25 9-1-15,2-3 1 16,-24 1 2-16,5-5-2 16,-31-2 0-16,3-7 1 15,-13 1-2-15,-4-1-3 16,-16 3 3-16,3 2-1 16,-15 4-1-16,-2 7 3 15,-11 1 0-15,-3 3-1 16,-7-2 0-16,1 2 1 15,-8-3-2-15,-2-3 1 16,-1 4 2-16,1-3-2 16,-7-1 2-16,-4-7-3 15,2 2 0-15,1 2 1 0,1 0 3 16,0 7-1-16,15 25 1 16,24 73-1-1,-32-53-3-15,-5 6-2 0,1-4 1 16,1 12 1-16,-1-5-1 0,3 9 4 15,-1-1 0-15,2 11 0 16,-1-14 0-16,3 9 4 16,-4-8-1-16,-1 14 0 15,-1-8-1-15,-1 9 4 16,-6-13-2-16,2 19 0 16,0-17 2-16,3 8 4 15,1-12-2-15,3 3-2 16,-1-16 3-16,-1 4 3 15,-1-4-3-15,0 8 1 16,-3-2 0-16,1 7 0 16,0-11-3-16,-2 6-1 15,0-12 0-15,1 8-1 16,-3-7-4-16,4 9 0 16,-2-10-2-16,0-1 2 15,0-10 0-15,3 9-1 16,-5-12-1-16,0 14 2 15,0-7-5-15,0 15 3 0,-3-15 1 16,1 6-2-16,0-8-2 16,0 9 3-16,0-9-1 15,-2 12 0-15,-1 5 2 0,1 7 1 16,0-9-2-16,-1 6-2 16,3-13 0-1,4 5 0-15,1-6 0 0,-1 7-2 16,2-5 1-16,0 8 1 15,-2-11 0-15,1 1-1 16,1-7 3-16,-4-1 0 16,2-7-1-16,-2-3-3 15,2-4 0-15,0-11 0 16,3-4 0-16,-1-4-3 16,2-7 3-16,3 5 0 15,-9-9-2-15,0 2 3 16,2-2-1-16,0 4 0 15,2 0 1-15,1 1 0 16,-1-3 0-16,0 6 1 16,3-1-1-16,-1-1 0 15,3 1 2-15,16 1-1 0,69 31 0 16,-57-39-2-16,4 0 0 16,3 2-2-16,-1 2 0 15,0 5 2-15,-2 1 1 16,2 3 0-16,-7-6 1 15,5 3 1-15,-5-10 0 0,5 7-1 16,-9-7 2 0,4 0 1-16,-8 0-4 0,-2-2 0 15,-5 2 4-15,0-5-1 16,-1 5-4-16,1 5 2 16,0-10 1-16,1 5-2 15,-1 0-1-15,5-2 3 16,-3 0-1-16,7 2-2 15,0 2 1-15,7-4 0 16,-3 0-1-16,11-2 3 16,-2 1-1-16,6-3 2 15,0 2 0-15,7-5-1 16,-3 1-1-16,5-3 0 16,-9 2-1-16,5 3-1 15,-11 0 2-15,-1 6 1 16,-9 0-2-16,-3 4 1 0,-7-4 3 15,5 2-1-15,-2-4-2 16,6-2 2-16,-2 4 0 16,8 0-6-16,1-3 1 15,10 1 3-15,0 2 0 16,5 2-2-16,-5 1 3 16,-4 1 0-16,-11 2-1 15,0 1-2-15,-12-5 3 0,3 2 0 16,-3-2 0-16,-1 3 2 15,-4-1-1-15,0 2 3 16,-4-4-3-16,-2 5 1 16,0-1-2-16,10 7 0 15,-2-2-2-15,5 6 2 16,-3 0 1-16,1 9 2 16,-12-3-1-16,-3 14 3 15,-5-1 0-15,0 17-4 16,-2 1-1-16,-4 10 1 15,-1-6-3-15,-3 12 0 16,1-10 5-16,-1 11-2 16,1-7-1-16,3 9-1 15,4-13 1-15,-2-1-3 16,4-9 0-16,0 1 3 16,5-8 1-16,-3 6 1 0,0-8 0 15,5-5-3-15,-1-2-1 16,3-6 2-16,0-11-2 15,2 0-1-15,2-6 2 16,2 2 1-16,0-7-2 16,11 7 0-16,-3-7 1 15,10 5 2-15,-1-2-3 0,9 4 2 16,-5-3 0-16,5 3-1 16,-4-2 0-16,-1-1 1 15,-6-5-1-15,-2-3 0 16,-8-2-1-16,-1 0-1 15,0-2-1-15,1 2 0 16,-3 0 0-16,7-2 0 16,-3-1 2-16,5-1 2 15,-2 0 0-15,4 0 1 16,-3 1-1-16,6 1-1 16,-3 0-1-16,4-2 0 15,-2-3 1-15,4 7 1 16,-4-10 0-16,13 1-1 15,0 1-3-15,7-5 2 16,-5-4 1-16,8 6 0 16,-12 2 0-16,0 3 2 0,-7 6-1 15,16 0-3-15,-7-2 2 16,10 2-1-16,-3-2-1 16,3 0 2-16,-12 4 2 15,4-2-4-15,-13-2 3 16,5-3 1-16,-7 5-3 15,0-6 2-15,-6 4 4 16,2 2-1-16,-7 0-2 16,5 0 4-16,-3 0-2 0,5-2 1 15,0-3 3 1,8 3 8-16,9-2-1 0,9-11 3 16,-3 0-2-16,7-2-1 15,-13 2-7-15,0-2-2 16,-13 6 0-16,8 3 3 15,1-1 8-15,13-2 3 16,-3 5 1-16,2 0 0 16,-8-1-3-16,3 1-10 15,-12-3-3-15,11-4-2 16,-2 5-3-16,4-5 1 16,-6 6 2-16,-2 3-4 15,-16 2 5-15,-1 2 7 16,-5 2 4-16,0-2 12 15,-4 4 5-15,2 1 0 16,-2-5-8-16,3 2-4 16,-3-2-10-16,-1 0-2 15,1-4-3-15,-2 4 4 0,-6-3-4 16,1 3 1-16,-8 0-3 16,0 0 2-16,0 0-1 15,0 0-5-15,-2 3-17 16,0 1-79-16,-2 0-54 0,-3 3-146 15,-6 18-364-15,-49 95 39 16</inkml:trace>
  <inkml:trace contextRef="#ctx0" brushRef="#br0" timeOffset="126527.6782">21967 6941 795 0,'-6'-4'409'0,"2"-1"6"0,-1 1-131 16,1-2-155-16,2 6-2 15,2-3-37-15,0 1 2 16,2 0-11-16,5 0 21 15,12 2-3-15,15 0 10 16,67 6-14-16,-56-3 3 16,-7 1-14-16,7 0 0 15,-4-4-23-15,6 0-3 16,-7-4-15-16,10 0 0 16,-3-1-9-16,8-3 5 15,-5 1-7-15,12 1-1 0,-9-5-8 16,9 9-2-16,-6-2-7 15,4 0 2-15,-9-1-2 16,7 5 0-16,-9 0-4 16,5 0 5-16,-9 0-1 15,2 0-2-15,-9-2 1 0,3 2 5 16,-9-2 1-16,2 2 0 16,-6-2 6-16,0 2-5 15,-2-4-8-15,1 8-4 16,-3-8 0-16,8 8-4 15,0-2 4-15,0 0 5 16,-2 0-1-16,0 0 1 16,-6-4 1-16,1 4 0 15,-5-4-2-15,5 4 1 16,1-2-6-16,2 3 0 16,-5-1 0-16,5-2 2 15,-2 2-2-15,6 0 3 16,-4 0 0-16,12-2 3 15,3 2-4-15,6-2 4 16,-2 5-3-16,7-1-2 16,-11 2-3-16,2-4-2 0,-5 0-3 15,1 3 4-15,-7-5-2 16,3 0-1-16,-5-2 5 16,2 4-1-16,-4-2-2 15,2 2 7-15,-4 0 3 0,0-2 2 16,-3 0 0-16,5 2 2 15,-2-4 1-15,9 2-4 16,3 2-6-16,3-6 1 16,-4 4-4-16,1-2-5 15,-6-3 0-15,1 3 0 16,-3 4 0-16,4 1 0 16,-6-3 0-16,0-3 0 15,0 3 0-15,-4 0 0 16,-5-4 0-16,1 6 0 15,-3-4 0-15,0 2 0 16,-2-4 0-16,0 4 0 16,0-2 0-16,-2 4 0 15,-4-4 0-15,0 2 0 16,-5 2 0-16,-6-2 0 16,0 0 0-16,0 0 0 15,0 0 0-15,2 0 0 0,0 0 0 16,1 0 0-16,-3 0 0 15,0 0 0-15,0 0-20 16,0 0-108-16,-3 4-52 0,1 0-223 16,-2 3 88-16,-11 14-484 15,-49 86 81-15</inkml:trace>
  <inkml:trace contextRef="#ctx0" brushRef="#br0" timeOffset="129815.987">8079 5236 908 0,'2'0'335'0,"-2"4"46"0,6 1-199 16,-6-5-65-16,2 0 14 16,0 2-23-16,3-2 6 15,1 6-22-15,3-2-4 16,10 9-30-16,4-2-6 15,61 38-19-15,-58-42-7 16,-3-3-16-16,5-4-2 16,-2-2-3-16,1-5 0 15,-3 1-3-15,0 0 3 16,-3 1-3-16,-2-1-1 16,-4 6-1-16,4 0 1 15,-4-2 0-15,5 0 2 16,-3 2 3-16,2 0 3 15,-2 0-2-15,5 2 7 0,-3 0 2 16,2 6 3-16,-1-5-1 16,-1 7 2-16,0-5-6 0,-4-1-5 15,0 0-5 1,-2-2 1-16,0-2-2 16,-3 0-1-16,3-2 0 0,0-4 1 15,0 1-1-15,2-1 0 16,-2 0-2-16,2 1 3 15,-2-3-1-15,4-1 0 16,-7 5-3-16,10-3 2 16,-8 3 0-16,3 4 1 15,-2 0-2-15,2 4 3 16,-4-1 2-16,4 1-4 16,-2 0 2-16,2 0 1 15,0-1-4-15,2 1-1 16,-4-4 2-16,2 0 0 15,0-2-3-15,-2-3 4 16,-3 1 1-16,5 0-1 16,-2 0-4-16,0-5 2 15,0 0 0-15,4 3 0 16,0-3 1-16,-2-1 1 16,0 6 0-16,2-3-1 0,-2 5-1 15,-2 2 1-15,2 0-2 16,2 2 1-16,-4 5 1 15,0-3-2-15,-3 6 0 16,5-5 2-16,-2 5-2 16,0-1 1-16,-2-3 3 15,2 1 2-15,-3-3 3 0,5 3 4 16,-2-3-1-16,4 2 2 16,0-1-1-16,5-5 8 15,-1 0 2-15,5 0 12 16,-1 0 3-16,5 4 8 15,-4-4-3-15,4 0-3 16,-4 4-14-16,2 0-2 16,-7 1-13-16,5 3-6 15,-5 1-6-15,3-7 3 16,-5 6-46-16,2-3-129 16,3 3-79-16,8 7-391 15,0 9-26-15</inkml:trace>
  <inkml:trace contextRef="#ctx0" brushRef="#br0" timeOffset="137825.2576">22873 7394 810 0,'2'-10'378'0,"2"1"30"15,-2 5-204-15,-2 2 16 16,0-3-55-16,0 5 21 16,0-2-17-16,2 2 25 15,0 0-33-15,1 2 17 16,1 3-32-16,0 1 2 15,5 18-38-15,21 87-4 16,-30-66-30 0,-7 8-11-1,1-8-27 1,-5 2 0-16,3-10-17 16,-1 1-6-16,3-12-4 0,-1-1 2 0,3-3-11 15,2-5 5-15,0-9 0 0,4 1-5 0,0-3-2 0,-2-6 0 16,0 0-3-1,2 0 0-15,2 0 4 0,3 0-3 16,14-4 3-16,9 4-1 16,62-6 0-16,-62 4-4 15,-4-3-3-15,-3 1-41 16,-3 0-36-16,-5-3-111 16,-7 3-65-16,-4-2-130 15,-4 3-338-15,0 3 51 16</inkml:trace>
  <inkml:trace contextRef="#ctx0" brushRef="#br0" timeOffset="138091.1833">23236 7441 1254 0,'5'9'494'0,"1"4"103"15,3 10-293-15,-1 7-47 16,1 17 11-16,-1-4-108 0,-3 15-15 16,-5-7-41-1,-5 9-17-15,1-6-36 0,-4 8-9 16,3-13-24-16,1 2-15 16,2-15-32-16,4-8-105 15,0-17-77-15,9-5-176 16,6-8-368-16,11-2 20 15</inkml:trace>
  <inkml:trace contextRef="#ctx0" brushRef="#br0" timeOffset="138482.7023">23714 7506 1290 0,'-7'2'552'0,"-3"8"88"16,1 3-352-16,-4 13 5 0,-2 6-87 16,-4 13-41-1,2-2-73-15,-5 6-17 0,5-11-38 0,2 5-13 32,7-9-19-32,6 5-6 0,8-7-4 0,9-2-2 31,4-7-14-31,9-5-33 0,0-12-11 0,6-10-11 15,-4-9-2-15,4-13 12 16,-6-4 33 0,-2-6 13-16,-9 4 18 0,-4-5 6 15,-9 10 2 1,-6-8 1-16,-2 10 2 16,-7-7-4-16,-4 6-2 0,-2-4-1 15,4 11-38-15,-2-5-104 16,2 9-74-16,2 0 76 15,7 9-517-15,0-7 163 16</inkml:trace>
  <inkml:trace contextRef="#ctx0" brushRef="#br0" timeOffset="139044.2518">24043 7377 1252 0,'17'11'484'0,"0"2"93"15,5 12-300 1,-3-1-46-16,0 10-2 0,-4 0-87 0,0 16-12 16,-6-1-35-1,-5 13-6-15,-2-4-31 0,-2 14-12 16,-4-5-24-16,2-8-9 15,-2-5-8-15,1-3-6 16,1-23 0-16,2-9 0 16,-2 3 0-16,2-18-7 15,2-6 1-15,3-9 1 16,-5 7 2-16,0-5-3 16,2-4 5-16,13-34 2 15,25-62-2-15,-27 64-1 0,0 9 5 16,0-2 1-1,-5 10 1-15,5 2 0 0,-4 7-1 16,2 6-2 0,-3 7-2-16,1 1-1 0,-1 5 2 15,-6 0 6 1,1 0 3-16,1 0 3 0,2 7 6 16,3 1 0-1,2 22-2-15,63 81 0 0,-67-68-5 0,-3 4-4 31,0-2 0-31,-1 9-5 0,-1-18 0 0,0-2-25 16,-2-6-30 0,2-13-90-16,-4-6-63 0,2-7-157 15,0-2-160 1,0 0-171-16,0 0-64 0</inkml:trace>
  <inkml:trace contextRef="#ctx0" brushRef="#br0" timeOffset="140116.2583">20840 9471 1160 0,'25'-62'358'0,"-16"66"139"16,4 7-312-16,6 6-27 16,2-2-18-16,3 0-25 15,2 2-67-15,-1-2-12 16,-3-6-16-16,1-3-3 16,-1 3-9-16,-1-7-4 0,-2-2-1 15,3-4 4-15,-3-3-3 16,0-3 5-16,0-5 5 0,3-2 3 15,-3 2 1-15,2-5 10 16,-6 7 0-16,5 3 11 16,-5 3 3-16,6 5 9 15,0 4-4 1,9 5 14-16,-2-1-10 0,2 5-3 16,-2 6-12-16,2-2-10 15,-9-2-19-15,3-3-5 16,-7-3-30-16,0-3-147 15,-2-4-88-15,15 2-394 16,-4 0-42-16</inkml:trace>
  <inkml:trace contextRef="#ctx0" brushRef="#br0" timeOffset="145200.5035">22124 9396 907 0,'-22'-81'489'15,"14"77"1"-15,3-3-125 16,3-3-217-16,2 5-2 16,0 3-45-16,2-6-10 15,3-3-23-15,16-21 25 16,52-60 0-16,-43 64 6 16,2 7-17-16,2 2-4 0,-6 6-27 15,6 0-4-15,0 13-13 16,1 0-3-16,-5 6-10 15,6 9 4 1,-2 4-7-16,-4 14-1 0,-4 3-2 16,-5 20 5-16,-12-5-4 15,-11 15 7-15,-7-10-2 16,-12 17-6-16,-7-11-4 0,-4 10 1 16,0-14-11-16,-3 8 1 15,6-19 0-15,1 0 2 16,6-19-3-16,3-2 2 15,6-13-3-15,2-7 0 16,5-10 2-16,-2-5-11 16,5 7 5-16,3-2-5 15,0-7 1-15,0 1-5 16,5-16 7-16,29-68-1 16,-15 75 5-16,9-3-3 15,-2 9 5-15,6 3-3 16,2 5-1-16,5 10 3 15,-5 3 1-15,4 7-4 16,-6 0 7-16,0 11 1 16,-6 2-3-16,0 2 3 15,-5 6-2-15,-4-2-2 16,-4-8 2-16,0-3-46 0,-4-8-54 0,1-6-166 31,5-7-73-31,0-6-382 0,2-3-19 16</inkml:trace>
  <inkml:trace contextRef="#ctx0" brushRef="#br0" timeOffset="145679.4994">23194 9255 929 0,'2'-13'534'0,"-2"11"54"16,-2 4-164 0,-1-2-124-16,1 0-58 0,-2 7-19 15,0-1-102-15,-7 13-25 16,-10 18-26-16,-37 76-12 16,39-68-25-16,6 4-11 15,6-4-12-15,10 7-9 16,5-10-1-16,13 1-11 15,5-7 1-15,6-3-6 16,3-18-11-16,5-9-17 16,-6-12 6-16,3-7-2 0,-5-11 6 15,2-6 11-15,-6 2 17 16,4-10 6-16,-8-3 2 16,1-2-1-16,-8 3 0 15,-2-7 4-15,-6 8-4 16,-5-6 14-16,-6 7 10 15,-9-5 12-15,-1 7 4 16,-10 4 9-16,-4 10-11 0,-6 3-11 16,2 8-12-16,-2 5-40 15,2 6-39-15,0 6-121 16,9 1-89-16,8 12-462 16,7-4 40-16</inkml:trace>
  <inkml:trace contextRef="#ctx0" brushRef="#br0" timeOffset="146427.3302">24030 8847 1184 0,'-2'-2'416'0,"4"4"124"16,-2 2-323-16,0-4 34 15,0 4-31-15,0 5-16 16,7 31-54-16,8 87 1 16,-13-61-43-16,2 19-9 15,-4-10-34-15,2 9-2 16,3-12-25-16,-3 8-3 15,-2-10-11-15,-2 5-3 16,-5-13-14-16,-4 4 2 16,7-14-8-16,-4-14-34 15,3-8-30-15,1-8-98 16,6-14-73-16,-4-6-153 16,4-4-341-16,-4 0 30 15</inkml:trace>
  <inkml:trace contextRef="#ctx0" brushRef="#br0" timeOffset="146686.7369">24037 9409 1086 0,'15'-4'404'0,"-7"8"95"0,12 11-245 15,-3-4-55-15,8 15 13 16,-1-1-69-16,10 12-26 15,-4-5-44-15,4 8-13 16,1-8-34-16,-3 3-7 16,-4-8-12-16,-3 1-48 15,-6-9-47-15,-6 9-127 16,-8-4 40-16,1 8-447 16,-4 2 80-16</inkml:trace>
  <inkml:trace contextRef="#ctx0" brushRef="#br0" timeOffset="146866.328">24165 9523 1152 0,'13'-22'280'0,"15"1"116"0,4-3-343 16,4-4-2-16,1 3-31 0,3 1-77 15,-8 7-340-15,-2 17 72 16</inkml:trace>
  <inkml:trace contextRef="#ctx0" brushRef="#br0" timeOffset="147528.5531">24647 9392 1234 0,'19'13'447'15,"-2"6"100"-15,7 5-291 16,-3-3-65-16,-2 5-1 16,-4-3-75-16,-2 7-23 15,-6-2-34-15,-3 4-5 16,-4-2-16-16,-2 2-7 15,-3-6-14-15,5-3-4 16,-2-8-9-16,2-8-8 0,2-12-5 16,-2 5-9-16,0-6-4 15,3-3 3-15,7-18 3 16,39-80 1-16,-34 70 11 16,0-1 2-16,0 8 0 15,0-2 2-15,-2 6 1 0,4-4 5 16,3 7 1-16,3-7-4 15,1 10 1-15,3 1 3 16,-3 11-5-16,-3 3 2 16,-6 14 4-16,-4 12 1 15,-7 5-3-15,1 8 1 16,-7-2-2-16,-3 0 0 16,-1-14-2-16,2 1-2 15,-1-13-3-15,5-2-4 16,0-4 0-16,0-2-5 15,0 0 1-15,2-2 1 16,1 2 6-16,-1-7-1 16,2 3 6-16,0-3-3 15,3-4 2-15,3-6 0 16,52-58 1-16,-51 66 3 16,0 5 5-16,6 10-2 15,-4 7-3-15,6 6 1 0,-4 2 0 16,0 9 1-16,-4-2 0 15,-3 4 0-15,-6 2 1 16,-2 2-24-16,-2 0-35 0,-4 5-101 16,-3-5-77-16,5 11-417 15,0-2 34-15</inkml:trace>
  <inkml:trace contextRef="#ctx0" brushRef="#br0" timeOffset="148126.2438">23866 10776 1138 0,'-3'-4'428'16,"-1"8"77"-16,11-2-262 15,-7-2-90-15,2-2 8 16,4-2-51-16,18 4 1 15,14-9-13-15,80-34 11 16,-60 11-12-16,19-19 8 16,-2-7-21-16,27-17 5 15,-3 3-13-15,21-10-6 16,-9 16-20-16,11 0-8 16,-22 10-19-16,-1 0-10 15,-22 14-5-15,-6-1-3 16,-18 9-1-16,-4 2-17 15,-12 10-35-15,-5 3-123 16,-13 6-109-16,-2 11-466 0,-10 6 14 16</inkml:trace>
  <inkml:trace contextRef="#ctx0" brushRef="#br0" timeOffset="149018.533">24749 10427 1404 0,'7'5'427'0,"1"3"152"16,1 7-396-16,6 11 15 16,-4 10-27-16,4 13-22 15,-3 5-52-15,1 6-5 16,-4-7-25-16,-1 9-9 15,1-13-19-15,-5 9-4 16,1-4-12-16,-3-3-6 16,2-10-3-16,-4 1-1 15,-2-12-8-15,0-2 0 16,0-11 0-16,-5-6 0 16,5-2-5-16,0-9 2 15,2-3-7-15,0 1-1 16,0-2-4-16,2-5 3 15,0 3 2-15,2-15 5 0,7-11 1 16,28-78-1-16,-24 72 1 16,0-7-2-16,2 4 0 0,4 1-1 15,-2 10 3-15,5-2-2 16,-5 10 4 0,5 3 2-16,-5 6 2 0,7 5 0 15,-5 3 1-15,5 5 1 16,-7 5-1-16,2 5 10 15,-3 5 9-15,-4 9 6 16,-1-1 5-16,-6 14 5 16,-1-1-8-16,-2 11-5 15,1-4-11-15,-1 8-6 16,0-12-9-16,3 4-2 16,-3-11-3-16,2 0 2 15,-3-11-1-15,3 1-1 16,-2-10 1-16,1-5 0 15,-1-3-8-15,-4-4-55 16,0 0-37-16,2-4-123 16,0 4-98-16,2 0-444 15,1 0 50-15</inkml:trace>
  <inkml:trace contextRef="#ctx0" brushRef="#br1" timeOffset="229117.6076">20636 11587 717 0,'-10'-13'394'0,"7"9"23"16,3 4-99-16,-2-3-115 0,0 1-17 0,2 2 26 15,0 0-42 1,0 0 8-1,0 2-38-15,0 1 2 0,2 1-31 0,3 11-8 16,5 30-31 0,25 72-2-16,-23-61-12 0,1 15-3 31,0-12-13-31,0 14-2 0,-5-2-8 0,-1 12-3 16,-3-4-8-16,-4 7-3 15,2-11-8-15,-2 8-4 16,0-19-1-16,-2 7-3 15,0-13-1-15,2-5-1 16,-2-17 2-16,0 1-2 16,2-18 2-16,-5 0-2 15,1-6 7-15,2-2-6 16,0-7 4-16,0-4-2 16,2 0 3-16,0-2-9 15,-2 0 4-15,-1-2-8 16,1-1-1-16,0-3 0 15,0-16 2 1,-2-23 2-16,-7-64 7 0,7 62-1 16,2 2-2-16,4 2 0 15,0 11-3-15,0 6-2 0,4 4 3 16,1 9 0-16,1 2 0 16,3 1 1-16,0 1-4 15,4 0 1-15,-2 0-1 0,2 9 0 16,2 4-2-16,6 3 3 15,-1 1 3-15,8 7-2 16,-2-2-4-16,6-1 4 16,-4 3-1-16,4 2-8 15,-11 2-2-15,3 3 1 16,-7 5 0-16,-4 5 1 16,-4-2 7-16,0 15 0 15,-9-5 4-15,-4 3 0 16,-2-5 1-16,-7 3 2 15,-2-9 4-15,-6-2 0 16,-1-1 1-16,-5-3 2 16,1-5-2-16,-8-2 5 15,4-2 5-15,-4-4 3 0,2-5 2 16,-4 5-4 0,8-5-5-16,-1 1-7 15,5-1-3-15,1 1-44 16,8-1-34-16,2-2-106 15,9-4-95 1,2 0-16-16,2-2-420 16,5 2 89-16</inkml:trace>
  <inkml:trace contextRef="#ctx0" brushRef="#br1" timeOffset="229661.7302">21126 11454 1454 0,'2'-4'404'0,"3"6"174"16,1 2-405-16,-4-2-19 0,3 3-6 0,3 1-24 31,31 30-55-31,83 84-3 0,-67-62-10 0,3 12-4 31,-7-1-16-31,1 8-5 0,-16-9-10 0,-2 9-1 16,-6-6-6-1,-6 15-1-15,-9-5-1 0,-3 11 1 16,-6-11-1 0,-1 13 2-16,-3-19-3 0,-3 8 5 15,-1-14 0-15,-4-3 8 16,-3-19 3-16,-4 0 21 16,-2-6 0-16,-2 0 12 15,-3-14-3-15,-1 5 0 16,3-6-23-16,-3-11-5 15,-1 2-13-15,1-6-7 16,-1-3-14-16,-6-3-46 0,5-3-45 16,-5 2-135-1,-2-6-133-15,-3 4-413 0,5 7 8 16</inkml:trace>
  <inkml:trace contextRef="#ctx0" brushRef="#br1" timeOffset="234850.3103">22830 12066 1164 0,'-13'-15'357'0,"-4"11"133"0,-2 4-280 16,1 4-40-1,-3 2 23-15,0 3-62 0,-1 8-23 16,1 2-38-16,-3 7 3 16,7 2-21-16,2 12 3 15,5-1-16-15,3 12-1 16,7-4-11 0,9 4-8-16,4-3-11 0,10 5-3 15,7-6-3 1,11 4-6-16,-1 1 2 0,14 3 1 15,-3-5 2-15,1-3-5 16,-5-9 5-16,-2 1 0 16,-11-5-1-16,-8-2 0 15,-12-2 1-15,-9 2 6 16,-12-6 1-16,-12 1 1 16,-4-3-2-16,-12-1 2 15,1-10-6-15,-2 0 5 16,-1-13 2-16,-1-6 0 15,8-14-3-15,0-5 6 16,6-5-11-16,7-9-1 16,9 7-1-16,8-4-3 15,4 4-4-15,13-7 3 0,4 7-1 16,9-4-2-16,3 4 2 16,5-9 1-16,-6 7 0 15,7-5-1-15,-9 3 1 16,-3-2 2-16,-5 5 0 15,-5-1 2-15,-8 9 3 0,-5-1 0 16,-6 0-1-16,-9-6 8 16,-2 2-2-16,-10-8 3 15,-1-3 5-15,-2 5-3 16,5 4-7-16,0 4 2 16,3 9-5-16,8 4-26 15,3 10-41-15,5 5-153 16,2 0-69-16,2 2-380 15,3 1-26-15</inkml:trace>
  <inkml:trace contextRef="#ctx0" brushRef="#br1" timeOffset="235287.8933">23596 12335 1023 0,'2'-4'512'0,"0"17"48"16,-2 6-157-16,-4 2-156 0,-5 7 8 15,-6 9-82-15,-8 16-39 16,-1 7-60-16,-6 13-6 16,5-1-27-16,1 5-9 15,9-12-13-15,2 1-6 16,9-13-11-16,8-1-6 15,9-7-2-15,9-11-13 16,5-15-4-16,10-10-8 16,-1-20 0-16,7-13 3 15,-5-12 10-15,7-5 8 16,-8 3 9-16,-5-13 5 16,-6 10 1-16,-3-12 0 15,-14-10 4-15,-5-14 4 0,-6 3 0 16,-7-6 2-1,-4 16 0-15,-2 7-4 0,0 18-5 16,-2 5-30 0,4 8-37-16,1 5-114 15,3 8-84-15,5 4 15 16,6 14-425-16,-2-3 105 16</inkml:trace>
  <inkml:trace contextRef="#ctx0" brushRef="#br1" timeOffset="235678.474">24135 12297 1250 0,'11'-2'502'0,"-7"6"113"16,3 7-331-16,-7-9 8 16,-2 2-68-16,-1 15-37 15,-5 28-79-15,-24 80-24 16,8-63-42-16,3 13-12 15,8-7-18-15,6 1-9 0,14-18-5 16,8-3-4 0,6-18-7-16,14-7-19 0,1-14-3 15,11-7 0 1,0-10 4-16,9-11 5 0,-11-5 21 16,2-10 4-1,-11 0 3-15,-6-11 2 0,-11-2-1 16,-6-12 9-1,-11-3 4-15,-6-9 5 0,-7 7-1 16,-6-4 0 0,-4 6-9-16,-1 13-1 0,3 11-19 0,0 6-60 15,8 8-64 1,3 7-100-16,3 3-86 0,12 12-384 16,6 10 63-1</inkml:trace>
  <inkml:trace contextRef="#ctx0" brushRef="#br1" timeOffset="235949.5477">24826 12111 1272 0,'13'4'501'0,"-2"11"95"0,2 19-293 16,0 5-62-16,2 27-8 0,-7 2-96 15,-3 27-19 1,-3 1-43-16,-9 11-10 0,-3-11-19 16,-3 0-10-1,4-23-18-15,-4-2-5 0,5-22-25 16,-1-2-73 0,3-13-73-16,-1-6-198 0,3-3-375 0,-2 3 3 31</inkml:trace>
  <inkml:trace contextRef="#ctx0" brushRef="#br1" timeOffset="236172.4081">24867 12560 1144 0,'17'6'411'0,"9"14"103"15,6 5-313-15,9 14-4 16,-1 3-51-16,3 3-17 15,-6-6-56-15,-1 2-13 16,-10-9-18-16,-3-2-11 16,-4-9-18-16,-4 9-76 0,-8-4-91 15,1 21-440 1,-3-5 48-16</inkml:trace>
  <inkml:trace contextRef="#ctx0" brushRef="#br1" timeOffset="236333.4803">25115 12701 985 0,'3'-73'453'0,"7"16"21"0,12-1-207 31,1 11-151-31,9 2-22 0,5 15-67 0,10-2-76 31,-7 6-62-31,18 5-193 0,0 21-184 0,2 17-45 16</inkml:trace>
  <inkml:trace contextRef="#ctx0" brushRef="#br1" timeOffset="237211.5585">25556 12795 1016 0,'0'-4'461'0,"0"0"81"16,-2 4-210-1,2 0-95-15,0 0-36 0,2 2 5 16,0 0-85-16,1 9-14 16,5 12-28-16,26 78-9 15,-29-71-27-15,1 6-11 0,-4-4-17 16,2-4-5 0,-1-9-7-16,-1-4-6 0,2-11-1 15,0-12 0 1,-4 8-2-16,2-7 1 0,3-1 5 15,10-22 0 1,40-71 4-16,-38 63-2 0,-4 4 1 0,7-5-2 31,-8 5-1-31,1 2-2 16,0 6 1-16,2 9 0 16,-2 8 2-16,6 9-1 0,-2 11 0 0,11 13 3 31,-9 1 1-31,1 7-1 0,-8 3 1 0,-1 3 3 31,-7-12-5-31,-1-1 0 0,-3-7 0 0,0-6-1 16,0-5-2-16,0-9 0 15,0 0-3-15,0-3 0 16,2 1 0-16,0-2-1 16,2-3 4-16,5-10 0 15,4-5 2-15,42-63-1 16,-38 65 0-16,0 5 0 15,3 6 1-15,-1 9-4 16,-2 7 2-16,4 9 4 16,-1 8 1-16,-1 8 3 15,0 0 1-15,-2 6 1 16,-4-6-2-16,0 4-27 0,-7-8-48 16,3-5-203-1,0 1 261-15,3 10-694 0,-1-4 141 16</inkml:trace>
  <inkml:trace contextRef="#ctx0" brushRef="#br1" timeOffset="237677.558">26639 12887 951 0,'0'-8'550'16,"-2"1"-22"-16,2-1-105 16,2 3-244-16,2-1 15 0,3 4-41 15,21-7-10-15,79-16-41 16,-60 25 4-16,-5-5-32 15,8-1-5-15,-12-1-28 0,1-3-9 16,-9-5-17-16,0 2-7 16,-9-4-31-16,-8-2-95 15,-7 1-73-15,-6-1 295 16,-4 2-818-16,-9 6 323 16</inkml:trace>
  <inkml:trace contextRef="#ctx0" brushRef="#br1" timeOffset="237882.0361">26877 12369 1395 0,'-5'-10'518'0,"5"10"133"16,2 4-374-16,-2-4-68 15,0 0-57-15,0 0-48 16,3 0-90-16,-1 0-8 15,0 0-5-15,2 0-90 16,0 2-77-16,1 2-377 16,-1 7-124-16,15 60-157 0</inkml:trace>
  <inkml:trace contextRef="#ctx0" brushRef="#br1" timeOffset="238151.6305">26887 13383 1671 0,'5'9'563'0,"3"4"174"16,-1-3-455-16,1-1-30 16,1-3-41-16,-1 1-49 15,3-3-86-15,-2 5-13 16,-3-5-30-16,-6-4-11 15,0 0-13-15,0 0-32 16,2-2-46-16,-2 0-168 16,0 0-141-16,2 2-441 15,-2 0-39-15</inkml:trace>
  <inkml:trace contextRef="#ctx0" brushRef="#br1" timeOffset="239993.0883">27679 12055 1225 0,'0'-8'358'0,"0"8"169"16,0 0-328-16,0 0 6 16,0 0 9-16,0 0 2 15,2 6-66-15,3 13 9 0,5 28-23 16,22 84-4-16,-25-65-37 15,-5 13-1-15,2 0-28 16,0 9-5-16,1-2-20 0,-3-1-5 16,-2-8-13-1,4 0-6-15,-6-19-6 16,0 4 0-16,-2-9 0 16,4 3-4-16,-5-11-1 15,3-7-2-15,0-10-4 16,2-9-55-16,0-6-54 0,4-11-135 15,5-2-101-15,-9-2-455 16,4 0 35-16</inkml:trace>
  <inkml:trace contextRef="#ctx0" brushRef="#br1" timeOffset="240725.674">28171 12162 1181 0,'-15'-19'421'0,"-4"21"135"0,-4 6-297 15,-7 12-34-15,0 3-23 16,-2 9-20-16,6 3-78 15,-2 5-8-15,13-1-29 16,2 1-11-16,7-3-21 16,6 8-9-16,8-5-15 0,5 7-8 15,9 0-3-15,5 5-3 16,8-10 0-16,10-1-4 16,0-5 4-16,8 1-1 15,-6-1 4-15,0-4-2 16,-10 0 4-16,-3 3 2 15,-13-3-3-15,-4 15 1 16,-8-4-1-16,-9 8 1 16,-11-4 1-16,-6 2 0 15,-4-13 1-15,-7-3 1 16,0-10 2-16,-2-8-2 16,0-6-1-16,-6-7-3 15,4-9-1-15,-5-8-3 16,9-6-1-16,1-7-2 15,7-4 1-15,5-6-5 16,11-1-3-16,6-6-12 16,7 7-5-16,10-7-14 0,2 4-1 0,7-4-9 31,4 7 6-31,0-9-2 16,-2 2 13-16,3-7 6 0,-10 5 13 0,1-8 7 15,-7 3 9 1,0 5 3-16,-6 11 0 0,-3 4 11 15,-4 8 9 1,-1 1 21-16,-6 1 9 16,-3-3 13-16,0 1-2 0,-5 1-2 15,-4 1-20-15,2 7-8 16,2 5-12-16,1 1-11 16,3 13-7-16,3 5-50 15,2-9-58-15,0 4-168 16,0 5-33-16,2 44-378 15,4 69-5-15</inkml:trace>
  <inkml:trace contextRef="#ctx0" brushRef="#br1" timeOffset="241055.6062">28741 13189 853 0,'2'8'470'0,"0"14"11"15,0 3-103-15,-2 1-187 0,-2 6 23 16,-2-2-46-16,-1 15-15 15,-1-2-39-15,-1 8 1 16,-1-2-32-16,4-2-10 16,-7-10-29-16,5-7-10 15,1-15-27-15,1-7-123 0,4-10-125 16,0 0-438 0,2-2-12-16</inkml:trace>
  <inkml:trace contextRef="#ctx0" brushRef="#br1" timeOffset="241475.2562">28860 12109 1197 0,'20'-20'423'0,"12"7"107"0,15-6-287 16,6 4-23-16,16-8 12 0,4 3-86 15,8-5-23 1,-6 8-50-16,-7-3-18 0,-16 10-30 16,-12 3-19-1,-18 3-35-15,-9 4-108 0,-16 4-82 16,-12 11-440-1,-10 5 20-15</inkml:trace>
  <inkml:trace contextRef="#ctx0" brushRef="#br1" timeOffset="241898.2354">29074 12337 851 0,'-8'37'486'15,"1"3"-7"-15,7 3-101 0,0-11-225 0,3 5 4 16,1-7-53 0,2 0-24-16,-4-7-35 0,7 1-7 15,-3-12-13-15,1 1-8 16,1-4-11-16,3-5-2 16,-2 0-3-16,-9-4-1 15,2 0 0-15,2 0 3 16,2 3-3-16,7-1 1 0,13 6 1 15,72 37-1 1,-63-23-3-16,3 10 1 0,-6-5 1 16,-2 5 0-1,-10-2 3-15,-5 5 2 16,-13-10 0-16,-11 16 17 16,-4-9 15-16,-12 11 26 0,-8-9 5 0,-1 5 9 31,0-16-15-31,-2-6-15 0,6-8-28 0,2-9-16 31,9-11-40-31,6-12-100 0,6-5-67 0,7-11 247 31,9 7-685-31,2-4 280 0</inkml:trace>
  <inkml:trace contextRef="#ctx0" brushRef="#br1" timeOffset="242429.2071">29774 12141 1208 0,'-2'4'452'0,"6"24"126"16,1 12-285-1,5 18-69-15,-1 0-31 0,4 19-12 16,2-4-86-16,0 19-12 16,-7-11-24-16,-3 11 1 15,-3-11-10-15,-7 3-5 16,-3-25-14-16,-3 10-2 16,3-18-12-16,-3 1-3 0,2-18-2 15,3-6-1 1,2-18-5-16,-1 3 0 0,5-13-4 15,0-2-6-15,0-2 1 16,0-5-4-16,5-14 1 16,3-29 3-16,22-63 4 0,-15 63-2 15,0 10 3-15,4-3 2 16,-2 8-2-16,3 3 0 16,-3 8 5-16,2 7-3 15,-2 9-1-15,5 18 4 16,-3 7 3-16,0 11 5 15,-2 10 6-15,-2 9 4 16,-8 0-2-16,-5 8-8 16,-4-1-6-16,2-5-5 15,-2-2-18-15,2-7-78 16,-3-14-88-16,6-7 168 16,1-4-742-16,0-3 227 15</inkml:trace>
  <inkml:trace contextRef="#ctx0" brushRef="#br1" timeOffset="242979.4181">30468 13242 1309 0,'0'-8'413'0,"0"-1"137"16,0 3-361-16,2-1-10 16,0 5-24-16,2-2-29 15,3 0-56-15,3 4-10 16,18-5-23-16,68-12-13 16,-64 9-16-16,3-3-4 15,-7 0-37-15,-3 1-127 16,-10-1-76-16,-6 11-389 15,-7 11-20-15</inkml:trace>
  <inkml:trace contextRef="#ctx0" brushRef="#br1" timeOffset="243194.6771">30572 12791 1250 0,'18'-11'371'0,"9"11"142"0,10-2-356 0,10-2-11 16,0-1-30-16,9 1-38 16,-7-6-73-16,-2 5-146 15,-13 10 73-15,-6 9-463 16,-15 6 44-16</inkml:trace>
  <inkml:trace contextRef="#ctx0" brushRef="#br1" timeOffset="247566.896">31403 11999 1305 0,'-2'9'428'0,"-3"8"130"0,3 5-364 16,-2 14 15-16,-2 9-31 16,-3 17-22-16,0-2-48 15,1 10-1-15,-1-10-24 16,1-4-2-16,-3-13-18 0,0 2-3 15,-2-11-9-15,7 4-6 16,0-10-16-16,-1 0-7 16,5-9-9-16,2-4-7 15,2-4-3-15,0-1 3 16,3-5-6-16,-5-5 0 16,0 0 1-16,2 0-2 15,2 0-2-15,0 0 3 16,3 0 2-16,10 0-2 15,6 0-1-15,72 2 0 16,-68-2 2-16,-1 0-2 16,-5-2 4-16,1-3-36 15,-9 5-30-15,-3-6-92 16,-1-3-67-16,0-1-149 16,-5-3-325-16,0-4 19 15,0 4-172-15</inkml:trace>
  <inkml:trace contextRef="#ctx0" brushRef="#br1" timeOffset="247833.7994">31615 12207 1246 0,'0'-4'468'0,"2"14"91"0,0 5-297 16,0 11-62-16,-2 19 8 15,0 4-79-15,-4 13-14 16,-3 7-36-16,1 14-4 16,-3-10-28-16,1 12-13 15,1-16-16-15,-3 1-3 16,3-23-9-16,-1 0-23 16,1-12-30-16,3-8-135 15,6-12-96-15,9 5-415 16,4-10-12-16</inkml:trace>
  <inkml:trace contextRef="#ctx0" brushRef="#br1" timeOffset="248475.0766">31805 12134 1223 0,'2'-10'402'0,"7"10"129"16,2 0-326-16,-9 0-27 15,2 0-25-15,7 0-15 16,23 6-60-16,71 20-7 16,-75-5-20-16,2 5-1 15,-9-1-18-15,-3 14-3 16,-12-5-4-16,-4 5-2 16,-8-10-5-16,-4 6-6 15,-7-14-4-15,-3 3-2 16,1-9-2-16,-2 0-2 15,2-3 5-15,4 1-3 16,2-6 0-16,3-3-4 16,4 0-4-16,4-4-2 0,-3 0 0 15,3 0-3-15,0 0 2 16,0 2 1-16,3 1 0 16,-1 1 4-16,2 2 2 15,2 9-1-15,9 9 1 16,47 72 0-16,-44-68-2 0,-3 4 2 15,-3-6 4-15,-3 8-1 16,-5-6-3-16,-6 1 5 16,-4-1-2-16,-11 4-3 15,-1-4 3-15,-5 4 4 16,2-2-6-16,-5-2 1 16,7-7 3-16,-3 1-23 15,3-7-42-15,2-5-112 16,2-3-65-16,2 4-413 15,4-3 24-15</inkml:trace>
  <inkml:trace contextRef="#ctx0" brushRef="#br1" timeOffset="248781.8602">32257 12947 1097 0,'6'13'406'0,"-2"10"120"0,-1 3-273 16,-3 10-26 0,-3 1-24-16,-1 10 1 0,0 0-72 15,-3 4-6-15,-1-8-25 16,1 4-9-16,1-11-34 0,-5 3-13 15,5-7-20-15,-5 0-6 16,0-11-38-16,-1-3-115 16,5-10-99-16,1-4-470 15,-1-8 9-15</inkml:trace>
  <inkml:trace contextRef="#ctx0" brushRef="#br1" timeOffset="256172.773">2050 16784 1056 0,'-8'7'342'0,"1"-1"97"16,5-2-292-16,2-4-8 15,0 0-36-15,0 0 3 16,2 0-29-16,2 0 21 16,3 3-1-16,10 1 15 0,15 7-18 15,79 18 2 1,-64-20-29-16,11-3-1 0,0-3-16 15,10-3 0-15,-5-3-10 16,3 3-1-16,-13 3-8 16,5-1 4-16,-13 4-10 15,6-2-2-15,-10 1-2 0,8 3 0 16,-4 1-9-16,9-3 3 16,-9 5-3-16,12 0-1 15,-9-7-2-15,5 7 2 16,-10-5-1-16,4-2 0 15,-11 5-1-15,3-3 3 16,-9 1-3-16,6 3 2 16,-6-1-3-16,2-1 4 15,-4 3-4-15,6 0 3 16,-8-3-1-16,6 1 0 16,-6 2-2-16,8-3 2 15,-4-1-4-15,4-1 4 16,-4-2-6-16,4 3 3 15,-4-5-4-15,7 0 1 16,-7 4-2-16,2-1 5 16,-2-5-8-16,0 4 4 15,-7-2-2-15,3 2 2 0,-2-1-2 16,-1 1 8 0,-4-2-1-16,5 2 0 0,-5-4-3 15,5 2 5-15,-7-2-5 16,8 0 1-16,-5-2 5 0,3 0-1 15,-6-2-1-15,5 2 4 16,-5 0-2-16,2-1-1 16,-4 1 2-16,4 0 0 15,-6 0-7 1,4-2 6-16,-4 4-6 0,2-2 5 16,-4-3-3-16,4 5 9 15,-4-4-5-15,-3 4 4 16,1 0-3-16,-9 0 4 15,2 0-7-15,0 0 2 16,2 0-2-16,1-2 0 16,-1 2-3-16,2 0 1 15,1 0 1-15,-1 0 1 16,0 0-1-16,1 0 1 16,-1 0-2-16,1 0-2 15,-1 0-3-15,-2 0 1 16,1 0-2-16,-1 0 0 15,0 0 1-15,1 0-2 16,-1 0-2-16,0 0 0 16,0 0-16-16,-1 0-35 0,-1 0-28 15,0 0-82-15,-2 0-73 16,0 2-158-16,-2-2-350 16,-3 4 24-16</inkml:trace>
  <inkml:trace contextRef="#ctx0" brushRef="#br1" timeOffset="264322.0941">32391 12412 947 0,'-4'-77'295'0,"6"64"94"15,0 9-258-15,5-11-24 16,-3 2-12-16,7-2-2 16,0 0-31-16,-1 3 11 15,3 3-1-15,2 3 4 16,-2 1-17-16,2 5 2 15,0 7-9-15,2 1 1 16,-4 9-5-16,4 7 2 16,-4 4-7-16,0 6 5 15,-5 2-7-15,-1 3-3 16,-5 1-6-16,-6 12-2 16,-3-3-13-16,-4 9-4 15,-1-7-5 1,-3 5-1-16,2-14-5 0,-7-5 3 15,1-11-2-15,0-5 0 16,0-4-3-16,-1-8 3 0,8-1-3 16,-6 1 0-16,6-5 2 0,1-4 2 15,7 0-2-15,2 0 0 16,-1-2-2-16,3 2-3 16,0 0-4-16,0-2-1 15,0 2 0-15,3 0 0 16,1 0 4-16,2 0 1 15,1 2 3-15,8 0 3 16,2 2-1-16,6 5-3 16,59 25 0-16,-65-23 0 15,-2-7-1-15,-2 5-9 16,-7-7-34-16,3-7-97 16,-9 3-52-16,2-2-346 15,0 0-35-15,0-7-118 16</inkml:trace>
  <inkml:trace contextRef="#ctx0" brushRef="#br1" timeOffset="264657.7189">32796 12389 509 0,'6'0'516'0,"3"6"-67"15,-5 5 6 1,-4-11-213-16,0 0-41 0,0 6 8 16,2 1-60-16,0-1-7 15,1 7-38-15,1 8-10 16,0-1-32-16,18 63-16 16,-16-62-22-16,5-1-6 15,-1-10-12-15,8 1 0 16,-3-5-2-16,8-3 1 15,-2-6-1-15,7-7-3 16,-2-1-7-16,0-4-57 16,-7-2-50-16,-4 2-131 15,-9 0-44-15,-1 6-356 16,-10 3 33-16</inkml:trace>
  <inkml:trace contextRef="#ctx0" brushRef="#br1" timeOffset="264906.9652">33031 12453 1140 0,'0'-11'405'0,"0"9"111"16,0 0-305 0,0 2-4-16,-2 4-38 0,0 20-20 15,-4 36-62-15,-9 81-13 16,8-68-34-16,5 10-14 15,0-12-17-15,0-3-11 16,2-10-34-16,2 4-119 16,2-9-71-16,-2 7-381 15,-4-9-11-15</inkml:trace>
  <inkml:trace contextRef="#ctx0" brushRef="#br1" timeOffset="265703.2235">31570 13706 1075 0,'0'-2'362'0,"2"4"105"16,0 7-276-16,-2-9-23 16,0 2-20-16,2 4 13 15,0 12-43-15,7 26 4 16,8 66-18-16,-15-53 9 15,0-3-29-15,0-1-8 16,1-10-19-16,-1 6-11 16,2-8-21-16,-2 0-5 15,2-5-7-15,-2-2-12 16,-2-8 3-16,3-9-48 16,-3-6-45-16,2-5-122 15,-4-4-59-15,2-2-402 16,0-2 35-16</inkml:trace>
  <inkml:trace contextRef="#ctx0" brushRef="#br1" timeOffset="265967.4219">31651 13935 1027 0,'9'0'358'0,"-1"11"100"15,5 4-271-15,8 2-9 16,-1 7-32-16,7 5-9 16,-3-5-56-16,6 10-11 15,-6-6-23-15,1 0-13 16,-1-3-22-16,-1 3 1 16,-6-4-31-16,-2 1-105 15,-4-1-49-15,-7 10-376 16,-4-2 2-16</inkml:trace>
  <inkml:trace contextRef="#ctx0" brushRef="#br1" timeOffset="266187.8822">31685 14098 1190 0,'15'-24'356'0,"9"-8"111"16,6-4-345-16,10-5-10 0,-1 7-35 16,4-2-35-16,-9 10-38 15,-2 7-98-15,-8 8 119 0,-5 15-501 16,-8 20 117-16</inkml:trace>
  <inkml:trace contextRef="#ctx0" brushRef="#br1" timeOffset="266810.6031">32184 13935 1181 0,'15'22'409'16,"0"3"100"-16,-2 12-297 15,-3-7-46-15,-1 2-1 16,-3 2-70-16,-1 0-19 16,-5-4-29-16,2 0-10 15,-2-6-19-15,-2-3-7 16,0-10-8-16,-1-5-3 16,1-6 1-16,2-2-2 15,0-2 1-15,2-3-5 0,1-4 3 16,3-14 0-16,30-80 1 15,-23 64 0-15,0 3 2 16,-2-3 1-16,-5 5 1 16,5 10 5-16,0 7 1 0,-3 6-1 15,3 9-1-15,4 4-1 16,-5 6-4-16,3 7 2 16,-2 4 1-16,0 9 1 15,-3 6-1-15,-1 4 1 16,-5-6-1-16,0 2 1 15,-2-8-4-15,0-11-2 16,0-3-1-16,6-10-7 16,-6 0-4-16,0-2 1 15,3-2 2-15,1-2 0 16,0-3 5-16,9-17 4 16,47-61 0-16,-45 63-1 15,-7 5 2-15,5 4 1 16,-4 13-2-16,4 0-1 15,-3 4 4-15,-10-2-1 16,2 2 2-16,3 4 4 16,-1 3 2-16,9 25-1 15,21 62-2-15,-32-59-8 16,0-5-36-16,-2 2-127 16,-6-4-61-16,10 8-374 0,1-5-15 15</inkml:trace>
  <inkml:trace contextRef="#ctx0" brushRef="#br1" timeOffset="267174.5854">32449 15000 1040 0,'0'-2'351'0,"7"0"98"16,6 0-251-16,-11 0-38 16,2-2-6-16,11-9 32 15,28-28-38-15,77-85 11 16,-65 60-22-16,12-7-4 15,-5 9-43-15,4-22-14 0,-13 7-33 16,1-7-15-16,-13 9-16 16,1 0-13-16,-9 22-35 0,-6-5-98 15,-3 15-90 1,6 7 369-16,-4 16-811 0,1 24 336 16</inkml:trace>
  <inkml:trace contextRef="#ctx0" brushRef="#br1" timeOffset="268068.4979">32963 14605 1159 0,'6'-9'380'16,"1"7"132"-16,-1 0-303 0,1 4-26 16,-1 0-24-16,3 13-19 15,10 24-71-15,24 72-8 16,-35-64-16-16,3 4-2 15,-7-8-5-15,0-2 7 16,-1-9-9-16,1-4 2 16,-2-5-6-16,2 1 2 15,-4-5-10-15,2 2-4 16,-6-10-7-16,2 0 0 16,0-3-6-16,2-8-2 15,0-4-2-15,0 4 2 16,0-4-5-16,2-3-5 15,0-1 3-15,2-9 2 16,5-9-3-16,38-68 4 0,-36 64 2 16,4-2 3-16,-5 0-2 15,3 0 6-15,-2 6-3 0,4 7 4 32,-7 2 3-32,3 4 0 0,-2 6-2 15,1 5 5-15,-1 4 2 0,-9-2 0 16,2 0 1-16,0 0 5 15,0 7-4-15,3-1-4 16,1 7 0-16,7 19-2 16,23 62-10-16,-29-60 0 15,1-8-1-15,-1 0-5 16,-5-5-2-16,2 0 4 16,-2 1-3-16,-4 4 2 15,2-1 2-15,2 5 0 16,-4-4-1-16,0 2 0 15,0-3-1-15,0-3-2 16,0-5 4-16,2-2-1 16,0-7 1-16,0-1-3 15,0-7-1-15,0 0-33 16,0 0-28-16,0 0-112 16,0 0-77-16,0 0 154 15,0 0-575-15,2 0 199 16</inkml:trace>
  <inkml:trace contextRef="#ctx0" brushRef="#br1" timeOffset="270153.9734">33055 14622 394 0,'2'-2'373'0,"0"-3"-51"16,-2 3-46-16,0 0-81 15,0 0-62-15,0 0 16 16,0 0-22-16,0 0 26 16,0-1-10-16,0 3 24 15,0 0-21-15,0 0 5 16,0 0-30-16,0 3-4 16,0 1-34-16,0 0-8 15,0 3-26-15,2 1-4 16,3 13-15-16,-1 1-7 15,9 61-6-15,-11-57 1 16,-2-3-4-16,0 1 4 16,2 6 0-16,-2 0 0 15,-2-7-3-15,0 7 2 16,0-10-3-16,-3 1 2 0,3-6-3 16,2 2-1-16,0-2-5 15,2 2-3-15,0 2-1 0,1-1 0 16,-6-8 0-16,3 5 4 15,0-4-1-15,0 10 3 16,-2-1-1-16,2 3 1 16,-2 1 1-16,2 1 0 15,-4-3-2-15,4-1 0 16,0-4-3-16,-2 2-2 16,0-8-1-16,2 6-1 15,2-6 1-15,0 2 2 16,0 0 0-16,0-1-1 15,-2-5 0-15,0-7 1 16,0 0 0-16,0 4 0 16,0-2 1-16,0 3-4 15,0-1 0-15,0 0 3 16,0 0-1-16,0 1 1 16,0-1 1-16,0 0-1 15,-2 0-3-15,2 1 1 16,-2-3-4-16,2 4 2 15,0-4-1-15,0 1 1 16,0-3 0-16,0 4 1 16,0-2 1-16,-2 0-1 15,2 0 1-15,0 0-2 16,0-2 1-16,0 0 0 0,0-2-2 16,0 0-2-16,0-2 4 15,0-3-2-15,0-1 1 16,2-3 0-16,2-14 4 15,15-70-5-15,-12 63 1 16,-3-8-1-16,0 8 0 16,5-9-1-16,-3 13 1 0,1 0 1 15,1 5-1-15,1-3 3 16,-3 7-3-16,1-2 3 16,-1 6-1-16,-2 2-1 15,1 2-1-15,1 2 4 16,-2-1-2-16,1-1-3 15,1 0 2-15,1 1 0 16,1-1-3-16,1 0 1 16,-1 3 2-16,-1 1-1 15,-1 3 0-15,-6 4 0 16,2-2 0-16,0 0 2 16,0 0 0-16,3-1-1 15,-1 1 0-15,0 2 1 16,1 0-1-16,1 0 3 15,0 0-4-15,3 2 6 16,2 1-3-16,6 1 0 0,-6-2-4 16,-1 2 3-16,-1 1-3 15,-1-3 1-15,1 6 2 16,-1-1 1-16,-1-1 0 16,-1 3 0-16,1 1-1 0,3 5 1 15,-1 2 2-15,30 71-2 16,-42-66-1-16,1 10 6 15,0-2-2-15,-2 2-3 16,0 2 3-16,1 0-2 16,3-6-6-16,-4 2 0 15,2-7 2-15,0 1-1 16,0-5 3-16,-3 3-1 16,1-7 1-16,2 2-1 15,0-2 3-15,0 0-1 16,-5-3-1-16,3 1-1 15,0 2 3-15,-1 2-6 16,3-2-1-16,0 7 2 16,0-3 1-16,0-2-2 15,-2-2 6-15,1 0-3 16,1-4 0-16,-2-1 3 16,0 1-3-16,2 4-1 15,-1-6 3-15,1-9 0 16,2 0-2-16,-2 2 1 0,2-2-1 15,-2 4-1-15,0-2 4 16,0-2-38-16,2 0-31 0,-2-2-120 16,0-2-114-16,2-7-437 15,0-6 26-15</inkml:trace>
  <inkml:trace contextRef="#ctx0" brushRef="#br1" timeOffset="274902.6331">22866 15417 482 0,'0'-8'473'0,"0"-1"-77"15,-6 7 6-15,4 0-211 16,-3 2-28-16,-1 0 28 16,0 0-37-16,-3 0 9 15,-4 2-27-15,-8 7-3 16,-61 34-37-16,63-20-6 16,6-6-26-16,3 5-9 15,1-3-21-15,3 4-10 16,6-1-11-16,4 6-7 0,-2-7-7 15,13 11-2-15,2-2 4 16,7-2 0-16,-1 2-5 16,14 2 3-16,-3-2-1 0,7 2 1 15,-5 0-3-15,2 4 4 16,-5 1-2-16,-6 8 6 16,-7-7-6-16,-8 13 6 15,-9-10 1-15,-10 6 2 16,-8-11-5-16,-11-3 1 15,1-12 0-15,-3 0-3 16,2-10 1-16,-4-7-1 16,7-4 2-16,-5-10-4 0,4-5 2 15,5-11-2 1,6-6 2-16,9-4-4 0,4-1 1 16,4 1 1-1,3-1 0 1,8 1-5-16,2 6 4 0,6-4-3 0,3 4-4 15,6-2-8 1,-6 2 0-16,8-2-10 16,-8 4 2-16,2-2 2 0,-7 0 8 15,-2-2 4-15,-6 6 12 16,-4 1 3-16,-7 8-3 16,-4-3 7-16,-7 10 6 0,-6-7 9 15,0 6 4-15,-6-6 5 16,1 6-3-1,3 0-6-15,0 3-11 0,7 6-10 16,3 2-30-16,5 0-106 16,2-2-78-16,0-1 231 15,2 1-667-15,2 2 249 16</inkml:trace>
  <inkml:trace contextRef="#ctx0" brushRef="#br1" timeOffset="275347.3086">23489 15529 1040 0,'2'2'462'0,"2"13"101"32,-8 6-241-32,-9 11-31 15,0 9-55-15,-8 8-19 16,-3-4-93-16,-1 4-21 0,1-8-43 0,1 12-7 15,6-10-23 1,2 11-11-16,8-1-8 0,7 3-8 16,2-14-5-1,7 3-6-15,6-17-12 0,6-9-35 16,1-10-9-16,10-15-12 16,-2-7 5-16,2-13 12 15,-2-6 33-15,0-13 12 16,-5 4 11-16,-1-12 0 15,-9 6 3-15,-4-2 4 16,-9 6 1-16,-6-4 11 16,-11 0 9-16,-7 0 10 15,-4 0-2-15,-1 0 3 0,1 10-6 16,5 10-8 0,3 7-15-16,6 5-20 15,3 7-46-15,7-1-129 0,0 1-75 16,2 8-301-1,2-3-87-15,2 3-100 16</inkml:trace>
  <inkml:trace contextRef="#ctx0" brushRef="#br1" timeOffset="275750.9793">23902 15544 1198 0,'11'4'504'15,"-3"15"77"-15,-1 5-264 16,-5 6-66-16,-6 15-12 16,-3 0-91-1,-8 8-30-15,-2-4-51 16,0 9-18 0,2-2-28-16,6 1-12 0,5-3-10 0,13-3-4 0,1-10-4 15,12-11-10 1,1-13-9-16,7-15-5 15,0-8-1-15,4-14 8 0,-1-8 7 16,1-8 12 0,-2 4 7-16,-6-13 0 15,-7 2-2-15,-2-2 5 16,-11 5-2 0,-6-12 7-16,-6 3 7 0,-11-15 9 0,-2 6-2 0,-11-8-2 31,2 19-4-31,-4 0-9 15,8 21-26-15,-2 7-99 0,11 8-66 16,-2 3-137-16,13 10-365 16,-2 6 28-16</inkml:trace>
  <inkml:trace contextRef="#ctx0" brushRef="#br1" timeOffset="276068.1216">24366 15447 1036 0,'0'3'499'0,"3"9"37"16,1 12-172-1,0 6-149-15,0 17-1 0,1 4-59 16,-3 13-24-1,-4-2-50-15,-1 9-3 0,1-7-18 16,-4 13-14 0,-3-4-17-16,3 6-8 0,-3-17-11 0,3-4-27 31,0-26-40-31,3-6-150 0,-3-16-93 0,4 1-396 31,4-9-29-31</inkml:trace>
  <inkml:trace contextRef="#ctx0" brushRef="#br1" timeOffset="276333.9893">24369 15843 1051 0,'8'-2'409'0,"11"11"94"15,-2 12-259-15,11 5-19 16,2 10-45-16,7 9-19 15,-1 4-70-15,3 2-26 16,-10-4-34-16,4 1-10 16,-10-6-13-16,-4-5-15 0,-6-10-42 15,-4 6-146 1,-9-8 414-16,-2 16-818 0,-9 0 276 16</inkml:trace>
  <inkml:trace contextRef="#ctx0" brushRef="#br1" timeOffset="276573.3399">24533 15897 1132 0,'9'-69'422'0,"12"14"106"0,1 14-286 0,8-6-38 31,0 13-45-31,4-1-37 0,-4 3-69 0,8-4-36 16,-3 10-83-1,-1-1 307-15,-6 1-819 16,-1 2 316-16</inkml:trace>
  <inkml:trace contextRef="#ctx0" brushRef="#br1" timeOffset="277233.5196">25225 15969 1124 0,'0'-68'402'0,"10"64"122"0,3 4-282 0,11 0-6 16,-3 0-20-1,7-3-3-15,2 3-63 0,6-2-3 16,-6 0-32-16,11-2-2 16,-9 4-30-16,6 0-5 15,-8-2-28-15,0 0-8 16,-8-3-22-16,-3-1-6 16,-6 2-22-1,-2-5-73-15,-5-2-74 16,-4-1-189-16,-4 1 65 0,-9 11-466 15,1 0 65-15</inkml:trace>
  <inkml:trace contextRef="#ctx0" brushRef="#br1" timeOffset="277471.6904">25513 15392 1208 0,'-8'-9'585'0,"6"5"74"15,2 4-267-15,0 0-103 0,-2 0-80 0,2 0-31 32,0 0-103-32,0 0-32 0,0-2-28 15,2 2-6-15,0 0-12 16,2 0-63 0,0 0-43-16,1 2-192 0,-3 4 179 0,6 52-606 15,-8 88 131 1</inkml:trace>
  <inkml:trace contextRef="#ctx0" brushRef="#br1" timeOffset="277678.6667">25417 16299 1344 0,'2'4'668'0,"5"2"39"0,-1 1-270 16,-6-7-171-1,2 0-80-15,0 0-1 16,3 0-93-16,-1 0-31 16,2 0-29-16,1 0-11 15,1 0-30-15,12-2-106 16,1 0-96-16,69-24-591 16,-67 11 64-16</inkml:trace>
  <inkml:trace contextRef="#ctx0" brushRef="#br1" timeOffset="278370.2289">26053 15289 1089 0,'2'4'493'15,"4"16"58"-15,1 5-187 16,-1 7-132-16,-2 9 15 16,1 2-67-16,1 8-22 15,-2 1-53-15,-1 5 0 16,1-5-26-16,2-3-3 15,-2-4-16-15,1-11 7 16,-1-8-17-16,2-5 0 0,-1-6-10 16,3 0-8-16,1-4-17 15,6 1-2-15,0-9-7 16,11 3-5-16,-3-12 1 16,9 1-3-16,2-5 0 15,1-5-17-15,-14-2-21 0,7 2-83 16,-13-3-53-16,-2-1-178 15,-9-2-60-15,7 14-350 16,-11 5 3-16</inkml:trace>
  <inkml:trace contextRef="#ctx0" brushRef="#br1" timeOffset="278640.9012">26425 15450 1097 0,'0'-3'473'0,"2"6"93"16,0 5-253-16,-2-8-32 16,0 2-49-16,2 3-2 15,3 14-79-15,12 30-16 16,19 71-40-16,-25-58-7 16,-5 4-29-16,-3 9-6 15,-8-4-22-15,-1 12-6 16,-1-10-12-16,1-1-6 15,0-20-25-15,6-14-71 16,0-16-54-16,4-10-188 16,0-9-70-16,7-8-351 15,-11 3-15-15</inkml:trace>
  <inkml:trace contextRef="#ctx0" brushRef="#br1" timeOffset="278916.8038">26819 15407 1246 0,'6'4'500'16,"-4"5"85"-16,11 10-243 15,-2 2-131-15,2 16 16 16,-7 1-67-16,5 16-40 15,-9-1-59-15,0 16-11 16,-2-16-30-16,-4 5-21 16,0-15-44-16,-5-1-144 15,-2-5-104-15,1 10-414 16,1-11-29-16</inkml:trace>
  <inkml:trace contextRef="#ctx0" brushRef="#br1" timeOffset="279183.3985">27009 15969 1259 0,'7'28'446'0,"-1"2"101"0,-2 13-292 16,-1 0-64-16,-1 4 7 15,-2-9-65-15,-2 7-19 16,-1-11-42-16,-1-2-11 16,-2-8-28-16,1-3-8 15,1-10-28-15,0-7-146 16,2-8-120-16,2 4-399 16,2-4-50-16</inkml:trace>
  <inkml:trace contextRef="#ctx0" brushRef="#br1" timeOffset="279672.6944">27581 15184 1330 0,'-2'-4'560'0,"-7"6"81"16,3 11-288-16,3-11-107 0,-1 0-10 16,-2 20-92-16,-7 33-31 15,-15 67-38-15,15-47-10 16,0 0-16-16,-4 15-9 16,4-7-12-16,-2 9-7 15,5-4-12-15,1 4-2 16,7-22-6-16,6 3-2 15,7-24-2-15,10-8 0 16,5-22-5-16,10-10-9 16,3-11-1-16,6-11-6 15,-4-6-5-15,-1-11-2 16,-5-2 3-16,-8-11 1 16,-5 4 3-16,-3 3 10 15,-13 6 3-15,1 0 9 0,-7 9 3 16,-7 1 7-1,-8 3-4-15,-2 2 3 16,-8 5-1-16,-3 7 0 16,-2 6-3-16,-4 1-49 15,2 7-44-15,4 1-173 16,2 1-92-16,2 4-391 16,12 3-22-16</inkml:trace>
  <inkml:trace contextRef="#ctx0" brushRef="#br1" timeOffset="280939.739">28208 15266 1153 0,'2'-3'462'16,"-2"10"77"-16,2 4-228 16,-2-9-89-16,0 4 23 15,4 18-65-15,7 33-16 16,15 74-51-16,-13-41-14 15,-5-9-42-15,1 15-6 16,-7-10-24-16,0 10-7 16,-4-19-9-16,0 7-3 0,-1-22-7 15,-1-3 5-15,2-22-4 16,-2-14-3-16,2-8 4 16,0-6-1-16,-1-7-4 15,3-4 0-15,0 0 3 16,0-3-4-16,0-3 3 0,0-24-3 15,13-86 1-15,-2 56-2 16,0 7 4-16,1-5-5 16,1 15 3-16,4 8 1 15,1 12 1-15,-1 3 3 16,2 9 3-16,2 5-2 16,-1 1 0-16,5 7 7 15,-1 5-5-15,1 16 4 16,-1 7 5-16,2 28 3 15,-7 3-9-15,4 18 7 16,-3-4-6-16,-3 0-3 16,-2-17-5-16,0-9-1 15,-7-20-5-15,3-1-4 16,-4-11-31-16,1-13-120 16,3-4-106-16,12-13-487 15,3-2 12-15</inkml:trace>
  <inkml:trace contextRef="#ctx0" brushRef="#br1" timeOffset="281861.4092">29087 16635 1236 0,'35'-67'419'0,"-23"63"122"15,5-2-330-15,7-1 11 16,0-1-34-16,10-3-20 16,0 0-50-16,7 5-11 15,-5 2-39-15,5 1-13 16,-11 1-22-16,0 0-11 16,-11-2-15-16,-2 0-25 15,-11-1-60-15,-1-3-162 16,-12-3-67-16,5 9-374 15,-2 2-36-15</inkml:trace>
  <inkml:trace contextRef="#ctx0" brushRef="#br1" timeOffset="282118.9194">29205 16183 743 0,'6'-10'484'0,"9"7"-17"15,2 3-73-15,13 0-225 0,3-4-29 16,11 4-4-16,-1-4-72 0,9 2-16 16,-10-7-58-16,3 5-140 15,-4 2-381-15,6 6 56 16</inkml:trace>
  <inkml:trace contextRef="#ctx0" brushRef="#br1" timeOffset="286070.3664">30055 16048 1169 0,'4'-2'359'0,"-2"9"149"0,2-1-312 0,-4-6 8 15,0 4-3-15,0 3-2 16,5 12-59-16,1 17-3 16,9 71-28-16,-17-60-8 15,0 1-34-15,-3 7-4 16,-1 1-18-16,-5 14 1 15,3-8-17-15,-5-2-2 16,2-8-8-16,0-3-3 16,5-19-9-16,2-5-1 15,-1-3-11-15,5-7-64 16,3-11-62-16,1-10-174 16,4-9-59-16,10 4-358 15,-3-2-12-15</inkml:trace>
  <inkml:trace contextRef="#ctx0" brushRef="#br1" timeOffset="286687.9879">30592 16121 1057 0,'0'-17'389'0,"-2"2"90"0,-9 4-218 16,2 3-48-16,-4-1 39 15,1 7-46-15,-5 6 0 16,-1 7-47-16,-7 15 1 15,-3 10-48-15,-11 7-9 16,1 2-36-16,1 6-10 16,5-8-32-16,9 4-8 15,12-6-15-15,7-3-4 16,12-10-9-16,12-4-12 16,5-14-20-16,10-10-43 15,-1-6-18-15,4-9-30 16,-6-7 3-16,3-5 4 15,-10-3 40-15,-1-2 17 16,-3 4 34-16,-1 0 14 16,-10 9 20-16,3 2 3 15,-6 4 2-15,-5 4 14 0,2 3 15 16,-4 4 22-16,0 0 9 16,0 2 12-16,0 0-4 15,0 2-9-15,2 2-18 0,0 5-6 16,11 29-9-16,19 82-7 15,-28-65-7-15,-1 12-4 16,-8-10-6-16,1 8-1 16,-5-14-2-16,3 2-2 15,-3-12-21-15,-1 2-100 16,-1-13-96-16,3 4-470 16,5-6 24-1</inkml:trace>
  <inkml:trace contextRef="#ctx0" brushRef="#br1" timeOffset="286941.8939">30793 16746 1073 0,'4'4'430'16,"7"15"68"-16,0 9-214 15,-1 8-101-15,-1 9 8 0,-3 2-55 16,-1 7-19-16,-5-7-48 16,-3 2-10-16,-1-10-27 15,0-3-49 1,0-15-89 0,1 3-291-16,8-18-225 0,5-10-92 15</inkml:trace>
  <inkml:trace contextRef="#ctx0" brushRef="#br1" timeOffset="287826.8399">31063 16322 1159 0,'2'-17'360'0,"2"0"127"0,7 0-306 15,4 0-4-15,4-2-14 16,7-1 1-16,1-1-46 16,10-3-1-16,-5 1-26 0,2 1 2 15,-4 10-28-15,-2 5-1 16,-5 7-16-16,3 13 3 16,-4 11-13-16,-10 6 14 15,-3 6-7-15,-7 11-2 16,-8 2-5-16,-9 11-5 15,-7-4-14-15,-6 16-8 16,-2-7-3-16,-10 1-5 16,3-15-1-16,-1 5-2 15,8-18 2-15,0 1-5 16,11-9 3-16,-1 0 0 16,5-11 3-16,3 0-3 15,3-6 3-15,3 0-6 16,1-2 1-16,5-3-3 15,7 1-1-15,-7-9-4 16,2 2 4-16,4 0-4 16,20 7 3-16,81 23 1 15,-64-26 6-15,2-2-12 0,-7-6-16 16,1-6-49-16,-11-1-44 16,-1-8-125-16,-5-7-60 0,6-1-381 15,-3 1 36 1</inkml:trace>
  <inkml:trace contextRef="#ctx0" brushRef="#br1" timeOffset="288395.3179">31591 16262 1383 0,'11'-10'425'0,"6"3"146"16,9-3-371-16,8 5-15 15,-2-1-21-15,13 6-34 16,-4 2-55-16,-1 2-19 16,-8 5-22-16,-4 8 2 15,-13-2-5-15,-8 6 4 16,-10 5-2-16,-3 2 0 15,-7-3-12-15,-10 5-5 0,-1-6-7 16,-2 4-3 0,3-7-5-16,1 1 1 0,10-7-3 15,3 2 1 1,5-7-3-16,-1-3 2 0,5 1-5 0,0-8 1 16,0 0-1-16,0 2-2 15,3 1-2 1,1 5-8-16,0 1-3 0,9 8-13 15,2 0-4-15,71 64-3 16,-65-68 9-16,5-2 6 16,-7 6 9-16,-4 2 10 15,-4 5 4-15,-7 6 7 16,-6-3-5-16,-7 8 8 16,-6-5-3-16,-8 6 2 15,-3 0-1-15,-6 7 4 16,-2-9 0-16,-5-4-1 15,3-11-2-15,-1-6-3 16,7-6-33-16,3-7-128 16,5-5-75-16,9-7-413 15,13-8-13-15</inkml:trace>
  <inkml:trace contextRef="#ctx0" brushRef="#br1" timeOffset="289170.9016">32334 16078 1140 0,'-5'-10'429'0,"5"12"108"16,0 6-281-16,0-3-17 15,0-1-40-15,3 9 0 16,5 30-65-16,22 70-12 16,-19-60-34-16,-5 9-2 15,-6-2-24-15,-2 15-4 16,-2-6-18-16,-7-5-6 15,0-6-15-15,1-1-5 16,1-14-8-16,1-7-3 16,3-10-13-16,1-4-64 0,2-16-61 15,2-6-181-15,0-6-36 16,0 3-370-16,2 1-1 16</inkml:trace>
  <inkml:trace contextRef="#ctx0" brushRef="#br1" timeOffset="289410.7996">32404 16371 1135 0,'9'0'416'0,"2"11"111"16,1 4-290-16,6 11-22 15,3-1-40-15,2 12-25 16,1 3-71-16,-3 3-24 15,-1-2-28-15,-1-3-9 16,-6-8-10-16,-5-4-50 16,1-2-54-16,-3-1-140 15,-6 1-374-15,2 10 24 16</inkml:trace>
  <inkml:trace contextRef="#ctx0" brushRef="#br1" timeOffset="289632.6082">32509 16538 1155 0,'7'-47'308'0,"1"4"115"15,9 7-329-15,7 0-30 16,4 6-32-16,-1 2-79 16,1 7-377-16,0 6 77 15</inkml:trace>
  <inkml:trace contextRef="#ctx0" brushRef="#br1" timeOffset="290184.5446">32798 16502 1246 0,'9'6'382'0,"57"74"142"16,-62-51-339-16,1 1-13 16,-3-10-22-16,-2 3-15 15,2-4-56-15,-2-1-11 0,0-6-16 16,-2 3-7-16,2-2-26 16,0-6-10-16,0-10-8 0,0 1-1 15,2 0-3-15,2-2 2 16,3-3 0-16,-1-3 0 15,7-16 0-15,70-74 0 16,-68 70 1-16,2-7 4 16,-2 9 0-16,2 5 3 15,-4 6-2-15,2 6 5 16,-4 11-5-16,6 0 4 16,-4 11-5-16,2 8 5 15,-2-2-6-15,-3 15 3 16,-3-2-2-16,-3 2 1 15,-2-6-5-15,-2 0 0 16,2-11 1-16,-4-9-6 16,7-2-3-16,-5-6 1 15,0 0-2-15,2-2 1 16,0-3 2-16,2-3 5 16,0-1-1-16,9-10 4 15,43-69-3-15,-45 66 3 16,1 14-5-16,1-3 8 15,0 8-2-15,4 8 3 0,0 5 2 16,0 9 7-16,-2 5-7 16,3 8 1-16,-10-3-2 0,5 8-5 15,-7-14-32-15,-1 5-121 16,-3-7-80-16,-2 11-399 16,2 0-15-1</inkml:trace>
  <inkml:trace contextRef="#ctx0" brushRef="#br1" timeOffset="290609.3858">32242 17873 1134 0,'2'-11'445'0,"15"-2"97"16,4-8-269-16,16-15-33 16,6-7-35-16,19-8 4 15,4-3-61-15,26-8-5 16,2 4-43-16,22-6-12 16,-14 4-29-16,10-8-17 15,-27 12-23-15,-3-2-6 16,-25 16-25-16,-5-3-104 15,-14 17-103-15,-4 4-515 16,-6 14 34-16</inkml:trace>
  <inkml:trace contextRef="#ctx0" brushRef="#br1" timeOffset="291447.9926">32839 17805 1219 0,'8'-13'449'0,"-3"13"103"16,-1 4-289-16,-4-4-37 0,0 6-44 16,2 1 13-16,2 14-68 15,5 18-24-15,14 70-39 16,-20-54-9-16,-1-1-17 0,-2 4-12 16,2-1-11-16,-4-7-7 15,2-16-4-15,0 0-4 16,2-13 1-16,-2-3-3 15,0-8 0-15,2-1 0 16,0-7-1-16,-2-4-2 16,0-2 2-16,2 1 0 15,0-5-2-15,3 1 5 16,-1-3 0-16,13-20-1 16,41-62 1-16,-43 60 1 15,-2 0-3-15,2 2 3 16,-3 4-1-16,6-2 0 15,-1 9 0-15,0 4 4 16,0 6-1-16,-2 7 2 16,0 4 3-16,2 7 3 15,-4 4-5-15,2 10 4 16,-2 3-2-16,2 10 2 16,-2-1-5-16,1 3-2 15,-5-8-2-15,4 4-1 16,-5-10-1-16,3 1 3 0,-2-1 2 15,-3 0-1-15,-2-3 1 16,1 2 1-16,-3-5-2 16,-2-1 0-16,4-4 0 15,-4-7-1-15,4 0-3 0,-4-6-38 16,0 0-32-16,0 0-138 16,0 0-92-16,3 0-418 15,-1 2 9-15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8:27.10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164 303 859 0,'8'-2'225'0,"7"4"61"16,7 7-225-16,59 50-45 15,-58-27 14-15,-5-1-4 0,-3 0 4 16,-3-2-1-16,-6-3 5 16,-4-3-1-16,-4-8 21 15,-8-5 7-15,-9-4 1 16,-9-4-13-16,-8-10-7 16,-3-2-22-16,-6-15-5 15,7-12-6-15,-3-17-1 16,6-4-2-16,4-8 3 15,8 8 0-15,8 4 14 16,11 13 1-16,4 3-1 16,8 9-3-16,5 0-7 15,3 5-10-15,9 3-2 16,-2 8-1-16,8 3-3 16,-2 8-2-16,2 12-1 15,-4 7 0-15,4 20 8 16,-6 11 11-16,-2 20 16 15,-3 7 10-15,-7 22 15 16,-7-6 3-16,-10 8 4 0,-6-12-9 16,-9 0-6-1,0-27-14-15,-4-10-7 0,3-21-13 16,-1-9-10-16,7-20-14 16,-3-24-9-16,0-18 1 15,-3-20 0-15,3-12 3 0,3-22 12 16,6 7 5-16,3 3 1 15,3 21 0-15,2 9 8 16,0 25-5-16,6 9 0 16,3 7-3-16,13 5-4 15,3 8-9-15,15 10 7 16,7 9 2-16,7 18 4 16,2 4 9-16,2 9 18 15,-13 1 10-15,-3 3 14 16,-15-13-8-16,-3-3-11 15,-9-12-45-15,-1-13-20 16,-7-24-497-16,-28-28 132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6:23.85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D596304-D85B-4C54-BB70-F80C4C760A57}" emma:medium="tactile" emma:mode="ink">
          <msink:context xmlns:msink="http://schemas.microsoft.com/ink/2010/main" type="writingRegion" rotatedBoundingBox="26838,6163 31835,6163 31835,7258 26838,7258"/>
        </emma:interpretation>
      </emma:emma>
    </inkml:annotationXML>
    <inkml:traceGroup>
      <inkml:annotationXML>
        <emma:emma xmlns:emma="http://www.w3.org/2003/04/emma" version="1.0">
          <emma:interpretation id="{88AED7D1-4BD0-4362-BC45-76F23D0D74DA}" emma:medium="tactile" emma:mode="ink">
            <msink:context xmlns:msink="http://schemas.microsoft.com/ink/2010/main" type="paragraph" rotatedBoundingBox="26838,6163 31835,6163 31835,7258 26838,7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1B1436-9F61-49F2-AC6C-0FF69C5B96FE}" emma:medium="tactile" emma:mode="ink">
              <msink:context xmlns:msink="http://schemas.microsoft.com/ink/2010/main" type="line" rotatedBoundingBox="26838,6163 31835,6163 31835,7258 26838,7258"/>
            </emma:interpretation>
          </emma:emma>
        </inkml:annotationXML>
        <inkml:traceGroup>
          <inkml:annotationXML>
            <emma:emma xmlns:emma="http://www.w3.org/2003/04/emma" version="1.0">
              <emma:interpretation id="{131B813C-9C37-4429-973B-725D17937847}" emma:medium="tactile" emma:mode="ink">
                <msink:context xmlns:msink="http://schemas.microsoft.com/ink/2010/main" type="inkWord" rotatedBoundingBox="26838,6163 31835,6163 31835,7258 26838,72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4130 3523 1244 0,'4'-2'392'0,"0"2"132"0,2 0-342 16,0 0 2-16,1 0-20 16,20 0-14-16,62 4-44 15,-48-4-6-15,-4-6-22 16,3 4-15-16,-7-3-25 0,-2-3-14 15,-8-2-13-15,-3 0-27 16,-9 1-48-16,-7-3-135 16,-8-1-81-16,-7 13-374 15,-7 3-14-15</inkml:trace>
          <inkml:trace contextRef="#ctx0" brushRef="#br0" timeOffset="171.8969">4239 3186 890 0,'19'-17'548'16,"0"9"-17"-16,14-5-80 15,10-1-284-15,15-7 6 16,2-6-78-16,13 0-38 16,-5 4-44-16,2-5-110 0,-12 11-92 15,0 13-396 1,-18 2 2-16</inkml:trace>
          <inkml:trace contextRef="#ctx0" brushRef="#br0" timeOffset="1160.7995">5415 2794 1135 0,'-2'0'441'0,"-7"2"109"15,1 2-299-15,6-4 12 16,-2 1-45-16,-2 3-28 0,-2 2-60 15,-7 21-4-15,-66 66-32 16,56-48 3-16,-1-3-17 16,-1 7 4-16,4-7-23 0,-2 18-5 15,6-10-20-15,3 8-7 16,8-3-21-16,6-3 1 16,10-12-7-16,10-1-3 15,5-12-3-15,10-7 0 16,3-11-7-16,11-3-2 15,1-8-7-15,6-6-10 16,-3 1-5-16,7-5-10 16,-10-3 0-16,1-9-3 15,-13-1 8-15,-1-8 10 16,-12-2 11-16,-1-11 9 16,-11 0 7-16,1-7 6 15,-10-5-2-15,0-4 6 16,-6 8-1-16,-4-8 14 0,-3 10 2 15,-7 6 11 1,-3 11-3-16,-2 6 1 0,-3 13-6 16,3 5-10-16,4 9-11 15,3 2-11-15,7 6-31 16,1 9-71-16,4 4-65 16,4 18-176-16,0 2-379 0,-4 23 30 15</inkml:trace>
          <inkml:trace contextRef="#ctx0" brushRef="#br0" timeOffset="1473.3373">5901 3384 1334 0,'10'8'465'0,"-3"5"129"16,5 8-370-16,-4 8 6 15,1 0-58-15,-3 8-30 0,0 6-66 16,-6 3-2-16,0 1-22 16,-4 5-1-16,-2-13-15 15,-3-3-4-15,1-12-14 16,-2-7-40-16,4-11-50 15,2-2-186-15,4-8-78 0,0 2-371 16,2 0-48-16</inkml:trace>
          <inkml:trace contextRef="#ctx0" brushRef="#br0" timeOffset="2067.1363">6574 2809 851 0,'2'-8'520'0,"-6"8"4"16,-1 0-86-16,3 0-182 15,-2 2 9-15,-2 2-80 16,-2 2-24-16,-11 17-59 16,-57 76-2-16,45-58-32 0,0 9-3 15,2-2-15-15,2 14-10 16,8 2-17-16,4 4-5 15,5-6-13 1,6-2-7-16,8-18-1 0,6-5-1 16,5-16-4-16,8-3-1 15,4-7-3-15,8-5-7 16,0-6-9-16,2-4-6 16,-2-2 3-16,3-7-10 15,-9-6 11-15,2-9 6 16,-6-3 13-16,1-9-2 15,-13-3 15-15,5-7-4 16,-11 5 6-16,3-3-4 16,-10 7 7-16,-2-9-5 15,-2 17 6-15,-6-3 1 0,-3 6-2 16,-4 0-1-16,-1 12-10 16,-3-1-47-16,3 3-50 15,1 3-143-15,3 7-69 16,1 12-368-16,1 9 4 15</inkml:trace>
          <inkml:trace contextRef="#ctx0" brushRef="#br0" timeOffset="2940.2745">7076 2968 987 0,'5'-10'377'15,"-5"8"86"-15,0-2-196 16,-2 2-36-16,0 2 24 16,1 0-46-16,-3 0-19 15,-2 2-57-15,-2 4-7 16,-7 10-46-16,-63 80-3 0,59-57-23 15,0 15-3-15,5-7-23 16,0 7-3-16,9-4-16 16,5 2-5-16,3-9-8 15,13-2-2-15,5-12-1 16,8-8 1-16,2-8-6 16,10-7-13-16,-2-6 0 15,3-4-10-15,-3-3-8 16,0-9 5-16,-7-3 9 0,5-8 5 15,-8-2 6-15,-2-12 13 16,-3 4 0-16,-9-13 9 16,-7 4-4-16,-6-7 8 15,-8 7 1-15,-10-4 3 16,-3 15-2-16,-8 2 4 16,-2 10 0-16,-6 3-6 15,8 11-14-15,-2-1-67 16,10 6-67-16,5 2-170 15,8 14-365-15,6 5 16 16</inkml:trace>
          <inkml:trace contextRef="#ctx0" brushRef="#br0" timeOffset="3999.1635">7958 2823 1061 0,'0'-8'408'0,"-2"2"108"16,-4 2-268-16,4 2 32 0,-2 0-43 15,-1 1-10-15,-3 1-62 16,-21 1-15-16,-64 25-50 16,50 1-3-16,7 2-31 15,-3 9-6-15,6-3-22 16,-2 8-4 0,10-4-17-16,6 1-4 15,7-5-13-15,12 6-2 16,10-14-7-16,9 0-3 15,8-12-10-15,10-7-18 16,4-10-6-16,3-10-20 16,-3-3-2-16,1-6 1 15,-9 1 14-15,-4-3 11 0,-4 0 18 16,-3-6 7-16,-5 2 14 16,-1-4 5-16,-5 4-2 15,-1 2 6-15,-4 11 8 16,-4-1 14-16,0 3 13 15,-4 4 23-15,2 4 9 16,-2 2 5-16,2 0-10 16,-2 2-8-16,0 0-20 0,0 2-12 15,0 4-13-15,-2 23-3 16,-15 82-9-16,9-40 5 16,2 5 0-16,-1 5-1 15,5-8-8-15,-2 3 7 16,2-22-4-16,2 0-4 15,2-15-2-15,0-4 6 16,2-10-19-16,2-2-72 16,-4-11-57-16,4-3-200 15,-6 1 107-15,-6 11-506 16,2 1 77-16</inkml:trace>
          <inkml:trace contextRef="#ctx0" brushRef="#br0" timeOffset="14394.2812">8206 2981 1222 0,'60'-67'409'15,"-56"65"109"-15,1-2-294 16,5-4-47-16,-8 6 10 15,2 0-56-15,7 0-15 16,28-5-32-16,64-7 0 16,-63 10-17-16,5 6-5 15,-10-2-14-15,0 2-2 0,-8 0-10 16,2 4 3-16,-10-4-2 16,0 0 2-16,-9 2-5 15,2-3 8-15,-8-2-8 16,-4 1 4-16,0 0 1 15,0 0 6-15,0 1-6 0,-2 1-1 16,0 2-9-16,-2 6-7 16,-12 23-8-16,-30 66-2 15,21-59-8-15,-2 14 1 16,0-1-1-16,-3 10-3 16,5-1 3-16,-4 8 1 15,4-12-3-15,2 8-1 16,2-14 5-16,1 10-6 15,5-10 0-15,-1 0 4 16,5-15-3-16,1 0-25 16,2-18-22-16,4-3-80 15,1-7-76-15,-3 3-190 16,-2-8 118-16,-2 0-471 16,-5-4 87-16</inkml:trace>
          <inkml:trace contextRef="#ctx0" brushRef="#br0" timeOffset="14586.5408">8244 3512 1165 0,'4'-8'452'15,"0"4"88"-15,4 2-312 0,-6 0-31 32,2 0-63-32,7 0-41 15,30-4-63-15,69-17-29 16,-61 8-57-16,1-7-134 15,-4 7 68-15,7 3-448 16,-15 7 58-16</inkml:trace>
          <inkml:trace contextRef="#ctx0" brushRef="#br0" timeOffset="15024.1008">9127 3092 1118 0,'-2'-14'430'16,"-4"-1"134"-16,-7 3-287 16,-7 4 13-16,-1 8-46 15,-10 10-26-15,-6 2-92 0,-5 9-14 16,1 2-51-16,-4 8-8 16,9-6-25-16,5 8-12 15,13-2-16-15,11 2-3 16,7-4-12-16,9-2-49 15,7-8-22-15,11-5-59 16,-2-10-8-16,8-10-2 16,2-4 50-16,-2-13 18 15,-6 0 59-15,4-8 9 16,-8 0 12-16,-2-4 0 16,-3 10 13-16,-3 0 24 15,-5 11 19-15,-4 5 37 16,-3 9 17-16,-5 13 14 15,-1 10-19-15,-7 28 4 16,-2 13-29-16,-7 17-7 16,2 0-17-16,-9 10-5 0,5-12-18 15,0-3-12-15,7-16-14 16,10-2-59-16,10-18-51 16,8-14-136-16,5-9-75 15,8-13-380-15,2-8 26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8-11-05T17:14:21.69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12749A7-D485-4533-AC99-2D77AB104E3E}" emma:medium="tactile" emma:mode="ink">
          <msink:context xmlns:msink="http://schemas.microsoft.com/ink/2010/main" type="writingRegion" rotatedBoundingBox="15408,17093 15423,17093 15423,17108 15408,17108"/>
        </emma:interpretation>
      </emma:emma>
    </inkml:annotationXML>
    <inkml:traceGroup>
      <inkml:annotationXML>
        <emma:emma xmlns:emma="http://www.w3.org/2003/04/emma" version="1.0">
          <emma:interpretation id="{8BE52442-C186-461E-81FC-05D76B6DA703}" emma:medium="tactile" emma:mode="ink">
            <msink:context xmlns:msink="http://schemas.microsoft.com/ink/2010/main" type="paragraph" rotatedBoundingBox="15408,17093 15423,17093 15423,17108 15408,17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F844B7-DFFC-48C7-BB9F-DBC235C39F8E}" emma:medium="tactile" emma:mode="ink">
              <msink:context xmlns:msink="http://schemas.microsoft.com/ink/2010/main" type="line" rotatedBoundingBox="15408,17093 15423,17093 15423,17108 15408,17108"/>
            </emma:interpretation>
          </emma:emma>
        </inkml:annotationXML>
        <inkml:traceGroup>
          <inkml:annotationXML>
            <emma:emma xmlns:emma="http://www.w3.org/2003/04/emma" version="1.0">
              <emma:interpretation id="{76A940E5-14FC-4BE5-A18E-1D80836210AC}" emma:medium="tactile" emma:mode="ink">
                <msink:context xmlns:msink="http://schemas.microsoft.com/ink/2010/main" type="inkWord" rotatedBoundingBox="15408,17093 15423,17093 15423,17108 15408,17108"/>
              </emma:interpretation>
            </emma:emma>
          </inkml:annotationXML>
          <inkml:trace contextRef="#ctx0" brushRef="#br0">15409 17093 0,'0'0'0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8:39.34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50757CE-4AD9-490E-8238-89FCAA47A425}" emma:medium="tactile" emma:mode="ink">
          <msink:context xmlns:msink="http://schemas.microsoft.com/ink/2010/main" type="inkDrawing" rotatedBoundingBox="9324,4359 9536,9863 5847,10005 5635,4501" hotPoints="10010,7212 7664,9558 5318,7212 7664,4866" semanticType="enclosure" shapeName="Circle">
            <msink:sourceLink direction="with" ref="{A3B758AB-49F1-41D2-B5CB-09252DF274EE}"/>
            <msink:sourceLink direction="with" ref="{85DEDAC0-E9E8-4B57-B941-9F07C9F4D12E}"/>
            <msink:destinationLink direction="with" ref="{57B33182-3166-4823-A126-DE6D23827E6D}"/>
          </msink:context>
        </emma:interpretation>
      </emma:emma>
    </inkml:annotationXML>
    <inkml:trace contextRef="#ctx0" brushRef="#br0">1601 92 808 0,'-19'-14'313'15,"-4"2"48"-15,-6 5-184 16,-4 1-55-16,-4 2 8 16,4 4-27-16,-2 6 4 15,2 0-14-15,0 3 8 16,2 3-22-16,-7 7-4 15,3-3-19-15,-8 7-3 16,5 0-21-16,-9 6 2 16,6 2-9-16,-9 10-4 15,6 1-5-15,-12 11 4 16,11-1-4-16,-9 6 3 16,7-8 3-16,-1 8 3 15,5-5-1-15,-7 10 0 0,4-3 0 16,-8 12-2-16,5-6-4 15,-7 17-1-15,11-8-2 16,1 11-5-16,7-11-3 16,4 10 1-16,6-13 0 0,0 7-2 15,8-7 0-15,-6 7 2 16,7-9-3-16,-1 15-1 16,-1-8 4-16,3 12-1 15,2-5-4-15,-3 16 2 16,7-17-2-16,-1 12 0 15,4-13-3-15,-1 12 3 16,5-12-3 0,2 11 0-16,2-10-1 0,4 10 1 15,3-14 2-15,1 12 1 16,0-14 3-16,0 10 0 16,-1-7 1-16,3 11-2 15,2-16 0-15,1 10-1 16,3-15 2-16,-1 6 1 15,3-9-1-15,1 11 2 16,0-9 0-16,3 13-5 16,-1-13 0-16,2 15-1 15,-2-13 0-15,8 8-3 16,-3-7 2-16,8 4-2 16,-3-15 5-16,10 7-3 15,-4-12 0-15,7 6 2 16,-3-11-2-16,9 3 0 15,-5-6-2-15,9 8 2 16,-10-3-1-16,9 12 1 16,-11-5-3-16,7-2 3 15,-7-9-1-15,8 3 1 16,-3-11 1-16,3 1 0 16,-5-3-2-16,11 3-1 0,-4-11 0 0,6 2 0 15,-2-9 0 1,8-1 1-16,-8-6 4 15,6 1-4-15,-8-7 1 0,6 3 0 16,-9-3 0-16,5-1-3 16,-6-4 4-1,8-4 3-15,-4-4-4 0,8-6 5 16,-2-2 0-16,8-5-1 16,-4-2-3-16,13-9 5 0,-11 1-1 15,8-8 0 1,-9-1 0-16,5-9-1 15,-10 6 1 1,8-5-5-16,-8 5 1 0,8-8-1 16,-8 5 3-16,9-16 0 15,-5-1-1-15,6-8 3 16,-10 5-1-16,2-6-1 16,-12 14-2-16,-2-3 1 15,-11 13-3-15,-4-8 4 16,-6 13-3-16,0-6 1 0,-7 6 3 15,1-3-2-15,0 7 0 16,2-8-1-16,-3 6 2 16,3-7-3-16,-4 1 7 0,4-9-1 15,-1 3-2-15,-3-5-3 16,0 6 4-16,5-7-6 16,-9 7 4-16,3-12 4 15,-5 4-4-15,-3-10 4 16,-4 6 0-16,-1-14-5 15,1 5-1-15,-2-19 5 16,-2 3-3-16,2-14-2 16,-2 10 1-16,0-11 0 15,-2 16 1-15,0-3-4 16,-2 10 0-16,0-14 2 0,-2 13-1 16,-2-7-5-16,2 9 8 15,-3-9-4-15,1 14 2 16,-4-9 2-16,4 10-3 15,-1-7-6-15,1 11 10 16,0-11-5-16,2 9-5 0,-2-10 5 16,0 7 5-16,1-9-4 15,-3 16-2-15,-2-11 7 16,1 11-4-16,-1-10-2 16,-6 6 0-16,1-7 0 15,-1 9 1-15,-3-9 6 16,0 5-6-16,-3-4 4 15,3 8 3-15,-4 2-1 16,2 8 0-16,-5 0 6 16,1 6 0-16,-4-8 0 15,-2 3 1-15,-2 1-1 16,1 6 0-16,-9-7-7 16,4 7 3-16,-9-4-3 15,5 3-2-15,-7-5-1 16,3 7 4-16,-5 3-4 15,5 9 2-15,-5 2 2 16,7 10 0-16,-5 1-4 16,7 3 2-16,-5 1-2 15,3-1-2-15,-5-2 0 16,7 3 1-16,-7-1 0 0,5 1 1 16,-9 1 0-16,6 5 3 15,-10 2 1-15,3 1 6 0,-7 3 0 16,10 8 4-16,-8-2-1 15,6 3 3-15,-4 3 5 16,5 4 1 0,-3-3 2-16,8 3 3 0,-9 2 1 15,9-3-3 1,-10 3 6-16,0-5-7 0,-10 7-1 16,8-5-2-16,-2 1-4 15,8-4-8-15,1 1-1 16,13-7-2-16,-1 0-8 15,10-2-20-15,0 0-51 16,8-2-43-16,1 2-111 0,5 6-92 16,-5 14-143-1,7 12-268-15,-6 23 1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6:48.0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281756E-6FC4-436A-BDF4-1DEA4408450E}" emma:medium="tactile" emma:mode="ink">
          <msink:context xmlns:msink="http://schemas.microsoft.com/ink/2010/main" type="writingRegion" rotatedBoundingBox="15681,10291 31415,10148 31453,14379 15719,14522"/>
        </emma:interpretation>
      </emma:emma>
    </inkml:annotationXML>
    <inkml:traceGroup>
      <inkml:annotationXML>
        <emma:emma xmlns:emma="http://www.w3.org/2003/04/emma" version="1.0">
          <emma:interpretation id="{CE918034-B92C-4C24-840A-CED0479A6A23}" emma:medium="tactile" emma:mode="ink">
            <msink:context xmlns:msink="http://schemas.microsoft.com/ink/2010/main" type="paragraph" rotatedBoundingBox="16103,10288 19763,9860 19911,11125 16250,115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E9F282-DDC8-4DBE-B0CA-CE92A1CB737B}" emma:medium="tactile" emma:mode="ink">
              <msink:context xmlns:msink="http://schemas.microsoft.com/ink/2010/main" type="line" rotatedBoundingBox="16102,10288 19763,9860 19911,11125 16250,11552"/>
            </emma:interpretation>
          </emma:emma>
        </inkml:annotationXML>
        <inkml:traceGroup>
          <inkml:annotationXML>
            <emma:emma xmlns:emma="http://www.w3.org/2003/04/emma" version="1.0">
              <emma:interpretation id="{2A52BCB4-5449-4502-83F4-9BA58909C906}" emma:medium="tactile" emma:mode="ink">
                <msink:context xmlns:msink="http://schemas.microsoft.com/ink/2010/main" type="inkWord" rotatedBoundingBox="16102,10288 19763,9860 19911,11125 16250,115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17630 10944 737 0,'1'-11'424'16,"3"11"2"-16,-2-2-111 16,-2 2-130-16,2 0-22 15,2 2 25-15,2 1-49 0,4 1 12 16,17 14-32-16,62 38 1 16,-62-39-26-16,2 3 12 15,-4-1-30-15,0 4 2 16,-4 2-18-16,-1 4-6 15,-5-2-20-15,-1 6-1 16,-3-7-17-16,-3-1-6 16,0-2-4-16,-2-4-1 15,-1-7-16-15,-1-2-42 16,0-5-40-16,2-3-100 16,-6-4-75-16,0 0-71 15,2 1-314-15,2-3 58 16</inkml:trace>
          <inkml:trace contextRef="#ctx0" brushRef="#br0" timeOffset="-328.6094">17993 10834 1027 0,'0'-2'289'0,"-2"0"120"15,2 2-282-15,-2 0 3 16,2 0-7-16,-1 0 11 15,-1 0-38-15,0 0 11 0,0 0-12 16,0 0 15-16,0 2-17 16,0 0 13-16,0 2-19 15,0 0 1-15,-2 1-23 0,0 3-7 16,-1 10-16-16,-3 3-3 16,-25 60-12-16,23-54 7 31,-3-4-3-31,-3 7-1 0,-3-3 0 0,-2 2 9 15,-1 0-13-15,-1 5 5 16,6-3-4-16,-3 2 0 16,7-2-5-16,-3-2-3 15,7-7-8-15,-5-1-2 16,6-6-6-16,-1-3-3 16,3-2-2-16,-2-5-32 15,6-1-21-15,0-4-67 16,0 0-49-16,0-2-124 15,0 0-20-15,0-1-348 16,-1-3 45-16</inkml:trace>
          <inkml:trace contextRef="#ctx0" brushRef="#br1" timeOffset="-2.45621E8">16108 10295 1166 0,'-2'-7'420'0,"0"7"99"0,8 9-270 16,-6-9-66-16,2 2 4 15,3 2-67-15,10 24-27 16,44 92-38-16,-35-43-5 16,0 2-18-16,-1 9-8 15,-4-13-8-15,3 8 1 16,-5-10-2-16,0-3 2 15,0-10 2-15,0-4 0 16,-4-18-5-16,8-6-4 0,-6-12-4 16,11-8 0-16,-2-5-3 15,10-14 2-15,-2-3 0 0,17-9 1 16,-2-11 3-16,15-11 5 16,-2-2-2-16,7-12-1 15,-7 3 1-15,-3 1-20 16,-14 8-36-16,-2 2-117 15,-11 16-86-15,-5 3-420 16,-3 12 9-16</inkml:trace>
          <inkml:trace contextRef="#ctx0" brushRef="#br0" timeOffset="483.0994">18378 10449 1022 0,'0'-10'406'0,"4"6"106"15,-4 4-223-15,0 0-63 0,0 0-29 16,0 4 23 0,2 2-78-16,6 27-6 15,23 71-25-15,-21-51 13 16,1-7-27-16,-1 6 0 16,-2-1-20-16,-4 9-1 15,-1-2-25-15,-1 5-10 16,-2-6-16-16,0-3-10 15,0-15-11-15,0-5 1 0,-2-7-2 16,2-5-27-16,0-13-30 0,0-1-84 0,4-10-70 16,-4 0-148-16,0-2-32 15,2 1-333-15,0-3 41 0</inkml:trace>
          <inkml:trace contextRef="#ctx0" brushRef="#br0" timeOffset="927.4647">18779 10517 1010 0,'2'-2'359'16,"2"5"125"0,-4 5-236-16,0-8-12 0,-2 4-12 15,0 2 15 1,0 7-72-16,-6 20-14 0,-11 56-37 15,7-56-3 1,-3-2-36-16,1 14-11 0,1-5-19 16,-1 13-10-1,5-3-21-15,5 2-6 32,8-11-10-32,5-4-6 0,7-14 0 0,5-10-6 15,2-9-4-15,0-6-9 16,3-2 1-16,1-9-12 15,-4-1 5-15,0-9-1 16,-2 0 11-16,-1-10-2 16,-7-2 15-16,-3-11 0 15,-4 5 8-15,-4-2 1 0,-6 3 3 16,-10-3 1 0,5 12-2-16,-5 2 0 0,1 8-6 15,3 0-42 1,6 9-40-16,-4-1-97 15,6 1-72-15,2 2-57 16,6 4-317-16,-6 5 66 0</inkml:trace>
          <inkml:trace contextRef="#ctx0" brushRef="#br0" timeOffset="1376.05">19172 10447 1187 0,'0'8'421'16,"-2"13"122"-1,-2 4-315-15,-2 12-4 16,0 2-32-16,-1 3-29 16,-3-3-61-1,0 7-18-15,3-7-27 0,1 5-12 16,4-5-27-16,2 4-9 15,4-8-3 1,4-3-7-16,1-8-5 0,7-5-5 16,3-7-5-16,4-8-16 15,0-10-1 1,5-6-1-16,-5-3 1 0,0-11 4 16,-6-1 14-16,5-4 4 15,-9 0 5-15,-1-9 3 0,-6 5 5 16,-6-2 0-1,-6 2 0-15,-6-7 1 16,-1 3 1-16,-3-2 4 16,3 7-5-16,-1 3-5 15,4 9-26 1,1 9-75-16,5 3-62 0,-2 4-96 0,2 4 15 0,2 2-339 31,0 2 102-31</inkml:trace>
          <inkml:trace contextRef="#ctx0" brushRef="#br0" timeOffset="1840.8136">19615 10383 1073 0,'0'-4'413'0,"-2"12"118"16,-6 2-269-16,6-9-14 16,1 5-30-16,-7 19-24 15,-21 76-76-15,13-51-16 16,5-7-37-16,1 3-14 0,2-13-23 0,6 4-8 16,6-8-13-16,2 0-3 15,8-6-10-15,5-3 0 16,4-7-7-16,8-9-3 15,-2-6 1-15,6-9 0 16,-6-5-6-16,4-7 4 16,-8-2 1-16,2-6 3 15,-8 4 3-15,-1-8 6 16,-8-2 1-16,-5-6 5 16,-3 3 4-16,-8-7 11 15,-3 5 6-15,-5 3 5 0,1 8 1 16,-9 6 2-16,5 11-12 15,-4 9-2-15,-1 3-9 16,-5 4-34-16,6 5-57 0,-8 3-191 16,10 6-401-16,-6 7 20 15</inkml:trace>
        </inkml:traceGroup>
      </inkml:traceGroup>
    </inkml:traceGroup>
    <inkml:traceGroup>
      <inkml:annotationXML>
        <emma:emma xmlns:emma="http://www.w3.org/2003/04/emma" version="1.0">
          <emma:interpretation id="{7FE4798A-A801-4A39-9F96-94571A373D4E}" emma:medium="tactile" emma:mode="ink">
            <msink:context xmlns:msink="http://schemas.microsoft.com/ink/2010/main" type="paragraph" rotatedBoundingBox="15691,11358 31424,11215 31440,12912 15706,13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6B7D34-5F32-4CF1-BE9F-073FB01DD308}" emma:medium="tactile" emma:mode="ink">
              <msink:context xmlns:msink="http://schemas.microsoft.com/ink/2010/main" type="line" rotatedBoundingBox="15691,11358 31424,11215 31440,12912 15706,13054"/>
            </emma:interpretation>
          </emma:emma>
        </inkml:annotationXML>
        <inkml:traceGroup>
          <inkml:annotationXML>
            <emma:emma xmlns:emma="http://www.w3.org/2003/04/emma" version="1.0">
              <emma:interpretation id="{9AA094C0-880F-44C1-B64C-59DC5546E9D1}" emma:medium="tactile" emma:mode="ink">
                <msink:context xmlns:msink="http://schemas.microsoft.com/ink/2010/main" type="inkWord" rotatedBoundingBox="15693,11670 19035,11640 19047,12966 15705,129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2.4562E8">15695 11679 1169 0,'15'34'401'16,"-2"13"116"-16,4 21-284 15,0 5-25-15,-2 21 27 16,-4-6-67-16,-3 21-13 15,-3-19-35-15,-8 8-9 16,1-17-44-16,0 5-13 16,0-20-29-1,0 7-8-15,4-15-10 0,0-11-20 0,0-13-32 16,5-8-122 0,-1-16-96-16,7-3-436 0,0-7 9 0</inkml:trace>
          <inkml:trace contextRef="#ctx0" brushRef="#br1" timeOffset="-2.4562E8">16217 12447 1237 0,'-2'32'438'0,"2"15"105"15,-2 4-348-15,0 20 0 16,-5-3-60-16,1 3-33 0,-1-14-54 16,5-3-16-1,0-16-19-15,6-8-98 0,3-13-83 16,12-8-423 0,5-13 24-16</inkml:trace>
          <inkml:trace contextRef="#ctx0" brushRef="#br1" timeOffset="-2.4562E8">16643 11749 1439 0,'6'-6'447'0,"14"-3"155"16,10-1-400-16,10-5 1 15,5 2-36-15,13 0-33 16,-4 2-66-16,1 1-14 16,-8 7-25-16,2 6-10 15,-8-3-10-15,-2 8 0 16,-12 1-3-16,-3-1-5 15,-7 3 3-15,-4 6 2 0,-4-2-1 16,-7 13 1 0,-2 4 3-16,-9 11-1 0,-2 8-3 15,-8 9-1 1,0-5-1-16,-5 18-1 0,-1-7 1 16,-7 16-1-1,8-5-1-15,-8 2-1 16,8-13 4-16,1 7-3 15,6-13-1-15,0 0 2 16,8-7-2-16,0-8-19 16,5-13-23-16,-2-6-100 15,4-11-91-15,-1 6-457 0,1-4 38 16</inkml:trace>
          <inkml:trace contextRef="#ctx0" brushRef="#br1" timeOffset="-2.45619E8">16718 12273 1227 0,'23'-17'481'0,"12"0"114"16,5 2-333-16,12-2-9 15,-5 2-78-15,8-2-49 16,-5 6-77-16,-1-4-100 15,-6 2-106-15,-5-4-57 16,-4 9-424-16,1 6 28 16</inkml:trace>
          <inkml:trace contextRef="#ctx0" brushRef="#br1" timeOffset="-2.45619E8">17535 11704 1157 0,'20'13'444'16,"-3"21"105"-16,-4 7-303 0,-1 21-6 15,-7 6-62-15,-7 9-27 16,-7 0-68-16,0 11-14 16,-3-7-27-16,-3 3 1 15,4-14-8-15,2 7-5 16,1-19-8-16,-1 0 1 15,5-7-8-15,4-4-4 16,0-15-1-16,6-4-5 16,5-11-2-16,6-6 2 15,5-9-1-15,10-2 3 16,4-4 7-16,7-11 18 16,2-2 9-16,4-7 17 15,-6 5 7-15,2 0 7 16,-7 8-20-16,3 7-4 15,-11 2-18-15,0 4-9 16,-7 2-15-16,-1 3 3 0,-7-5-7 16,-2 4-19-16,-5 3-29 15,-6-7-67-15,-6-2-69 0,2 0-197 16,-2 4-368 0,-1 0 24-16</inkml:trace>
          <inkml:trace contextRef="#ctx0" brushRef="#br1" timeOffset="-2.45538E8">18533 12461 1213 0,'8'-2'368'0,"11"-2"113"0,-1 2-345 0,3-2 13 32,3-3-29-32,5 7-6 0,-5 0-33 0,4 0-5 31,-5 0-17-31,5 0-17 0,-4-2-17 0,-1-6-9 16,-3-3-32-1,1-4-127-15,-6 0-62 16,2-2-374-16,-4 6-19 0</inkml:trace>
          <inkml:trace contextRef="#ctx0" brushRef="#br1" timeOffset="-2.45538E8">18764 12053 1220 0,'8'-6'450'0,"3"6"87"15,6-3-305 1,7 1-94-16,6 2-14 16,0-2-76-16,6 2-78 15,-4 0-91-15,15 7-431 0,-6-1 66 16</inkml:trace>
        </inkml:traceGroup>
        <inkml:traceGroup>
          <inkml:annotationXML>
            <emma:emma xmlns:emma="http://www.w3.org/2003/04/emma" version="1.0">
              <emma:interpretation id="{40E3A61E-3BE4-4B65-A95E-8ADD83811461}" emma:medium="tactile" emma:mode="ink">
                <msink:context xmlns:msink="http://schemas.microsoft.com/ink/2010/main" type="inkWord" rotatedBoundingBox="20201,11509 25258,11463 25270,12734 20212,127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721.1782">24803 12676 1257 0,'33'-62'455'16,"-35"62"101"-16,6 0-305 0,4 2-69 15,-6-2 9-15,2 0-70 16,2 0-18-16,17 4-23 16,68 12 2-16,-66-16-25 15,6 2-12-15,-6-4-17 16,6 2-8-16,-6-4-13 15,0 0-14-15,-5 0-22 0,-5 0-75 16,-9 0-52-16,-4 2-148 16,-10-2 316-16,4 4-670 15,-2 2 261-15</inkml:trace>
          <inkml:trace contextRef="#ctx0" brushRef="#br0" timeOffset="9908.7077">24832 12200 1302 0,'12'-13'332'0,"5"5"166"16,9 4-365-16,12 2-21 16,5 2-2-16,11-4-33 15,-2 2-67-15,6-2-101 0,-11 4-56 16,1 6-370-16,-9 2 12 15</inkml:trace>
          <inkml:trace contextRef="#ctx0" brushRef="#br0" timeOffset="37697.505">20205 11594 1096 0,'-2'-1'286'0,"4"1"128"16,0 0-313-16,-2 0 6 15,0-2-5-15,0 2 11 16,0 0-24-16,2 0 19 0,0 0 2 16,0 0 23-16,0 2-19 15,2-1 8-15,0 1-22 16,0 0 0-16,-1 2-31 0,1 0 2 15,0 0-23-15,0 0 8 16,0 0-11-16,0 1 5 16,0 1-10-16,1 6 9 15,3 7-14-15,21 66 3 16,-25-56-6-16,-2 6 2 16,0-4-5-16,-2 8 5 15,-2-4-9-15,2 9 3 16,0 3-1-16,0 7 0 15,0-8-3-15,2 5 8 16,-4-9-5-16,0 3 2 16,0-8-1-16,-6 7-1 15,3-3-3-15,1 7-2 0,-8-11-4 16,4 2-5-16,3-10-4 16,-1-6-4-16,0-8 0 15,6 1-5-15,-2-10-4 16,-2-1-33-16,2-3-29 0,0-2-90 15,2-2-84-15,0 0-195 16,0 0-191-16,2 2-127 16,2 0-132-16</inkml:trace>
          <inkml:trace contextRef="#ctx0" brushRef="#br0" timeOffset="41665.1374">20629 11711 1059 0,'2'-16'342'15,"2"12"90"-15,9-2-218 16,5-1-72-16,11-5 33 15,8 0-20-15,13-5 2 16,4 3-38-16,10-1 3 16,-4 3-27-16,4 1-3 15,-14 1-32-15,1-3-12 16,-15 1-20-16,1-2-11 16,-12 3-9-16,-2 1-9 0,-9 2-21 0,0 4-103 15,-11 1-65-15,-6 3 354 16,1 0-813-16,-2 2 341 15</inkml:trace>
          <inkml:trace contextRef="#ctx0" brushRef="#br0" timeOffset="42149.5103">20848 11722 1322 0,'-4'27'364'0,"-4"0"159"16,6 0-360-16,2 1-27 16,2-9-14-16,2 2-27 0,-2-7-59 15,2 3-14-15,0-3-9 16,0 1-3-16,-2-3-5 16,1-3-4-16,1-1-5 0,-4-8 4 15,0 0 0-15,0 0-9 16,2 0 1-16,0 2-13 15,0 0-13-15,2 0-8 16,0 2 4-16,2 2-8 16,5 1 9-16,12 11 2 15,61 65 7-15,-63-52 2 16,0-4 7-16,1 2 5 16,-9-8 8-16,1 7 2 15,-5-7 5-15,-5 0 1 16,-6 2 17-16,-6 2 31 15,-5 1 19-15,-14 3 26 16,0 0 12-16,-10-2 1 16,0 0-31-16,-1 0-14 15,5-8-29-15,0-3-14 16,9-5-26-16,3-5-64 16,2-4-41-16,9-2-121 15,2-2-31-15,10 6-345 16,-2-4 49-16</inkml:trace>
          <inkml:trace contextRef="#ctx0" brushRef="#br0" timeOffset="42430.8323">21304 12297 1178 0,'6'4'409'16,"-2"5"100"-16,4 7-262 16,0 7-68-16,-3 10 16 15,-1 2-60-15,-2 15-8 16,-4-3-44-16,-5 1-4 16,-1-3-20-16,-4 1-15 15,3-13-24-15,-3 0-15 16,2-8-45-16,4-8-151 15,-1-9-88-15,9-6-376 16,2-4-42-16</inkml:trace>
          <inkml:trace contextRef="#ctx0" brushRef="#br0" timeOffset="43172.9439">21684 11536 1048 0,'9'-5'435'0,"-3"7"97"0,-4-1-231 15,-2-1-45-15,0 2-37 16,0 4 4-16,2 4-78 16,6 29-12-16,19 59-36 15,-21-49 3-15,0-9-20 16,-3 5 2-16,3-6-19 0,-2-5-4 15,0-3-15-15,2 2-9 16,0-6-14-16,1 2-6 16,3-7-3-16,4-3-2 15,1-4-7-15,4-3 0 16,-1-4-1-16,3-4-7 16,2-6-1-16,4-6-2 15,-5-6-19-15,3-11-69 16,-2-2-36-16,-4-4-153 15,-5 0-92-15,0 4-378 16,-5 14 15-16</inkml:trace>
          <inkml:trace contextRef="#ctx0" brushRef="#br0" timeOffset="43438.607">22073 11593 1262 0,'0'1'463'0,"0"13"128"0,2 5-307 0,0 18-42 16,-2 4-31-1,0 13-10-15,0 4-77 16,-4 16-17-16,-2-3-29 0,-2 7-14 16,0-5-28-16,3-5-10 15,-1-18-18-15,2-7-35 16,4-18-43-16,0-6-125 15,2-7-103-15,8-4-442 16,7-5 17-16</inkml:trace>
          <inkml:trace contextRef="#ctx0" brushRef="#br0" timeOffset="43930.3261">22582 11560 1126 0,'-4'-12'468'16,"-6"8"96"-16,-5 8-221 0,-3 6-90 0,-13 15 9 15,-4 8-89-15,-9 19-39 16,3 2-63-16,1 0-11 15,11-9-26-15,5-1-15 16,15-15-16-16,7-7-12 16,8-1-21-16,9-4-49 15,4-7-23-15,9-14-28 0,1-4 4 16,2-9 10-16,1-2 42 16,-1-6 21-16,-5 5 32 15,1-3 6-15,-8-2 9 16,-2-2 8-16,-3 0 7 15,0 3 23-15,-9 9 14 0,1 9 24 16,-2 6 4-16,2 14 12 16,-6-12-12-16,0 3 2 15,6 24-16-15,7 93 1 16,-21-56-13-16,-1 13-10 16,-5-3-17-16,-1-1-9 15,3-15-6-15,2-5-39 16,3-21-45-16,5-1-171 15,4-13-82-15,9-3-363 16,5-11-45-16</inkml:trace>
        </inkml:traceGroup>
        <inkml:traceGroup>
          <inkml:annotationXML>
            <emma:emma xmlns:emma="http://www.w3.org/2003/04/emma" version="1.0">
              <emma:interpretation id="{18F43535-76DC-44FC-9645-9AAB781CFEC5}" emma:medium="tactile" emma:mode="ink">
                <msink:context xmlns:msink="http://schemas.microsoft.com/ink/2010/main" type="inkWord" rotatedBoundingBox="22956,11292 23261,11289 23273,12607 22968,1261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4314.9191">23234 11567 1357 0,'-25'-7'499'15,"-8"3"102"-15,4 2-371 16,-4 6-24-16,6 1-66 0,4 3-42 16,7 2-60-1,6 3-18-15,12 7-20 16,8 5-5-16,4 4-2 0,7 8-1 15,4 1 6-15,2-1-2 16,-4-4 4-16,6 0-1 16,-5-4 1-16,-3 6 1 15,-6 0 0-15,-1 15 0 16,-8 0 1-16,-12 5 0 16,-10-5 2-16,-9 4 5 15,-4-11 0-15,-9-3-3 16,1-9 1-16,-2-4-17 15,6-11-37-15,0-3-126 16,10-17-72-16,6-5-398 16,11-11-1-16</inkml:trace>
          <inkml:trace contextRef="#ctx0" brushRef="#br0" timeOffset="44596.2645">23112 11291 1207 0,'0'0'426'0,"2"19"138"16,-2 12-300-16,0 19-23 16,4 14-30-16,0 29-17 15,0 2-79-15,-4 13-14 16,0-1-34-16,-2 13-5 0,-2-26-22 15,-6 1-13-15,4-15-16 16,-3-5-7-16,-3-17-34 0,-5 8-106 16,-1-12-86-16,-3 4-486 15,1-6 28 1</inkml:trace>
        </inkml:traceGroup>
        <inkml:traceGroup>
          <inkml:annotationXML>
            <emma:emma xmlns:emma="http://www.w3.org/2003/04/emma" version="1.0">
              <emma:interpretation id="{9861E021-A67D-4746-A3AA-651D4BC71C35}" emma:medium="tactile" emma:mode="ink">
                <msink:context xmlns:msink="http://schemas.microsoft.com/ink/2010/main" type="inkWord" rotatedBoundingBox="26116,11354 31425,11306 31440,12912 26131,1296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7780.9711">26381 11829 1065 0,'0'-10'366'0,"-2"6"102"0,0-2-217 16,0 6-62-16,0-2 36 16,0 0-34-16,0 2-18 15,0 0-47-15,-2 2 5 16,-2 0-28-16,0 2-4 16,-1 2-12-16,-9 17 2 15,-63 68-21-15,54-43 0 16,5 5-15-16,-1 7-7 15,4-2-17-15,1 4 0 16,5-12-16-16,1 2-2 16,8-5-8-16,4-1-1 15,6-5-1-15,7 3-1 0,3-11-3 16,9-4 5-16,4-7-4 16,3-9-8-16,5-7 8 15,8-4-5-15,-9-8 0 16,11-8-6-16,-7 3-3 15,5-14-12-15,-7 1 0 16,5-10-10-16,-10-1 7 16,1-8 2-16,-8 3 7 15,-1-7 5-15,-6 7 7 0,-2-3 4 16,-9 2 3-16,0-3 6 16,-8-1 0-16,-4-3 2 15,-8 3-2-15,0-3 3 16,-5 9 1-16,-8 4 3 15,-3 8 1-15,-3 2 7 16,-3 8 5-16,-3 1-4 16,6 5-1-16,0 5-1 15,3 2-11-15,5 6-10 16,8 4-6-16,3 3-61 16,6 3-35-16,6 5-135 15,4 7-103-15,5 18-398 16,-3 7 18-16</inkml:trace>
          <inkml:trace contextRef="#ctx0" brushRef="#br0" timeOffset="58156.2567">26992 12312 1139 0,'4'-2'375'0,"2"6"142"16,0 0-284-16,-6-4-9 15,0 2-8-15,1 4-1 16,3 8-68-16,8 34-9 15,5 60-29-15,-19-52 3 16,-5-1-27-16,-5 6-1 16,-1-12-18-16,-3 9-14 15,2-8-20-15,-1-1-9 0,3-13-14 16,5-9-67-16,-1-15-44 16,6-8-229-16,0-8 394 15,2 2-820-15,2-2 239 16</inkml:trace>
          <inkml:trace contextRef="#ctx0" brushRef="#br0" timeOffset="61212.6671">27762 11776 819 0,'0'-15'417'0,"0"9"18"0,2 2-93 15,-2 2-160-15,0 0 18 16,0 2-27-16,0 0-6 15,-2 0-47-15,0 0 4 16,0 2-25-16,-1 4 2 16,-1 6-20-16,-12 28 2 15,-24 55-11-15,18-41 8 0,3 2-19 16,0 10-8-16,3-10-15 16,3 6-7-16,9-11-15 15,-2-3-8-15,6-9-4 16,6 3-2-16,5-3-3 15,9 0-1-15,3-4 2 16,4-6 0-16,0-4-3 16,8-6-6-16,-2-9-4 0,5-6-14 15,-3-6-6-15,6-10-10 16,-8-3 4-16,2-9-7 16,-8-5 17-16,4-2 3 15,-10 0 11-15,0-9 4 16,-3 3 13-16,-3 2-3 15,-7 4 5-15,2-9-2 16,-5 7 1-16,-1-16-4 16,-2-1 4-16,-2-18 6 15,-4 4 4-15,-3-3 7 16,-3 11 8-16,-2 5 8 16,-1 18-6-16,-3 4 2 15,5 14-7-15,-3 1-7 16,3 6-9-16,-1 7-10 15,6 1-28-15,0 1-71 16,4-1-84-16,2 0-172 0,0 2-114 16,2 4-229-16,10 23-57 15</inkml:trace>
          <inkml:trace contextRef="#ctx0" brushRef="#br0" timeOffset="61806.4978">28689 11736 1010 0,'4'-4'352'0,"-4"2"123"15,0 2-240-15,0 0-5 16,0 0-11-16,-2 0 18 16,0 0-66-16,0 2-2 15,-2 2-35-15,-1 2-6 0,-11 17-32 16,-54 74-8-16,45-61-30 16,0 15-7-1,8 3-16-15,-3 8-14 0,11-6-6 16,3 4-4-1,6-20-7-15,8-1-9 0,3-12 7 16,11-2-18-16,5-5-14 16,6-7-24-16,-1-5-18 15,3-4-23-15,-4-6 9 0,0-6-3 16,-4-1 18-16,2-9 11 16,-4 3 17-16,-1-9 3 15,-5-1 18-15,-2-6 12 16,-5 0 7-16,0-9 3 15,-7 1 5-15,-6-11 17 16,-3 1 11-16,-8-5 20 16,-3 8 17-16,-7-7 18 15,-1 15-11-15,-4-1 1 16,2 10-15-16,0 6-13 16,5 9-23-16,3 5-11 15,3 7-8-15,7 2-41 16,3 3-33-16,2-3-110 15,2 2-96-15,0 2-456 16,4 10 42-16</inkml:trace>
          <inkml:trace contextRef="#ctx0" brushRef="#br0" timeOffset="62641.2893">29614 11714 916 0,'2'-5'334'15,"-2"-1"74"-15,2 0-232 16,-2 4 6-16,0 0-24 15,0-2 28-15,0 0-26 0,0 1 29 16,-2-1-26-16,0 0 19 16,0-2-35-16,-2 2 13 15,-1 0-41-15,-7 2-3 16,-23 2-27-16,-67 25-2 16,57 4-33-16,-3 12-4 15,3-4-14-15,-1 4-13 16,11-1-16-1,6 1 0-15,13-4-7 16,13 3-4-16,10-5 2 0,9-4-12 16,3-8-18-16,8-5-24 15,0-13-9-15,6-5-16 16,-6-9 6-16,4-7 8 16,-8-7 20-16,3-2 5 15,-7-2 15-15,2-2 11 16,-5 4 7-16,3-1 6 15,-3 3 3-15,-1 0 2 16,-5 6-2-16,-1-1 13 0,-5 5 0 0,0 3 17 16,-2 2 2-16,0 4 2 15,-2 4-2-15,0 0 1 16,0 2-5-16,0 2 6 16,2 2 0-16,4 33 4 15,5 75 0-15,-18-43-6 16,-3 3 0-16,-2 9 1 15,1-15-8-15,-1 4-4 16,2-14-4-16,-1-2-9 16,3-14 0-16,2-3-2 15,1-16-3-15,3-7-25 16,0-9-27-16,2-3-89 16,2-6-95-16,-2 0-165 15,0 2-368-15,2 0 10 16</inkml:trace>
          <inkml:trace contextRef="#ctx0" brushRef="#br0" timeOffset="65655.7898">30003 11891 616 0,'2'-6'359'0,"0"2"0"0,0 0-118 16,0 0-41-16,0 1-45 16,0-1 23-16,-2 0-24 15,0 2 14-15,0 0-30 0,0 0 13 16,2 2-27-16,0 0 3 15,0 2-23-15,0 2 7 16,0 6-25-16,7 32-4 16,14 61-18-16,-23-55-2 15,2 0-21-15,0 3 3 16,0-11-11-16,0 3 2 16,-2-8-11-16,-2 7 9 15,0-5-11-15,0 4 7 16,-3-5-10-16,-1 3 6 15,0-10-3-15,-2 0 3 16,2-6-12-16,1-3 2 16,1-9-9-16,-2-3-5 15,4-2-5-15,0-6-2 16,0 0-17-16,0 0-55 16,0 0-40-16,2-2-136 0,0 0-87 15,2-2-411-15,2 0 32 16</inkml:trace>
          <inkml:trace contextRef="#ctx0" brushRef="#br0" timeOffset="66806.1759">30477 11622 408 0,'0'0'212'0,"0"-2"2"0,0-2-103 16,-2 4-26-16,2 0-44 15,-2 0-19-15,1 0-30 16,1 0-55-16,-2 0-56 15,0 0-102-15,2 2-29 0</inkml:trace>
          <inkml:trace contextRef="#ctx0" brushRef="#br0" timeOffset="69043.1141">31178 11309 1230 0,'2'13'489'0,"2"22"93"15,0 9-322-15,-1 30 1 0,5 11-59 16,-2 18-16-16,-2-9-57 16,0 32-11-16,-2-16-31 15,0 5-17-15,-2-15-27 16,-2 5-10-16,2-32-15 16,-4-1-10-16,4-20-7 15,-2-7-24-15,0-20-39 16,4-4-121-16,0-11-93 0,0 3-468 15,2 5 31-15</inkml:trace>
          <inkml:trace contextRef="#ctx0" brushRef="#br0" timeOffset="68756.3772">31429 11800 949 0,'2'-17'364'0,"-4"3"112"0,-7 6-219 15,-9-1-2-15,-3 5-21 16,-12 4 1-16,-6 7-79 16,-7 5-21-16,3 7-42 0,-3 3-16 15,11-5-18-15,0 2-6 16,12-3-15-16,6 5-13 15,7-1-8-15,4 7-10 16,10 4-11-16,4 5-4 16,3-1 5-16,11 4-7 15,-1-4 2-15,6 0 4 16,2-8 3-16,4 0-5 16,-4-4 3-16,4-2-4 15,-8-1 5-15,0 1-6 16,-9-2 5-16,-7 2 1 15,-9 3 8-15,-5 7-4 16,-9-2 7-16,-11 7 0 16,-4-5-2-16,-8 0-3 15,0-7-1-15,-1-5-13 0,5-13-22 16,2-12-78-16,10-10-53 16,3-15-122-16,8-11-27 15,7-12-339-15,4 2 65 16</inkml:trace>
          <inkml:trace contextRef="#ctx0" brushRef="#br0" timeOffset="67775.3419">30448 11701 828 0,'2'-6'346'0,"0"6"62"16,-2-3-189-16,0 3-20 16,0 0-21-16,0 0 24 15,0 2-33-15,2 3 14 16,4 20-24-16,15 82 4 16,-19-57-35-16,0 18-5 15,0-4-30-15,-4 13-6 16,0-1-19-16,0 3 2 15,0-15-13-15,-2 4-4 16,1-12-11-16,-1-2-2 0,0-14-20 16,-2-5-7-16,4-15-2 15,-2-3-4-15,0-13-7 16,4 0-4-16,-2-2-17 16,2-4-74-16,0 0-42 15,0 0-155-15,0-2-83 16,4-2-376-16,0-3 16 15</inkml:trace>
        </inkml:traceGroup>
      </inkml:traceGroup>
    </inkml:traceGroup>
    <inkml:traceGroup>
      <inkml:annotationXML>
        <emma:emma xmlns:emma="http://www.w3.org/2003/04/emma" version="1.0">
          <emma:interpretation id="{5BB8162E-9A51-40E0-ADED-03376CDE5A6F}" emma:medium="tactile" emma:mode="ink">
            <msink:context xmlns:msink="http://schemas.microsoft.com/ink/2010/main" type="paragraph" rotatedBoundingBox="19966,13006 23598,13179 23531,14592 19899,144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42D3B2-AAF4-4C66-B928-F862BED74C3F}" emma:medium="tactile" emma:mode="ink">
              <msink:context xmlns:msink="http://schemas.microsoft.com/ink/2010/main" type="line" rotatedBoundingBox="19966,13006 23598,13179 23531,14592 19899,14420"/>
            </emma:interpretation>
          </emma:emma>
        </inkml:annotationXML>
        <inkml:traceGroup>
          <inkml:annotationXML>
            <emma:emma xmlns:emma="http://www.w3.org/2003/04/emma" version="1.0">
              <emma:interpretation id="{8CDEFC07-2A16-480C-805B-BF1100AEA53C}" emma:medium="tactile" emma:mode="ink">
                <msink:context xmlns:msink="http://schemas.microsoft.com/ink/2010/main" type="inkWord" rotatedBoundingBox="19966,13006 23598,13179 23531,14592 19899,1442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5802.2554">20122 13580 1435 0,'6'-4'485'16,"-6"10"124"-16,6 9-327 15,1 11-99-15,11 12 22 16,-3 7-67-16,10 13-20 0,-1-2-39 16,1 14 5-16,-8-7-19 0,1 11-1 15,-11-16-20-15,1 4-3 16,-6-14-17-16,-4 3-10 31,0-11-12-31,2-5-24 16,-2-8-30-16,4-9-103 15,6-12-92-15,7-5 293 16,13-2-796-16,12 1 301 0</inkml:trace>
          <inkml:trace contextRef="#ctx0" brushRef="#br0" timeOffset="46564.5387">20774 14077 1104 0,'2'-15'507'0,"6"7"23"16,0 6-246-16,15-6-81 16,8-1-69-16,21-7 2 15,8 1-51-15,14-12-26 16,-5-4-37-16,5-4-29 15,-14 2-47-15,-2-2-129 0,-16 12-62 16,1 9-370-16,-12 7-10 0</inkml:trace>
          <inkml:trace contextRef="#ctx0" brushRef="#br0" timeOffset="46355.3075">20815 13491 1290 0,'0'-4'437'0,"2"6"106"0,6 4-334 15,-7-6-14 1,3 0-33-16,18 4-7 16,26 5-44-16,66 13-3 15,-62-17-36-15,1 1 5 0,-13-2-17 0,-1 2 5 16,-14 0-10-16,-2 0 5 15,-9-3-10-15,-2 11 11 16,-7 0-1-16,-5 9 0 16,0 8-7-16,-7 11-1 15,-1 5-15-15,-10 15-9 16,1-4-9-16,-6 11-7 16,2-1-8-16,-3 6 4 15,7-16-5-15,-2 9-2 16,3-10 1-16,1-1 0 15,1-10-3-15,1-1-11 16,5-16-18-16,2-6-61 16,0-11-47-16,2-5-141 0,0-1-110 15,2-6-390-15,-1 0 15 16</inkml:trace>
          <inkml:trace contextRef="#ctx0" brushRef="#br0" timeOffset="46945.6837">21541 13783 1139 0,'56'-6'506'15,"-58"14"70"-15,-8 10-223 16,0 7-93-16,-5 11-4 16,-2 9-88-16,-7 9-35 15,1 0-60-15,0 2-22 16,7-5-23-16,5-5-18 16,7-5-8-16,10-6-4 15,9-12-3-15,10-6-8 16,6-9-4-16,10-16-14 15,2-9 3-15,5-6-3 16,-6-6 6-16,1-2 6 0,-12 0 15 0,-4-4 4 16,-11-2 1-16,-7-7 7 15,-5-1 11-15,-10-13 7 16,-5 6-4-16,-9-6 3 16,1 9-4-16,-4-1-8 15,3 15-12-15,3 0-35 16,5 14-35-16,7 4-109 15,5 7-75-15,7 4-102 16,5 6-211-16,5 12-67 16,1 5-46-16</inkml:trace>
          <inkml:trace contextRef="#ctx0" brushRef="#br0" timeOffset="47320.7213">22137 13679 1240 0,'-4'7'553'0,"-4"9"67"16,-6 5-253-16,-1 4-122 0,-8 16-3 15,0 4-97-15,-3 11-37 16,-3 0-43-16,2 10-22 16,10-12-27-16,-1-2-7 15,15-11-8-15,10-7-5 16,9-8-2-16,9-7-4 15,10-11-4-15,7-12-5 16,3-10-2-16,1-11 3 16,-7-4 4-16,-2-12 4 15,-12 3 8-15,-2-11 1 16,-11 5 4-16,-6-16-2 16,-6 6 3-16,-6-4-4 15,-6 5-6-15,1-1-38 16,-1 19-16-16,2 2-89 15,4 8-47-15,3 8-135 16,1 9 485-16,7 14-802 16,5 9 366-16</inkml:trace>
          <inkml:trace contextRef="#ctx0" brushRef="#br0" timeOffset="47953.3124">22522 13818 813 0,'13'8'586'15,"-3"5"-62"-15,5 3-17 16,-3-1-311-16,4 10 8 16,-1 3-40-16,-1 2-16 15,-5 5-56-15,1 6-4 0,-12-6-26 16,-2-2-9-16,0-4-21 15,-4-4-7-15,3-6-16 16,3-5-1-16,0-5-8 0,4-5-5 16,4-4-6-16,-6-2-1 15,1-1 0-15,3-3 3 16,2-4 3-16,14-29 3 16,32-55 7-16,-37 49-6 31,-1 10 2-31,3 0 2 0,-3 8-1 0,5 2-7 15,0 12 7-15,1 3-6 16,-1 8-1-16,2 12 6 16,-5 3 4-16,-3 12-1 15,-3 2 4-15,-4 8-5 16,-6-8 1-16,0 4 0 16,-2-13-4-16,2-3-1 15,0-5-4-15,4-10-9 16,4-6-5-16,-8 4 0 15,2-2 0-15,1-3 7 16,5-11 9-16,4-15 4 16,27-50 3-16,-30 52 0 15,-1 12 1-15,4-1-5 0,-3 13 0 16,3 3 1-16,1 11 4 16,5 15 3-16,-7 7 7 15,3 9 1-15,-6 7-2 0,-3 3 0 16,-3-3-6-16,0-6-17 15,-2-8-25-15,0-10-115 16,0-8-90-16,2-3-449 16,2 0 19-16</inkml:trace>
          <inkml:trace contextRef="#ctx0" brushRef="#br0" timeOffset="48291.0214">23336 13625 1089 0,'10'5'533'16,"-2"9"37"-16,2 9-176 16,-1 4-160-16,3 6 8 15,-2 4-70-15,-3 13-19 16,-1-3-54-1,0 15 2-15,-6 1-23 0,2 3 5 16,-2-10-20-16,0 0 2 16,0-15-17-16,8 0-10 15,-5-14-15-15,3-4-4 16,4-9-15-16,1-9-1 16,-1-14-14-16,8-9-51 15,-1-3-36-15,0-2-89 16,-1 0-72-16,1 9 28 0,-15 10-511 15,-13 16 156-15</inkml:trace>
          <inkml:trace contextRef="#ctx0" brushRef="#br0" timeOffset="45184.0637">19969 13208 1301 0,'-6'-5'421'0,"1"7"144"16,7-2-344-16,-2 0-34 15,1 0-14-15,5 0-8 16,23 0-58-16,95 7 12 16,-52-5 0-16,21-2 4 15,0-2-26-15,19 0 3 16,2-5-34-16,35 3-7 16,-6-2-18-16,27 0-3 15,-3 2-14-15,21 0 14 16,-18-3-5-16,23 1-2 15,-20-2-3-15,10 0-4 0,-32 1-15 16,10 1-3-16,-31 4-6 0,1 4 0 16,-26 4 0-16,-8 1 0 15,-30 3 0-15,-3-2 0 16,-19 1 0-16,-7-1 0 16,-12-4 0-16,-9 0 0 15,-7 2 0-15,-12 0-35 16,-8 1-52-16,6-5-177 15,-4 2-136-15,-26 19-419 16,-83 55-48-16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3:07.11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8-11-05T17:13:05.252"/>
    </inkml:context>
  </inkml:definitions>
  <inkml:traceGroup>
    <inkml:annotationXML>
      <emma:emma xmlns:emma="http://www.w3.org/2003/04/emma" version="1.0">
        <emma:interpretation id="{009F22A9-B00C-49AC-A8BD-4650A3D885AE}" emma:medium="tactile" emma:mode="ink">
          <msink:context xmlns:msink="http://schemas.microsoft.com/ink/2010/main" type="writingRegion" rotatedBoundingBox="531,12908 12139,12822 12171,17173 563,17259"/>
        </emma:interpretation>
      </emma:emma>
    </inkml:annotationXML>
    <inkml:traceGroup>
      <inkml:annotationXML>
        <emma:emma xmlns:emma="http://www.w3.org/2003/04/emma" version="1.0">
          <emma:interpretation id="{A0928D71-83E9-4396-B1AB-BCAF3B526D8E}" emma:medium="tactile" emma:mode="ink">
            <msink:context xmlns:msink="http://schemas.microsoft.com/ink/2010/main" type="paragraph" rotatedBoundingBox="777,12906 12139,12822 12149,14158 787,142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343D14-5718-4B8A-995C-4D2F0CB448D4}" emma:medium="tactile" emma:mode="ink">
              <msink:context xmlns:msink="http://schemas.microsoft.com/ink/2010/main" type="line" rotatedBoundingBox="777,12906 12139,12822 12149,14158 787,14242"/>
            </emma:interpretation>
          </emma:emma>
        </inkml:annotationXML>
        <inkml:traceGroup>
          <inkml:annotationXML>
            <emma:emma xmlns:emma="http://www.w3.org/2003/04/emma" version="1.0">
              <emma:interpretation id="{9330BE44-03F7-4C98-921D-B36819A3A829}" emma:medium="tactile" emma:mode="ink">
                <msink:context xmlns:msink="http://schemas.microsoft.com/ink/2010/main" type="inkWord" rotatedBoundingBox="777,12906 2720,12892 2728,13961 785,139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1387 13430 1124 0,'18'16'391'0,"5"11"109"15,-4 2-291-15,7 11-25 16,-7 5-24-16,0 5-10 16,-9-4-55-16,2-1-8 15,-5-9-23-15,-3-5-5 16,-2-10-22-16,-2-1 2 15,-2-9-5-15,-4-3 0 16,1-4-4-16,3-4 2 0,-2-2-12 16,0 0-2-1,-2-2-9-15,0-3-1 0,-1-3-4 16,-13-23 6-16,-24-62-7 0,42 49 11 16,-2 2-6-1,8-5 2-15,2 9-4 0,5 3 0 16,-1 10-6-16,7 2 2 15,-1 9-5-15,7 3-1 16,-2 5 5-16,2 4-23 16,-3 4-28-16,1 2-90 15,-9 4-63-15,1 0-112 16,1 7-333-16,5 7 45 16</inkml:trace>
          <inkml:trace contextRef="#ctx0" brushRef="#br0" timeOffset="848.2544">1956 13447 1085 0,'-4'-63'402'0,"6"61"109"16,0 4-269-16,0 2-22 16,-2-4-32-16,2 1 1 15,0 3-64-15,2 2-5 0,13 23-27 16,36 79-5 0,-36-57-23-16,-1 5-9 0,-5-10-24 15,1 2-2 1,-4-17-14-16,-3-4-10 0,-1-13-20 15,-4-5-66-15,0-9-62 0,-2-5-151 16,0 3-52-16,2-2-333 16,-2 0 12-16</inkml:trace>
          <inkml:trace contextRef="#ctx0" brushRef="#br0" timeOffset="1594.4162">2334 13368 1132 0,'4'-4'376'0,"5"12"142"16,5 2-287-16,7 9 3 0,4 12-16 16,6 12-5-16,0 3-75 15,4 14-13-15,-6-4-40 0,4 0-19 16,-4-10-22-16,0-3-15 15,-6-16-22-15,0 2-1 16,-5-6-10-16,-5-2-59 16,-5-3-83-16,4 5-536 15,-4 2 95-15</inkml:trace>
          <inkml:trace contextRef="#ctx0" brushRef="#br0" timeOffset="-834.8563">836 13082 966 0,'-4'-4'324'0,"4"4"91"0,4 0-232 16,-4 0-16-16,0 0-14 15,2 2 30 1,2 2-33-16,0 4 9 16,9 23-33-16,30 71 4 15,-30-53-32-15,-1 5-10 16,-2 0-33-16,3 6 2 15,-5-6-10-15,1 11-10 16,-1-3-6-16,2-2 5 0,-4-12-11 16,1-3-8-16,-5-16 0 15,0-4-5-15,-2-6-12 0,-2-5 7 16,-2-6-11-16,3-3-24 16,-1-5-25-16,0-2-65 15,0 1-55-15,0-3-96 16,-2-2-26-16,0-2-48 15,-2-7-233-15,-3-18 75 16</inkml:trace>
          <inkml:trace contextRef="#ctx0" brushRef="#br0" timeOffset="-471.0003">791 13080 1075 0,'-5'-23'331'0,"-1"6"107"16,8-1-293-1,5 1-11-15,1 0-26 0,8-5-7 16,1 5-38 0,2 0-6-16,5 7-10 0,1 8 4 15,2 6-12-15,6 9-1 16,0 7-9-16,2 3-5 16,-5 2-10-16,3 6-4 15,-7-2-2-15,-3 8 2 16,-10-1 11-16,-1 11 33 15,-12-1 14-15,-6 8 12 16,-5-9 3-16,-7-3 1 16,-5-7-29-16,-8-4-19 15,4-10-11-15,-2 0-10 16,2-5-15-16,2-5-27 16,9-1-22-16,3-4-104 15,5-4-78-15,6-2-415 16,2 0 36-16</inkml:trace>
          <inkml:trace contextRef="#ctx0" brushRef="#br0" timeOffset="1004.4904">1978 13322 1248 0,'-4'-6'359'0,"2"4"111"16,4 2-368-16,-2 0-20 15,0 0-33-15,2 0-93 16,2 0-69-16,1 0-355 0,1 2 41 16</inkml:trace>
          <inkml:trace contextRef="#ctx0" brushRef="#br0" timeOffset="3375.8739">2210 12899 854 0,'-2'-10'644'0,"-2"8"-33"16,2 0-89-16,2 2-253 15,0 0-80-15,0 0-20 16,0 0-108-16,0 0-26 16,-2-2-25-16,2 2-34 15,-2 0-32-15,0 0-106 16,0 2-98-16,-1 2-415 16,-3 10 25-16</inkml:trace>
          <inkml:trace contextRef="#ctx0" brushRef="#br0" timeOffset="2978.4502">2483 13853 836 0,'-4'6'285'0,"0"0"48"0,2-2-223 16,0 0-33-16,0-1-28 0,0-1-7 15,0 0-9 1,0 0 5-16,2-2 2 0,0-2 9 16,0 0 1-16,0-2 8 15,2 1-7-15,0-3 6 16,0-2-5-16,0 0 4 31,2-1-7-31,4-9 7 16,-1-3-10-16,30-66 4 15,-27 56-7-15,2-4 1 16,-5 3-8-16,5 1 5 16,-6 7-7-16,3 1 3 15,-1 4-9-15,2 0 5 16,-4-1-7-16,1-1 11 0,-1 6-3 16,2-1 8-16,2 5 2 15,-1 1 6-15,-3 0-15 16,2 2-1-16,-2 3-7 0,-6 3-10 15,0 0-9-15,0 0-8 16,0 0-34-16,0-2-114 16,0 2-75-16,0 0-393 15,0 4-1-15</inkml:trace>
          <inkml:trace contextRef="#ctx0" brushRef="#br0" timeOffset="1375.6082">2562 13146 1133 0,'4'-2'336'0,"-2"6"154"16,2 4-304-16,-4-6 24 15,0 2-5-15,0 13 7 16,4 23-66-16,-2 67-4 16,-10-57-28-16,-2 10-17 15,-1-2-32-15,-5 13-8 16,8-3-25-16,-1-4-14 15,-1-12-11-15,4-2-16 16,0-23-20-16,-1-8-68 16,-1-7-58-16,2-10-158 15,-2-4-50-15,6 0-300 16,0 0-5-16</inkml:trace>
        </inkml:traceGroup>
        <inkml:traceGroup>
          <inkml:annotationXML>
            <emma:emma xmlns:emma="http://www.w3.org/2003/04/emma" version="1.0">
              <emma:interpretation id="{8A797B0F-2D24-4192-BECB-E1EE439B82EB}" emma:medium="tactile" emma:mode="ink">
                <msink:context xmlns:msink="http://schemas.microsoft.com/ink/2010/main" type="inkWord" rotatedBoundingBox="3710,13712 4099,13709 4100,13773 3711,137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274.572">3723 13735 1172 0,'-4'2'449'0,"0"0"70"15,3 0-263-15,-1 0-95 0,4 0 13 16,1 0-52-16,5 0-10 15,27 4-25-15,66 1-4 16,-59-9-27-16,5 1-11 16,-9-1-16-16,-5-2-9 15,-6 2-10-15,-3-6-28 16,-11 2-50-16,-5-3-135 16,-2-1-69-16,-4-2-388 15,-4 3-6-15</inkml:trace>
        </inkml:traceGroup>
        <inkml:traceGroup>
          <inkml:annotationXML>
            <emma:emma xmlns:emma="http://www.w3.org/2003/04/emma" version="1.0">
              <emma:interpretation id="{36A924FA-9D11-4826-BA16-F6280BD6BE69}" emma:medium="tactile" emma:mode="ink">
                <msink:context xmlns:msink="http://schemas.microsoft.com/ink/2010/main" type="inkWord" rotatedBoundingBox="4912,12896 8051,12872 8060,14138 4921,1416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190.0404">4991 13088 1151 0,'-22'-6'438'0,"3"0"115"0,4 6-286 0,3 2-17 15,6 4-45-15,4-6-44 16,2 0-82-16,0 0-32 15,4 0-36-15,2 0-7 16,23 0-3-16,74 10 1 16,-61-2 2-16,5 3-1 15,-11 3-1-15,-3 7 2 16,-11-2 5-16,-5 8 4 16,-11 0 2-16,-4 4 2 15,-4 2 0-15,-10 0 3 16,-3-6-4-16,-7 2 3 15,-1-10 0-15,-6-3 3 0,6-5-2 0,0 1 5 16,3-4-7-16,5-2-2 16,3-3-6-16,6-1-5 15,4-4-6-15,2 2-9 16,0 0-3-16,2 0-4 16,0 0-1-16,4 2-11 15,2 0 4-15,19 10-11 16,64 36-3-16,-56-32-8 15,-4-1 6-15,4 8-1 16,-8-7 11-16,0 7 8 16,-10-2 9-16,-3 6 10 15,-10-2 8-15,-6 6 20 0,-10-6 2 0,-7 4 6 32,-5-5 1-32,-5 3-2 15,-2-10-14-15,1 2-28 16,2-7-19-16,3-2-99 0,8-10-62 0,1-4-99 15,11-2-336-15,8-6 42 16</inkml:trace>
          <inkml:trace contextRef="#ctx0" brushRef="#br0" timeOffset="10417.6045">5498 13660 1099 0,'15'31'429'0,"-3"4"79"0,-1 11-241 15,-5 0-62 1,-6 10-1-16,-4 0-76 0,-3 8-32 16,-3-12-48-16,-4-5-30 15,5-16-51-15,-3-14-104 16,4-13-66-16,5-20-39 15,6-1-350-15,-5-16 71 16</inkml:trace>
          <inkml:trace contextRef="#ctx0" brushRef="#br0" timeOffset="10781.5859">5691 13053 1329 0,'2'8'474'0,"4"7"112"16,2 5-362-16,1 7 0 0,-1 0-55 0,4 10-16 16,-4-3-49-16,1 7-2 15,3-6-28-15,-1 1-3 16,1-7-21-16,2-3-12 15,-5-7-18-15,7 0-2 16,3 1-9-16,2-3-5 16,1-2-3-16,3-3-2 15,-4-4-5-15,-2-12-35 16,1-2-26-16,-5-7-86 16,-5-1-61-16,-2-5-144 15,-2 3 213-15,5 7-519 16,-5 3 184-16</inkml:trace>
          <inkml:trace contextRef="#ctx0" brushRef="#br0" timeOffset="11067.9841">6001 13150 1087 0,'-2'12'478'16,"8"7"66"-16,0 14-207 15,-3 5-106-15,1 13 11 32,0-1-78-32,0 14-26 0,-2-5-52 0,0 13-14 15,-2-6-26-15,0 5-12 16,0-17-13-16,0 4-4 16,0-23-7-16,0-2-40 15,0-14-29-15,-2-7-117 16,4-12-83-16,2-16-94 15,4-5-316-15,5-10 31 0</inkml:trace>
          <inkml:trace contextRef="#ctx0" brushRef="#br0" timeOffset="11349.3164">6243 13196 1246 0,'-2'8'469'16,"6"9"86"-16,2 5-290 15,3 5-71-15,-1 6 0 16,4-1-68-16,-1-1-15 16,1-4-36-1,3 6-3-15,-1-6-24 0,1 2-12 0,3-6-11 16,3-1-10-1,-4-9-11-15,7-7-47 16,-5-10-36-16,2-11-118 0,-5-9-72 16,1-3-305-1,3 2-69-15,-1 4-104 0</inkml:trace>
          <inkml:trace contextRef="#ctx0" brushRef="#br0" timeOffset="11617.2572">6492 13073 1158 0,'-3'23'450'31,"1"8"80"-31,0 21-246 16,4 4-82-16,0 13 4 15,3 1-68-15,-1 13-23 16,2-9-49-16,0 3-16 0,-2-10-23 15,0-5-8 1,3-17-15-16,-1-9-66 16,-2-14-61-16,4-9-152 0,-2-9 442 15,11-8-815 1,4-9 330-16</inkml:trace>
          <inkml:trace contextRef="#ctx0" brushRef="#br0" timeOffset="12073.6328">7013 13148 1190 0,'-23'6'390'15,"-2"9"100"1,1-3-335-16,-1 3-1 0,6 5-46 16,3 3-24-1,5-4-42-15,5 8-13 16,8 0-23 0,4 2-6-16,3-4-6 0,11-2-1 15,3-5 2-15,4 3-1 16,6-2-2-16,4 7-16 0,-4-3-4 0,3 2-16 31,-3-2-4-31,0-2 3 16,-8 3 14-16,-1 3 6 0,-13 0 18 0,-7 5 32 15,-8-3 18 1,-11 0 29-16,-5-5 14 0,-7-1 17 16,0-8-21-16,-6 1-13 15,4-5-27-15,-4-1-16 16,6-8-15-16,-2-2-39 15,4-6-37-15,2-6-103 16,4-3-52-16,5-6-368 16,10-4 36-16</inkml:trace>
          <inkml:trace contextRef="#ctx0" brushRef="#br0" timeOffset="12442.5405">6967 12872 999 0,'-2'-4'439'16,"0"8"52"-16,2 11-176 15,2 6-131-15,2 18 25 16,1 7-53-16,1 20-19 15,-2 2-40-15,2 19 2 0,0-4-24 16,-1 19 0 0,-1-11-14-16,4 8 0 15,-2-18-17-15,-2 6-11 16,0-22-13-16,-2-1-2 16,-2-18-13-16,0 1-1 15,-2-16 1-15,0-6-33 0,-2-12-37 0,0-5-103 16,0-6-79-1,4-2-461-15,-2 0 53 0</inkml:trace>
          <inkml:trace contextRef="#ctx0" brushRef="#br0" timeOffset="29537.2278">7555 13934 1134 0,'-8'-5'375'0,"8"5"86"0,6 3-292 0,-4-3-16 16,2 0-27-16,4 2 3 16,28 4-30-16,69 12-15 15,-65-17-33 1,7-2-12-16,-12-7-20 0,1-2-37 16,-12-7-57-16,-7-3-135 0,-7 1-360 15,-10 0 25 1</inkml:trace>
          <inkml:trace contextRef="#ctx0" brushRef="#br0" timeOffset="29741.046">7623 13500 1248 0,'2'-12'393'31,"9"14"102"-31,9 2-292 0,3 0-93 0,12 1 13 31,1 3-39-31,11 0-26 0,-3 2-30 0,7-1-7 16,-7 3-24-1,-1 1-70-15,-12 3-66 0,-2 11-416 16,-10 4 46-16</inkml:trace>
        </inkml:traceGroup>
        <inkml:traceGroup>
          <inkml:annotationXML>
            <emma:emma xmlns:emma="http://www.w3.org/2003/04/emma" version="1.0">
              <emma:interpretation id="{0C50D647-A1B4-4C45-AC04-B8667B8741C4}" emma:medium="tactile" emma:mode="ink">
                <msink:context xmlns:msink="http://schemas.microsoft.com/ink/2010/main" type="inkWord" rotatedBoundingBox="8660,13070 12141,13045 12149,14158 8668,141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5539.1909">8910 13193 499 0,'5'-13'406'15,"-3"5"-51"-15,0-2-4 0,0 1-169 16,-4 7 28-16,2 0-21 15,-2 0 39-15,0 0-16 0,0 0 13 16,-1 0-46-16,-3 4-17 16,-2 2-66-16,-4 7-15 15,-13 32-31-15,-64 65-3 16,64-62-14-16,0 16 5 16,6-8-18-1,3 16-4-15,4-4-11 0,7 1 2 16,3-13-4-16,9 2-3 15,7-15-4-15,9-2-2 16,0-8-7-16,12-4-25 0,-2-16-10 16,10-9-18-1,-6-12 1-15,7-9-6 16,-9-4 21-16,4-6 6 16,-10 0 18-16,0-2 2 15,-10-4 13-15,0-11 1 0,-5 0 8 16,-3-14 5-1,-7 0-1-15,-6-4 4 0,-3 14 12 0,-9-2 14 32,-1 9 3-32,-5 6 8 0,7 12 3 0,-5 4-7 15,5 11-16 1,1 6-4-16,2 6-15 0,1 6-44 16,3 4-31-1,2 7-135-15,2 4-81 0,10 14-386 16,5 4 6-1</inkml:trace>
          <inkml:trace contextRef="#ctx0" brushRef="#br0" timeOffset="75808.8289">9256 13647 1311 0,'10'14'451'0,"-1"13"124"16,3-2-357-16,-2 4-3 16,-3 2-39-16,-3 5-27 15,-2 5-49-15,-8 9-15 16,-3-3-22-16,-7 3-20 0,1-8-17 0,-3-3-43 31,5-12-35-31,-1-6-137 0,6-7-93 0,10-1-405 16,4 1-1 15</inkml:trace>
          <inkml:trace contextRef="#ctx0" brushRef="#br0" timeOffset="76383.2888">9687 13162 855 0,'0'-11'456'16,"0"3"58"-16,-3 10-153 0,1-2-111 16,0 2-39-16,-2 4 3 0,-6 13-85 0,-13 27 1 31,-25 59-35-31,26-47 3 0,5-2-25 0,-1 7-8 16,7-3-28 15,3 10-6-31,8-16-13 0,4 2-9 0,6-12-8 0,7-5 1 15,6-10-6-15,6-6-4 16,4-9-6-16,4-10-10 16,-2-10 0-16,4-8 0 15,-8-5 2-15,-1-6 4 16,-8 0 12-16,-1-12 0 16,-9 0 8-16,-5-9-5 15,-5 1 8-15,-4-14-2 16,-7 6 3-16,-3-5-3 0,-3 10 5 15,-3 0-7 1,3 15 4-16,-1 4-21 0,7 10-12 16,-1-1-69 15,6 9-46-31,2 1-138 0,2 4-33 0,0 6-341 16,2 2 34-16</inkml:trace>
          <inkml:trace contextRef="#ctx0" brushRef="#br0" timeOffset="76807.473">10107 13245 1210 0,'0'-7'515'0,"-2"12"95"15,2 11-297-15,-5 9-53 0,-1 6-61 0,-2 9-22 16,2 7-87-16,-5 3-19 15,3-4-23-15,0 10-15 32,6-5-17-17,2-1-3-15,6-9-10 0,8-7-5 0,3-9-2 16,8-1-11 0,4-11-17-16,8-1-10 0,-2-8-9 15,5-10-4 1,-3-4 7-16,0-9 11 0,-6-4 16 0,-2-12 7 31,-10-4 8-31,-5-7 3 0,-8-2 7 0,-10-9 1 31,-4 11 3-31,-9-4 7 0,-5 5 2 0,-5-3-2 16,2 9-2 0,0 5 2-16,6 9-17 0,3 7-44 15,10 12-51-15,2 3-116 16,4 4-65-16,0-1-11 15,2 2-330-15,2 6 106 16</inkml:trace>
          <inkml:trace contextRef="#ctx0" brushRef="#br0" timeOffset="79007.322">10854 13073 888 0,'-2'-5'351'0,"1"-1"67"16,-3 0-223-16,0 2-10 15,0 0-34-15,-2 0-1 16,0 2-41-16,-1 2-5 16,-1 0-29-16,-2 2-6 0,-3 4-17 0,1 0-4 31,0 8-11-31,-55 69-8 0,59-54-8 0,6 1-9 31,0 3-10-31,6 0 0 0,2-4-5 0,3 2-2 16,1-8 2-1,7-1 3-15,-3-5-5 0,9 6 4 16,-3-4 1-16,7 8-5 16,-4-1 4-16,4 4 2 15,-2-1-1-15,2 2-2 16,-7-6 5-16,3 8-5 16,-6-6 4-16,1 2-4 15,-9-7 8-15,-3 1-6 16,-4-8 7-16,-6 5-6 15,-5-9 7-15,1 3-7 16,-4-1 7-16,-3-1 2 0,1-3 7 16,-1 3 7-1,-5-8 9-15,-1 0 1 0,4-2-3 16,-3 0-1 0,5-2-6-16,1 2-8 0,3-2-3 0,1 0-2 31,4 0-6-31,4-2-3 0,0 0 1 0,0 0-6 31,0 0 1-31,0 0-3 0,1-2 0 16,1 0-4-16,0 0 6 0,0 0-3 15,1-1 6-15,1-1-2 16,0 0 1 0,2 0 3-16,0 0-2 0,0 1 1 15,0-1-1-15,0 2 1 0,0 0-3 0,-1 0 3 16,1 0-3-16,0 1 2 15,0-1 1-15,0 0-1 16,0 0 0-16,0 0 0 16,0 0 2-16,-1 0-3 15,-1 1 0-15,0-1 2 16,0 0-1-16,2 0-4 16,0 0 5-16,0 0-1 15,0 0 0-15,0 0 1 16,-1 1-1-16,1-1 2 15,0 0-2-15,0 0-1 16,0 0 0-16,0 0 3 16,0 0-4-16,0 1 2 15,1-1 1 1,1-2 1-16,0 0-3 16,0 0 1-16,0 1-1 0,-1-1-1 15,1 0 1-15,0 0 1 16,0 0-2-16,0 1 0 0,-1-1 2 0,1 0 0 31,-2 0 0-31,0 0 3 16,2 1-4-16,-2-1 2 0,-1 0-2 15,1 0 0-15,0 0-4 16,0 1 3-16,0-1 0 0,0 0 1 16,0 0 0-16,0 0 1 15,-1 3 1-15,1-3-5 16,0 0 2-1,-2 0 2-15,0 0 0 16,0 1-3-16,0-1 5 0,0 0-3 16,0 0-1-16,0 0 2 15,0 1 0-15,0-3-1 16,0 2 0-16,-1 0 0 16,1 0 3-16,0 1 0 15,0-1 0-15,0 0 1 16,0 0-2-16,0 0 0 15,0 1-3-15,0-1 4 16,0 2-3-16,-2 0 1 16,2 0-2-16,-2 0 3 15,0 1-4-15,0-1 1 16,0-2 3-16,2 0-2 16,0 0 2-16,-2 1 2 0,0-1-1 15,0 0-3-15,0 0 2 16,0-2-2-16,0 1-2 15,0-1 1-15,0 0 4 16,2 0-4-16,-2 1 5 16,0-1-3-16,0 0 0 0,0 1-1 15,0-1 1-15,0 0-1 16,0 0 2-16,0 1-1 16,0-1 1-16,0 0-2 15,0 2 0-15,0-1 0 16,0 1 3-16,0 0 0 15,0 0-1-15,-2 0 3 16,0 1-1-16,0-1-4 16,0 0-2-16,2 0 6 15,-2 2-5-15,0-1 0 16,2 1 3-16,-2-2 2 16,0 2-5-16,0 0 2 15,0 0 3-15,0 1-1 16,0-1-4-16,0 0 2 15,1 0 1-15,-1 0-2 16,0 0 2-16,0 0 4 16,0 0 2-16,0 1 1 15,0-1-1-15,0 0 1 0,0 0-5 16,0 0 2-16,0 0-3 16,0 0 2-16,0 1-4 15,0-1 3-15,0 0-4 0,1 2 0 16,-1-2-1-16,0 0 3 15,-2 0-2-15,2 0 1 16,0 1 1-16,0-1-1 16,0 0-1-16,-2 2 3 15,2 0 1-15,0 0-3 16,0 0 5-16,-2 0 1 16,1 0 4-16,-1 0 4 15,0 0 4-15,0 0-1 16,2 2 3-16,-2 0-6 15,0 0 0-15,0 0-3 16,1 0-5-16,-3 0-4 16,0 0-14-16,0 0-52 15,0 0-45-15,1 0-147 16,-1 0-4-16,0 2-387 16,2 2 32-16</inkml:trace>
          <inkml:trace contextRef="#ctx0" brushRef="#br0" timeOffset="83947.3738">11476 13108 1024 0,'-4'-8'388'15,"0"6"79"-15,0 4-221 16,2-2-57-16,0 0 16 15,0 0-52-15,-2 2-9 16,0 2-33-16,-1 2 3 16,-11 15-23-16,-46 76-3 0,43-57-17 15,-2 5-13-15,3-5-15 16,3 9-9-16,-1-11-9 16,5 5-6-16,3-3-8 15,2 9-3-15,8-9-5 0,2 3-3 16,6-6-5-16,5-7 5 15,1-6-1-15,3-7-1 16,2-5-9-16,2-3-9 16,-1-5-12-16,5 0-22 15,-4-4-2-15,6-4-4 16,-6-4 5-16,4-5 6 16,-3-4 17-16,-1-11 6 15,-8-2 11-15,3-7 7 16,-7 0 3-16,1-1 5 15,-6 1 1-15,1-2 0 16,-5 4 3-16,-2-1 12 16,-2 1 5-16,-1-6 9 15,-5 3 3-15,-2-1 9 16,-1 2-9-16,-9 3 4 16,5 10-6-16,-5 7-4 15,5 5-10-15,-1 7-3 0,9 5-9 16,-3 2-23-16,8 1-26 15,0-3-89 1,2 2-58-16,0 2-125 16,2 6-341-16,14 36 44 15</inkml:trace>
          <inkml:trace contextRef="#ctx0" brushRef="#br0" timeOffset="84637.3717">12099 13114 954 0,'2'-8'349'0,"-6"0"94"0,0-1-237 0,2 7 4 16,0 0-16-1,0-2 25-15,-2 0-42 16,-2 0 18-16,1 2-36 0,-5 1-3 16,-11 1-44-16,-70 30-9 15,58-4-40-15,0 10-9 16,6 1-20-16,2 7-13 15,9-3-12-15,5-2-10 16,11-8-2-16,7-2-17 16,9-12-14-16,7-4-36 15,4-7-14-15,8-4-33 16,-6-6 3-16,4-3 8 16,-2-3 34-16,-2-4 17 15,-8-1 37-15,2-10 6 16,-3 0 9-16,-5-6 2 15,-3 4 1-15,-1-6 4 16,-7 8 8-16,-2 2 20 16,-2 7 12-16,0 6 23 15,-6 5 5-15,3 3 14 16,1 2-12-16,0 0-4 16,0 2-24-16,0 3-7 15,-6 30-16-15,-2 77-5 16,8-50-8-16,-1 13 7 0,3 1-7 0,-4 7 4 15,4-6-2-15,-2 2 9 16,0-15-7-16,2-2 7 16,2-12-10-16,-4-1-1 15,2-17-6-15,0-3-21 16,0-13-35-16,0-7-98 16,0-3-82-16,0 2-361 15,-2-8-122-15,0 2-124 16</inkml:trace>
        </inkml:traceGroup>
      </inkml:traceGroup>
    </inkml:traceGroup>
    <inkml:traceGroup>
      <inkml:annotationXML>
        <emma:emma xmlns:emma="http://www.w3.org/2003/04/emma" version="1.0">
          <emma:interpretation id="{D84944B1-B617-4095-AF81-3BF33F5AFB24}" emma:medium="tactile" emma:mode="ink">
            <msink:context xmlns:msink="http://schemas.microsoft.com/ink/2010/main" type="paragraph" rotatedBoundingBox="587,13331 8200,13555 8092,17204 479,16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DBE493-0B85-4146-9FF4-D4306FC7A3EB}" emma:medium="tactile" emma:mode="ink">
              <msink:context xmlns:msink="http://schemas.microsoft.com/ink/2010/main" type="line" rotatedBoundingBox="587,13331 8200,13555 8092,17204 479,16979"/>
            </emma:interpretation>
          </emma:emma>
        </inkml:annotationXML>
        <inkml:traceGroup>
          <inkml:annotationXML>
            <emma:emma xmlns:emma="http://www.w3.org/2003/04/emma" version="1.0">
              <emma:interpretation id="{A905198A-0DEB-4F12-A45A-F125D15CF3AE}" emma:medium="tactile" emma:mode="ink">
                <msink:context xmlns:msink="http://schemas.microsoft.com/ink/2010/main" type="inkWord" rotatedBoundingBox="551,14545 6038,14707 6007,15763 520,1560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732.208">1314 14906 1215 0,'-8'4'495'16,"0"8"67"-16,-3 11-275 15,-3 4-81-15,-5 13-24 16,3 3-79-16,-1 11-28 16,3-4-39-1,1 2-11 1,11-13-18-16,4-4-3 0,6-14-1 15,5-2-7-15,5-7-2 0,-1-4 0 32,-2-6 0-32,5-2-4 0,-5-8 3 0,1-4 2 15,-1-1 3-15,-1-6 0 16,-3-5 1-16,-3-5 2 16,-4-2 0-16,-8-7 2 15,-4-1 4-15,-7 2 2 16,-1 5-6-16,-3 3 5 15,4 9-3-15,-1 7-11 16,3 3-26-16,1 0-73 16,2 7-58-16,5-3-115 15,1 0 208-15,4 6-537 16,2 0 216-16</inkml:trace>
          <inkml:trace contextRef="#ctx0" brushRef="#br0" timeOffset="5187.108">1556 14566 889 0,'0'-2'370'0,"0"0"77"16,0 2-203-16,0 0-27 15,0 0-32-15,0 0 14 16,0 0-53-16,2 2 1 16,0 2-27-16,2 2 2 15,-1 2-31-15,15 26 4 16,22 61-25-16,-28-43 4 15,-2-2-15-15,-1 14 3 16,-3-6-15-16,0 12 1 16,-2-10-16-16,0 9 0 15,-4-13-13-15,4 2-5 16,-1-13-10-16,-1-3 3 0,-2-5-5 0,-2-4-2 31,-1-2-11-31,1-8-54 0,2-10-39 0,0-5-118 16,0-10-78-1,0 0-96-15,0-2-285 16,2-1 36-16</inkml:trace>
          <inkml:trace contextRef="#ctx0" brushRef="#br0" timeOffset="4292.9891">551 14783 911 0,'-2'-8'327'0,"1"0"59"16,-1 2-196-16,2 0-71 0,0 3 31 16,0-1-13-16,2 2 28 15,-1 0-5-15,3 2 31 16,2 4-25-16,2 2-2 16,7 17-37-16,69 71-10 15,-59-55-42-15,4 5-3 16,-6-5-24-16,8 9 1 15,-8-3-22-15,2 5 3 16,-5-4-10-16,1 1-3 16,-6-10-8-16,1-5-1 15,-4-8-8-15,-1-5-2 16,-3-7 3-16,0-5 0 16,-4-3-1-16,-3-4 3 15,-1-2-3-15,0 0-1 16,0-2-2-16,0-1 3 15,0-13 1-15,-1-36 2 16,-3-62-3-16,4 47 4 0,-2 9-2 16,2-2-2-16,2 12-1 15,0-3 2-15,1 13-3 16,3-5 6-16,-2 9-15 16,2 7-51-16,2 11-33 15,-3 3-113-15,1 9-85 16,6 16 388-16,5 9-767 15,5 22 350-15</inkml:trace>
          <inkml:trace contextRef="#ctx0" brushRef="#br0" timeOffset="-9347.7126">1860 15140 1184 0,'-6'-27'372'0,"2"11"90"16,2 3-344-16,4 5-23 0,2 4-44 0,-4 2-44 16,2 0-67-16,2 1-75 15,-1-1-328-15,9 2 45 31</inkml:trace>
          <inkml:trace contextRef="#ctx0" brushRef="#br0" timeOffset="5712.3256">1784 14889 1198 0,'0'0'403'0,"2"2"135"16,2 2-318-16,-4-4 11 16,0 2-28-16,0 1-16 15,2 5-59-15,4 27-13 16,9 60-36-16,-11-55-8 0,-2 1-31 15,2 1-12 1,2-7-17-16,3-4-1 0,3-8-16 16,3-4 3-1,1-9-14-15,1-4-20 0,1-8-6 16,1-6-9 0,-2-7 1-16,5-8 2 15,-3-3 22-15,0-6-1 16,-3-3 14-16,-2-6-1 15,-9 3 11-15,1-5-2 16,-2 6 7-16,-2 1-1 16,-2 5 1-16,0 4-1 0,0 7 7 15,0 5 20-15,-4 7 10 16,4 6 11-16,2 4 1 16,-2-2-1-16,0 2-23 0,2 4-3 15,6 29-15-15,19 81 5 16,-16-55-11-16,1 7 4 15,-2-10 0-15,-3-4-38 16,3-17-35-16,-2-12-103 16,0-13-79-16,1-9-91 15,5-3-303-15,-3-5 35 16</inkml:trace>
          <inkml:trace contextRef="#ctx0" brushRef="#br0" timeOffset="6355.7661">2312 14904 1217 0,'8'10'433'16,"-2"0"93"-16,9 11-295 16,3 4-58-16,1 8-3 15,1 5-67-15,1 11-11 16,-10-7-28-16,3 10-9 15,-4-9-17-15,-3-6-6 16,-3-6-17-16,0-4-4 16,0-12-7-16,-2-3 0 15,0-7-2-15,0-3-3 16,-2-4-8-16,0 1 0 16,0-3-3-16,0-4 1 15,0-13 3-15,2-30 6 16,0-57 4-16,-6 50 2 15,2 6-4-15,-2 4 1 0,4 13-1 0,4 4-2 16,-2 14 2-16,8 3 1 31,1 8-4-31,3 4 2 0,3 10 0 0,2 8 1 32,1 3 0-32,-3 8 3 15,-1 0 3-15,-3 10-1 16,-3-6-4-16,0 3 0 0,-3-8 0 15,-1-9-9-15,0-9-4 16,0-10-8-16,0-12-3 0,1-9 3 16,1-6 3-16,0-6 6 15,0 1 7-15,1-3 6 16,-1 6-5-16,2 2 5 16,-1 8-5-16,5 5 4 15,-1 10-3 1,9 14 6-16,-1 8 0 15,8 15 9-15,-2 3-3 0,2 18 2 16,-4-1-5-16,0 9 0 16,-5-10-26-16,-3-4-93 15,-3-13-83-15,-1-8 400 16,3-9-822-16,-1-11 347 16</inkml:trace>
          <inkml:trace contextRef="#ctx0" brushRef="#br0" timeOffset="6777.904">3212 15032 1056 0,'16'-14'365'16,"3"5"75"-16,2-3-242 15,-1 0-56-15,-1 1 5 31,-3-1-36-31,-1 1-9 0,-5 5-28 0,-1 0 2 16,-3 0-10-16,-6 4 9 16,0 0 1-16,0-1 6 15,-2-1-5-15,0-2 2 16,0 0-9-16,-1 0 8 16,-1 0-6-16,-2 3 2 15,-2 1-16-15,0 2-5 16,-5 2-20-16,-3 7-7 15,-51 69-9-15,63-32 7 16,4 0-3-16,8 6-7 16,5-7 3-16,10 1-7 15,4-15-8-15,12-6-1 16,6-9 1-16,9-10-3 16,0-12-1-16,10-8-38 15,-10-13-45-15,4-6-245 16,-6 8-418-16,-9-4 17 0</inkml:trace>
          <inkml:trace contextRef="#ctx0" brushRef="#br0" timeOffset="27106.9298">5506 15032 1174 0,'-2'-18'429'16,"4"13"74"0,3-3-258-16,1-2-107 0,-6 8 11 15,2-2-44-15,4 1-10 16,2-1-28-16,17-4 4 15,60-15-14-15,-60 30 5 0,2 7-9 16,-4 13 10 0,-3 8-11-1,-1 17 8-15,-7 0-13 0,-6 12-5 0,-5-6-11 16,-6 8-5 0,-5-12-16-16,-6 6 0 0,3-10-1 15,-4 0-3 1,-1-13 1-16,3-4 1 0,-1-12 2 0,1-6-1 31,1-5 0-31,1-6-1 0,3 0 1 0,2-4-2 31,2 0-1-31,4 0-5 0,2 0-6 0,0-2-7 32,2 0 1-32,2 0-3 0,2 0 8 0,11 0 3 15,11 0 4 1,61 2-1-16,-60 10-2 0,3 3 0 15,-4 1 1 1,-1 3-2-16,-4-3-16 0,0-1-46 16,-4-1-38-16,-1-6-107 15,-3-4-68-15,1-8-53 16,-3-4-307-16,9 0 61 16</inkml:trace>
        </inkml:traceGroup>
        <inkml:traceGroup>
          <inkml:annotationXML>
            <emma:emma xmlns:emma="http://www.w3.org/2003/04/emma" version="1.0">
              <emma:interpretation id="{C91AC32D-E7BB-4F0E-9BB9-DDC1BADBD73F}" emma:medium="tactile" emma:mode="ink">
                <msink:context xmlns:msink="http://schemas.microsoft.com/ink/2010/main" type="inkWord" rotatedBoundingBox="3835,13426 7424,13532 7360,15692 3771,15586"/>
              </emma:interpretation>
            </emma:emma>
          </inkml:annotationXML>
          <inkml:trace contextRef="#ctx0" brushRef="#br0" timeOffset="8439.4734">3835 13459 1406 0,'2'-2'401'0,"6"4"125"0,10 2-400 31,12 2-18-31,5-2-28 31,12-6-28-31,1-2-32 0,1-4-31 0,-9-2-62 0,5-3-123 16,-1 5-350-16,5 6 27 16</inkml:trace>
          <inkml:trace contextRef="#ctx0" brushRef="#br0" timeOffset="26269.9132">4886 14763 982 0,'-2'-8'352'0,"0"7"98"16,2 2-234-16,0-1-4 15,0 2-14-15,2 2 28 16,2 2-48-16,8 21-5 16,28 60-37-16,-28-50 0 0,-4-10-39 15,1 6-2-15,1-4-18 16,-2 2-8-16,2-2-17 16,-5 0-8-16,3-8-15 15,0 0-5-15,0-7-8 0,1 1-8 16,1-5-2-16,2 3-4 15,1-3-2-15,1 3 0 16,1-3 1-16,3 2 0 16,-3-5 4-16,4 1-4 15,-1-4-11-15,-5-4-49 16,-1-2-40-16,0-4-107 16,-7-7-64-16,1-7-125 15,2 5-302-15,0-4 44 16</inkml:trace>
          <inkml:trace contextRef="#ctx0" brushRef="#br0" timeOffset="26536.9191">5180 14823 1167 0,'2'10'424'16,"2"9"106"-16,2 2-314 0,0 12 25 15,2 4-43-15,1 13-15 16,-1 2-52-16,0 12-9 16,-1-2-48-16,1 6-15 0,-2-9-27 0,0 5-12 15,-4-14-15-15,2 8-18 16,-6-11-27-16,4-7-92 16,-2-13-70-1,2-9-129-15,3-14-333 0,7-6 28 16</inkml:trace>
          <inkml:trace contextRef="#ctx0" brushRef="#br0" timeOffset="27977.0457">6065 14985 1097 0,'17'-11'338'0,"8"3"105"16,2-2-297-16,8-1-4 16,-2 1-20-16,4-1-12 15,-2 1-31-15,3-2-5 16,-5 3-14-16,0-3 0 15,-8 4-9-15,1 3-5 0,-9-3-13 16,-3 0-6 0,-3 6-11-16,-3-2-4 0,-4 2-5 15,-4 2 4 1,0 0 0-16,0 0 3 0,-2 0 0 16,0-2 5-1,-2 1-9-15,-2-1-1 0,-1 0-2 16,-11 0-5-1,-7 2-1-15,-64 7 9 0,60-1 3 16,-4 6 9 0,4-3 5-16,-2 5 7 0,8 1-1 15,-4 1 5 1,7-3-10-16,5 5 5 16,3-5-7-16,1 7-7 0,7-3-8 0,2 4 0 31,2-1-10-31,0 3-1 0,4-2 2 0,0 2-6 31,-1-1 0-31,1 1 1 0,4-4-2 0,2-2-4 16,-3-1-1-1,3-1-9-15,-2-3-4 0,2 1-11 16,-3-1-3 0,7 2-15-16,-3-3 3 15,5 1-10-15,-1-1 3 0,5 3-5 16,-3-3 13-16,8 5-1 15,-3-4 16-15,3 5 7 16,-2-2 13-16,-2 3 6 16,-1-3 7-16,-5 5 1 15,-5-3 3-15,-6 2 18 0,-6-1 14 16,-10 5 21 0,-3-2 10-16,-11 2 13 0,-1-3-9 15,-6 1-6 1,1-4-20-16,-3-3-8 0,8-7-16 15,0-1-8 1,7-6-16-16,3-6-82 0,9-3-61 0,6-9-122 31,4-7-13-31,14-2-349 0,3-6 73 0</inkml:trace>
          <inkml:trace contextRef="#ctx0" brushRef="#br0" timeOffset="28671.3245">6568 15144 1195 0,'8'2'407'15,"-4"4"94"-15,7 5-286 0,-1 5-63 0,5 7 10 31,-1 0-53-31,-1 10-10 0,-5-4-29 0,2 9-2 32,-6-5-20-32,-2 2-8 0,-4-4-18 0,4-2-3 15,-4-6-10 1,0-4-6-16,0-9-3 0,2-4 1 16,-2-8-4-1,2 0-2-15,0-2 1 0,0-4-2 16,0-1 0-16,2-24 4 15,9-54 1-15,-9 56 1 16,-2 6 2-16,4-6-3 16,-2 8 0-16,8-2-2 15,1 7 0 1,5 5-1-16,-1 7 2 0,5 8 0 16,-5 4 0-16,5 9 1 0,-5 3 0 15,3 5 3 1,-9-4 0-16,3 4 2 0,-6-5-2 15,-1-1 3 1,-1-3-3-16,0-3-1 0,-2-5-1 0,-2-2-2 31,0-4-1-31,0-2 1 0,0 0-1 0,0-2-2 32,2-2 3-32,0-1 0 0,0-5 0 0,4-13 0 31,19-56 2-31,-17 58-1 0,1 5 1 0,3 7-2 31,1 5 2-31,5 8-2 0,-1 7 2 0,5 15-2 16,-5 5 5-1,2 11 0-15,-1 7 3 0,-3 5-1 16,-5-2 0 0,-2 2 0-16,-1-9 0 0,-1-7-41 15,-4-14-43-15,-4-7-111 16,2-13-59-16,-2-8-372 15,-2-9 32-15</inkml:trace>
          <inkml:trace contextRef="#ctx0" brushRef="#br0" timeOffset="29087.3737">7168 14732 613 0,'6'-9'519'0,"-2"3"-58"0,-1 4-19 0,-3 2-214 32,0 0-34-32,2 2 26 0,2 4-50 0,10 17-6 15,46 79-36 1,-43-40-2-16,-3 4-39 0,-3 15-8 16,-3-6-20-16,0 6-7 0,-6-11-20 15,0 1-3 1,0-13-11-1,-2-2-10-15,0-11-4 0,2-8-16 16,-1-14-34 0,1-14-108-16,0-11-84 0,4-15-136 15,4-10-338-15,9-17 18 16</inkml:trace>
          <inkml:trace contextRef="#ctx0" brushRef="#br0" timeOffset="25728.0071">4863 14512 1235 0,'-2'0'442'0,"2"2"92"0,4 0-340 15,-4-2 3 1,2 0-47-16,4 0-20 15,7-2-36-15,26 0 3 0,56-4-27 16,-49 0-2-16,3-1-14 16,5-3-1-16,-4 0-9 0,8-1-3 15,-6 1-8 1,6 0-1-16,-7-1-5 16,5-1-1-16,-2 3-2 15,6-1 0-15,-6 2 0 0,8 4 2 16,-6 1-4-16,4-1 1 15,-7 6-5-15,7-2 0 16,-10 0-1-16,8 0-1 16,-10 3 0-16,6-3-2 15,-7 2-1-15,3 2 1 16,-5 0-2-16,-1 2 3 16,-7 0-2-16,0-2 1 15,-6-2-5-15,-2-1-1 16,-10-1-6-16,4 2-2 31,-7 0-6-31,-5 0-36 0,-1 2-35 16,-2 2-94-16,-8 2-69 0,-2-8-163 15,0 2-328-15,-2 1 29 16</inkml:trace>
        </inkml:traceGroup>
        <inkml:traceGroup>
          <inkml:annotationXML>
            <emma:emma xmlns:emma="http://www.w3.org/2003/04/emma" version="1.0">
              <emma:interpretation id="{D17BFBE1-9464-4244-96AC-701350832176}" emma:medium="tactile" emma:mode="ink">
                <msink:context xmlns:msink="http://schemas.microsoft.com/ink/2010/main" type="inkWord" rotatedBoundingBox="8078,17188 8093,17188 8092,17204 8077,1720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1" brushRef="#br0">8079 17176 0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1:08:02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5DEDAC0-E9E8-4B57-B941-9F07C9F4D12E}" emma:medium="tactile" emma:mode="ink">
          <msink:context xmlns:msink="http://schemas.microsoft.com/ink/2010/main" type="writingRegion" rotatedBoundingBox="7376,9204 8219,9204 8219,9296 7376,9296">
            <msink:destinationLink direction="with" ref="{150757CE-4AD9-490E-8238-89FCAA47A425}"/>
          </msink:context>
        </emma:interpretation>
      </emma:emma>
    </inkml:annotationXML>
    <inkml:traceGroup>
      <inkml:annotationXML>
        <emma:emma xmlns:emma="http://www.w3.org/2003/04/emma" version="1.0">
          <emma:interpretation id="{A57251A2-1AFE-4123-A333-5A9B8AD8280E}" emma:medium="tactile" emma:mode="ink">
            <msink:context xmlns:msink="http://schemas.microsoft.com/ink/2010/main" type="paragraph" rotatedBoundingBox="7376,9204 8219,9204 8219,9296 7376,92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772D1B-6926-4ADB-AB47-4F1487811887}" emma:medium="tactile" emma:mode="ink">
              <msink:context xmlns:msink="http://schemas.microsoft.com/ink/2010/main" type="line" rotatedBoundingBox="7376,9204 8219,9204 8219,9296 7376,9296"/>
            </emma:interpretation>
          </emma:emma>
        </inkml:annotationXML>
        <inkml:traceGroup>
          <inkml:annotationXML>
            <emma:emma xmlns:emma="http://www.w3.org/2003/04/emma" version="1.0">
              <emma:interpretation id="{90E30E94-6908-42FE-8031-D5D5F4ECFB47}" emma:medium="tactile" emma:mode="ink">
                <msink:context xmlns:msink="http://schemas.microsoft.com/ink/2010/main" type="inkWord" rotatedBoundingBox="7376,9204 8219,9204 8219,9296 7376,9296"/>
              </emma:interpretation>
            </emma:emma>
          </inkml:annotationXML>
          <inkml:trace contextRef="#ctx0" brushRef="#br0">7407 9289 1025 0,'-7'-7'358'15,"1"3"92"-15,1-2-266 16,1 4-8-16,0-3-29 0,2 1 12 16,0 4-40-16,2-2 10 15,2 0-18-15,2 0 8 16,5-1-26-16,23 1 4 15,70 0-20-15,-52 2 4 16,-3-4-18-16,13 2 4 16,-5-7-10-16,12 5 0 15,-5-2-12-15,2 6-2 16,-13-3-10-16,3 3-6 16,-16 0-6-16,-1 3-2 15,-9-6-5-15,-3 3-6 16,-8-4-2-16,-2 0-1 15,-4 0-20-15,-2-1-96 16,-7-1-100-16,-2 6-546 16,2 0 47-16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1:02:51.5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8-11-05T17:18:45.959"/>
    </inkml:context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86C389-D352-4BF2-AD68-E01EE9E49927}" emma:medium="tactile" emma:mode="ink">
          <msink:context xmlns:msink="http://schemas.microsoft.com/ink/2010/main" type="writingRegion" rotatedBoundingBox="5735,7997 9442,8010 9427,12307 5720,12294"/>
        </emma:interpretation>
      </emma:emma>
    </inkml:annotationXML>
    <inkml:traceGroup>
      <inkml:annotationXML>
        <emma:emma xmlns:emma="http://www.w3.org/2003/04/emma" version="1.0">
          <emma:interpretation id="{64077228-F394-48D9-9DE2-181BD04A7F06}" emma:medium="tactile" emma:mode="ink">
            <msink:context xmlns:msink="http://schemas.microsoft.com/ink/2010/main" type="paragraph" rotatedBoundingBox="5444,11150 6931,7801 7614,8104 6127,11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B758AB-49F1-41D2-B5CB-09252DF274EE}" emma:medium="tactile" emma:mode="ink">
              <msink:context xmlns:msink="http://schemas.microsoft.com/ink/2010/main" type="line" rotatedBoundingBox="5444,11150 6931,7801 7614,8104 6127,11453">
                <msink:destinationLink direction="with" ref="{E671D07D-FFB3-4BCF-871B-5506E8C3A1A0}"/>
                <msink:destinationLink direction="with" ref="{150757CE-4AD9-490E-8238-89FCAA47A42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FDC4359-E28A-412A-A850-6F26B92EB40E}" emma:medium="tactile" emma:mode="ink">
                <msink:context xmlns:msink="http://schemas.microsoft.com/ink/2010/main" type="inkWord" rotatedBoundingBox="5444,11150 6931,7801 7614,8104 6127,114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5784 10390 692 0,'3'-15'578'16,"-1"18"-81"-16,-4-3 5 15,2 2-318-15,0-2-3 16,0 4-42-16,0 9-4 16,4 40-39-16,7 80 10 15,-11-63-16-15,-5 5-2 16,-1-6-28-16,-1 12 3 16,3-10-14-16,-7 4 3 15,5-11-13-15,-5-9 1 16,5-16-6-16,-3-5 3 15,3-17-10-15,4 0 2 16,0-8-5-16,0-1-4 16,2-8-8-16,0 0 1 15,0 0-9-15,0 0-3 16,2 2 0-16,2-2-1 16,2 5 1-16,14 1 0 15,12 5-1-15,68 15-1 16,-59-22-1-16,4-2-1 15,-7-2-4-15,7-6-47 0,-8 1-41 16,-1-10-135-16,-6-2-97 16,0 0-426-16,-4 2 25 15</inkml:trace>
          <inkml:trace contextRef="#ctx0" brushRef="#br0" timeOffset="-876.6568">7411 8008 891 0,'-7'0'353'0,"-3"-5"63"16,3 5-220-16,5 0-11 16,0-2-31-16,0-2 7 15,-2 4-32-15,-3 0-3 16,1 4-25-16,-5-2-6 16,-15 11-27-16,-70 51-3 15,62-38-17-15,0 6-2 16,2 0-7-16,-5 5-2 15,3-8-9-15,-2 16-1 16,-3-2-9-16,-6 4-2 16,2 7-2-16,-8 3-1 15,2-5 2-15,-7 8-2 16,7-3-3-16,-5 16-2 16,12-4 0-16,-3 10-4 0,10-7 2 15,5 3 1-15,11-15-3 16,2 13 0-16,4-13 0 15,0 8 1-15,3-4 3 16,-1 1-2 0,0-10-1-16,5 7 0 0,-1-6 0 15,3-1-3 1,4-1 1-16,2-5-1 0,3-8 0 16,1 2 3-16,0-13-2 15,1-1 2-15,-1-5 1 16,1 2-3-16,-1-3-3 0,0-1 3 15,1 1-10-15,-1 1-83 16,1-7-65-16,-1 6-155 16,1-1-367-16,-3 14 13 15</inkml:trace>
        </inkml:traceGroup>
      </inkml:traceGroup>
    </inkml:traceGroup>
    <inkml:traceGroup>
      <inkml:annotationXML>
        <emma:emma xmlns:emma="http://www.w3.org/2003/04/emma" version="1.0">
          <emma:interpretation id="{EF193A2B-D244-43FB-BA99-8AFAED7372A9}" emma:medium="tactile" emma:mode="ink">
            <msink:context xmlns:msink="http://schemas.microsoft.com/ink/2010/main" type="paragraph" rotatedBoundingBox="6328,10371 9525,10818 9359,12003 6162,11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65C719-D39A-4863-98D5-4763C7220EB2}" emma:medium="tactile" emma:mode="ink">
              <msink:context xmlns:msink="http://schemas.microsoft.com/ink/2010/main" type="line" rotatedBoundingBox="6328,10371 9525,10818 9359,12003 6162,11556">
                <msink:destinationLink direction="with" ref="{E671D07D-FFB3-4BCF-871B-5506E8C3A1A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F309FD6-5C3C-4514-94BC-C799F7918921}" emma:medium="tactile" emma:mode="ink">
                <msink:context xmlns:msink="http://schemas.microsoft.com/ink/2010/main" type="inkWord" rotatedBoundingBox="6328,10371 9525,10818 9359,12003 6162,115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10.6957">7385 10758 1092 0,'13'-8'449'16,"8"3"80"-16,16-3-215 16,1-3-75-16,14 3 13 15,3-1-85-15,5 1-39 16,-6 3-67-16,-1 1-19 0,-14 0-35 15,-3-3-66-15,-17 7-53 0,-6 0-129 16,-13 0-53 0,-15 9-363-16,-10 4 33 0</inkml:trace>
          <inkml:trace contextRef="#ctx0" brushRef="#br0" timeOffset="1419.8148">7486 10801 1215 0,'-4'21'419'15,"-1"5"92"-15,1 8-315 16,-2-4-55-16,-1 5-26 16,5-6-63-16,0 6-28 15,4-16-19-15,2 9-3 16,1-9-4-16,1-4 0 15,0-6 1-15,1-1-1 16,1-4-2-16,-8-4-2 16,2 0 0-16,3 0-2 15,3 0 2-15,16 7-2 16,4-3 5-16,64 30-1 16,-67-19 2-16,-3-2 1 15,-12 4 1-15,-3 7 2 16,-9-1 4-16,-9 3 27 15,-4-3 15-15,-6 3 39 0,-3-5 21 16,-4-3 24-16,1-6-15 0,-1-3-12 16,2-7-39-16,0-4-22 15,7 0-28-15,-4-5-73 16,5 1-66-16,3 0-172 16,9 12-384-16,2 9 11 15</inkml:trace>
          <inkml:trace contextRef="#ctx0" brushRef="#br0" timeOffset="2306.3373">8066 11180 1047 0,'10'-7'403'0,"3"14"98"15,-2-1-265-15,2 13-1 16,-7 5-38-16,1 14-12 15,-5 5-63-15,-2 11-18 16,2 1-39-16,-4-1-12 16,-2-7-30-16,1-9-6 15,3-14-10-15,-4-9-2 16,4-9-2-16,0-6-4 16,0-2 1-16,0-2-1 15,2-3 1-15,3-3-4 16,12-35 7-16,30-75-5 15,-34 66 1-15,-1-1 1 16,1 12 5-16,2 0 8 16,-2 9 5-16,2 2 9 0,0 8-3 0,2 7-2 15,0 5-10 1,0 9-1-16,1 14-7 16,-4 4 2-16,-3 15 1 15,2 6 0-15,-9-4-2 16,-4 5 0-16,2-5-4 0,-2-6 2 15,-2-5-1-15,2-6-2 16,0-9-1-16,2-8 1 16,-2-2-3-16,0 2 0 15,0-7 0-15,3 3 3 16,-1-5 0-16,6-15-1 16,35-61 1-16,-30 67 2 15,-2 3-4-15,4 7 0 16,-5 3 1-16,5 9 1 15,0 9-1-15,0 13 3 16,-2 8 1-16,-2 17 3 16,-3 7 1-16,-1 12-1 0,-1-6-2 15,1 0-2 1,1-17-2-16,1-9-26 0,-3-19-39 16,1-6-108-1,1-7-85-15,3-1-420 16,-11-6 28-16</inkml:trace>
          <inkml:trace contextRef="#ctx0" brushRef="#br0" timeOffset="2712.3855">8900 10870 1194 0,'9'2'493'15,"-3"10"71"-15,7 10-269 16,0 4-51-16,-2 21-24 16,-1 2-68-16,-3 6-22 15,-5 1-48-15,-4 2-16 16,-2-3-24-16,-5-1-10 16,0-7-16-1,3 6 2-15,0-8-5 0,-1-6 1 16,7-7-2-16,0-9 3 15,4-5-10-15,3-10 4 0,1-1-2 0,10-7-3 32,-3 0 0-32,8-7 1 15,7-1-4 1,4-5-2-16,1-2 1 16,3 2-1-16,-2 0-1 0,3 2-18 0,-7 5-20 15,2-3-83-15,-6 5-60 0,4-2-159 16,-6 6 39-16,8 10-383 15,-4 1 64-15</inkml:trace>
          <inkml:trace contextRef="#ctx1" brushRef="#br1">7726 11755 0</inkml:trace>
          <inkml:trace contextRef="#ctx1" brushRef="#br1" timeOffset="5810.2075">6932 10560 0,'0'0'0</inkml:trace>
          <inkml:trace contextRef="#ctx1" brushRef="#br1" timeOffset="13914.5654">8398 10657 0</inkml:trace>
          <inkml:trace contextRef="#ctx1" brushRef="#br1" timeOffset="25698.367">6385 11257 0,'0'0'0</inkml:trace>
          <inkml:trace contextRef="#ctx0" brushRef="#br0" timeOffset="256.5783">6283 10707 1410 0,'-2'6'530'0,"2"7"105"16,-2 6-390-16,-2 11-15 16,1 17-71-16,-1 26-29 15,0 4-60-15,-3 13-13 16,3-7-27-16,0 5-11 15,2-19-15-15,4-1-18 16,4-12-36-16,1-3-145 16,3-17-98-16,10-1-410 15,1-14-29-15</inkml:trace>
          <inkml:trace contextRef="#ctx0" brushRef="#br0" timeOffset="715.1598">6602 10870 1059 0,'15'-35'509'0,"2"10"36"0,13-5-176 15,6 0-145-15,11 0 3 16,1 8-78-16,5 3-28 15,-8 13-59-15,2 8-9 16,-13 11-25-16,1 8-4 16,-12 5-4-16,-6 19 2 15,-15 8-3-15,-8 20 1 16,-13 2-4-16,-13 6-1 16,-5-8-4-16,-3-3-1 15,1-16-4-15,1-7 0 16,12-11-3-16,2-4 1 15,9-12 0-15,2-8 4 16,11-5 5-16,-4-5-2 16,6-2-1-16,0 0-9 15,0 0-4-15,2 0-5 16,4 0 1-16,14 0-1 16,20 4 8-16,74 7-13 0,-67-15-18 15,2-3-61-15,-10 1-50 16,6-3-121-16,-11-6-42 15,2 5-373-15,3 7 56 16</inkml:trace>
        </inkml:traceGroup>
      </inkml:traceGroup>
    </inkml:traceGroup>
    <inkml:traceGroup>
      <inkml:annotationXML>
        <emma:emma xmlns:emma="http://www.w3.org/2003/04/emma" version="1.0">
          <emma:interpretation id="{4A977201-4621-430C-9986-8C92F094A682}" emma:medium="tactile" emma:mode="ink">
            <msink:context xmlns:msink="http://schemas.microsoft.com/ink/2010/main" type="paragraph" rotatedBoundingBox="6006,12114 8544,12114 8544,12304 6006,123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8A0ECD-143F-4DA6-86C4-BFA1962283E1}" emma:medium="tactile" emma:mode="ink">
              <msink:context xmlns:msink="http://schemas.microsoft.com/ink/2010/main" type="inkBullet" rotatedBoundingBox="6006,12107 8544,12116 8543,12304 6005,12295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312526.7048">6024 12174 1054 0,'-17'-64'323'0,"19"62"109"15,5 4-273-15,8 0 0 0,-13-2-7 16,2-2 20-16,2 2-34 16,22 0 11-16,66 7-27 0,-51-3 1 15,0-2-30-15,8 2-2 16,1-2-27-16,14 3-3 15,-2-3-15-15,13 0 4 16,-4-4-10-16,13 2 2 16,-7-5-7-16,9-3 6 15,-14 4-8-15,8-3 7 16,-14 5-10-16,7 0 6 16,-8 4-9-16,5-4-1 15,-5 4-4-15,10 0 6 16,-9-2-13-16,9 5 6 15,-10-3-2-15,3 0-4 16,-10 0 2-16,4-2 1 16,-14 0-6-16,1 4 9 15,-10-4-1-15,-1 0 3 16,-6-4-2-16,3 8 5 16,-7-8-5-16,4 4-3 15,-4-2-4-15,0 2 0 16,-2-2-9-16,4 0-1 0,-9 2-1 15,7 0-3-15,-4 0 0 0,0 0 0 16,-5-5 0 0,5 5 0-16,-11-2 0 0,2 2 0 15,-2 0 0-15,-2 2 0 16,-7-2 0-16,5 0 0 16,-11 0 0-16,0 0 0 15,2 0 0-15,0 0 0 16,-2 0 0-16,0 0 0 15,0 0-18-15,0 5-106 16,-2-1-42-16,-2 2-230 16,-11 16-55-16,-47 87-350 15,36-69-20-15</inkml:trace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57:44.07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4A64FD-EC90-4E82-A4C9-65608D800D5A}" emma:medium="tactile" emma:mode="ink">
          <msink:context xmlns:msink="http://schemas.microsoft.com/ink/2010/main" type="writingRegion" rotatedBoundingBox="3635,6730 17651,7386 17464,11392 3448,10737"/>
        </emma:interpretation>
      </emma:emma>
    </inkml:annotationXML>
    <inkml:traceGroup>
      <inkml:annotationXML>
        <emma:emma xmlns:emma="http://www.w3.org/2003/04/emma" version="1.0">
          <emma:interpretation id="{0ADA8C9B-BB1D-4679-B265-7BFD83F5EC7B}" emma:medium="tactile" emma:mode="ink">
            <msink:context xmlns:msink="http://schemas.microsoft.com/ink/2010/main" type="paragraph" rotatedBoundingBox="3684,6733 17651,7386 17547,9618 3580,8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27B3AE-B776-4E12-A130-DAEFB6ED027A}" emma:medium="tactile" emma:mode="ink">
              <msink:context xmlns:msink="http://schemas.microsoft.com/ink/2010/main" type="line" rotatedBoundingBox="3684,6733 17651,7386 17547,9618 3580,8965"/>
            </emma:interpretation>
          </emma:emma>
        </inkml:annotationXML>
        <inkml:traceGroup>
          <inkml:annotationXML>
            <emma:emma xmlns:emma="http://www.w3.org/2003/04/emma" version="1.0">
              <emma:interpretation id="{482D67C3-EED2-4F9B-AD81-F437508BBD50}" emma:medium="tactile" emma:mode="ink">
                <msink:context xmlns:msink="http://schemas.microsoft.com/ink/2010/main" type="inkWord" rotatedBoundingBox="3668,7069 5229,7142 5163,8561 3602,8488">
                  <msink:destinationLink direction="with" ref="{9AA23BD6-51D3-41B5-8701-5EBDB696F60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180 226 504 0,'2'4'440'16,"0"6"-75"-16,0 3 21 15,2 1-266-15,1 5 28 16,-1 4-18-16,0 4 15 0,-2 0-18 16,0 8 10-16,-2-2-22 15,2 2-11-15,-2-4-33 0,2-2-8 16,0-6-21-16,0-2-10 15,-2-7-10-15,0-2-1 16,0-5-8-16,0-3-3 16,0-4-2-16,0 0-7 0,0 0-1 15,0 0-3-15,0-2 0 16,2 0-5-16,0 0 6 0,1-1-5 16,1-1 7-16,2-2 0 15,0 0 1-15,4 0-2 16,5 0 5-16,4 1-5 15,61-3-2-15,-55 20 5 16,0 1-4-16,4 3 2 16,2-5-2-16,2 3 0 15,-2-1 1-15,2 1 2 16,-4-3-4-16,0 5 3 16,-6-1 4-16,-4-1-5 15,-3-4 2-15,-3 1 4 16,-5 1-2-16,-2 3-2 15,-2 3 4-15,-4 3 2 16,-4 0-3-16,-2 4 3 16,-3-5 7-16,-7 3 14 15,-1-6 3-15,-7 3 22 16,1-7 5-16,-10 3 9 16,2-8-12-16,-4 1 5 15,5-1-18-15,-7-2-7 0,10-4-12 16,-6 2-8-1,8-6-10-15,-6 0-33 16,9-2-26-16,3-4-115 16,9-3-86-16,12-13-47 15,14-5-367-15,17-7 55 16</inkml:trace>
          <inkml:trace contextRef="#ctx0" brushRef="#br0" timeOffset="609.2457">1449 40 806 0,'-17'-2'485'0,"-2"4"11"16,-7 6-131-16,-7 7-152 15,3 3-47-15,-9 5-16 16,6 0-74-16,-2 2-10 0,6-1-28 15,6-1-8 1,7-2-20-16,9 4-3 16,10-1-11-16,11-1-5 15,3 4-1-15,11 0-1 16,-1 0 5-16,9 2-7 16,1-2 5-16,6 0 0 15,-3-5 3-15,1-3-5 16,-8-2 4-16,0 3 1 15,-12-7 3-15,-2 3 0 16,-9 1 2-16,-6 3 6 16,-4-3 3-16,-8 6 17 0,-1 2 9 15,-15 0 18-15,1-1 2 16,-8 5 3-16,-2-2-22 0,-7 0-4 16,5-2-18-16,-8-2-8 15,8-9-17-15,-3-8-55 16,11-6-42-16,0-12-104 15,5-7-43-15,7-10-361 16,5 0 60-16</inkml:trace>
          <inkml:trace contextRef="#ctx0" brushRef="#br0" timeOffset="949.9212">1296-217 1118 0,'4'8'334'0,"0"7"139"32,0 8-296-32,4 16 1 0,1 7-9 0,1 20-6 31,0 10-50-31,-2 15-2 15,-7 2-23-15,-2 21 1 16,-5-14-19-16,-4 9-8 16,2-14-19-16,-1 7-4 15,-1-21-18-15,-2-1-5 16,7-20-9-16,-5-10-14 0,2-25-27 16,6-9-76-16,2-12-69 15,0-10-101-15,8-6-19 0,-8 8-321 16,2-3 79-16</inkml:trace>
          <inkml:trace contextRef="#ctx0" brushRef="#br0" timeOffset="1197.6597">1414-109 1151 0,'2'2'381'0,"0"18"136"15,0 9-306-15,2 27 1 16,4 13-21-16,0 26-27 16,-3 8-68-16,1 23-17 15,-2-12-25-15,-2 13-18 16,0-18-16-16,-6 1-8 16,0-27-4-16,-2-1-57 15,-1-28-53-15,-1-4-163 16,6-7-360-16,4 5 12 0</inkml:trace>
          <inkml:trace contextRef="#ctx0" brushRef="#br0" timeOffset="-730.6046">35 305 1064 0,'-8'-7'368'0,"0"1"119"16,0 0-271-16,3 0-22 16,1 2-42-16,2 0 2 15,4-1-56-15,17-5 7 16,43-13-4-16,81-20 24 16,-67 22-20-16,11-2-8 15,-14-1-31-15,1 1-11 16,-18 6-23-16,0-3-6 15,-11 7-14-15,-5 1-6 16,-9 3-2-16,-4 1-3 0,-9 2-16 16,-7 0-51-16,-3 2-41 15,-10 1-87-15,0 3-70 0,0 0 197 16,-2 0-560-16,-1 3 236 16</inkml:trace>
        </inkml:traceGroup>
        <inkml:traceGroup>
          <inkml:annotationXML>
            <emma:emma xmlns:emma="http://www.w3.org/2003/04/emma" version="1.0">
              <emma:interpretation id="{A09CB8C6-B0DB-4A24-8B49-7EC7E75869C9}" emma:medium="tactile" emma:mode="ink">
                <msink:context xmlns:msink="http://schemas.microsoft.com/ink/2010/main" type="inkWord" rotatedBoundingBox="7049,7838 7684,7867 7662,8344 7026,83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2966.6061">3392 969 1254 0,'-2'-6'452'16,"0"1"105"-16,0 1-285 16,1 0-94-16,1 0-9 15,0 0-67-15,1 0-24 16,5 2-36-16,23-2 1 15,72-9 1-15,-49 7-3 16,-5-2-19-16,1-3-6 16,-13-1-7-16,-4 0-7 0,-12 3-28 15,-3 1-86-15,-13 2-56 16,-4 0-137-16,-5 8-350 0,4-2 39 16</inkml:trace>
          <inkml:trace contextRef="#ctx0" brushRef="#br0" timeOffset="-22749.4326">3479 630 1311 0,'0'-17'434'0,"2"9"119"16,8 3-324-16,15-1-71 16,10 2-21-16,13 0-12 15,3-2-65-15,9-2-21 16,-10 1-21-16,6-3-41 15,-8-4-64-15,5-1-152 16,-11 7-242-16,5 12-135 16,-12 6-155-16</inkml:trace>
        </inkml:traceGroup>
        <inkml:traceGroup>
          <inkml:annotationXML>
            <emma:emma xmlns:emma="http://www.w3.org/2003/04/emma" version="1.0">
              <emma:interpretation id="{B32F16C0-A853-4B8D-BEE3-2A234AB3AF93}" emma:medium="tactile" emma:mode="ink">
                <msink:context xmlns:msink="http://schemas.microsoft.com/ink/2010/main" type="inkWord" rotatedBoundingBox="8797,7128 12895,7320 12824,8830 8726,8639">
                  <msink:destinationLink direction="with" ref="{79B080BF-8CF9-44EB-8060-06932F088370}"/>
                </msink:context>
              </emma:interpretation>
            </emma:emma>
          </inkml:annotationXML>
          <inkml:trace contextRef="#ctx0" brushRef="#br0" timeOffset="7778.317">5329 360 1015 0,'4'-59'355'16,"-10"61"89"-16,-1 0-236 16,1 0-24-16,4-2 24 15,-2 0-42-15,-2 2 3 16,0 4-28-16,-5 10 4 16,-12 16-37-16,-39 71-3 15,40-60-23-15,-1 9-9 16,6-6-29-16,1 3-4 15,9-3-16-15,1 6-9 0,10-5-10 16,5 5 1 0,5-6-7-16,9-3-3 0,2-6 0 0,10-6-3 31,-4-14-1-31,8-3 0 0,-1-5-5 0,3-11-8 31,-4-5-4-31,4-9-3 16,-7-3-5-16,3-8 0 0,-6-4 9 0,-2-8 5 15,-4 0 6 1,-3-7 5-16,-7 3 9 0,1-3 2 16,-9 3-2-16,-5-7 1 15,-4 2 5-15,-7-16 1 16,-5 6-2-16,-7-6 16 16,-2 12-3-1,-7 5 9 1,1 20 2-16,-5 10 2 0,5 9-8 15,-4 8 0 1,6 8-12-16,-2 1-12 0,7 9-19 0,3 3-47 31,9 2-38-31,4 10-119 0,8 0-73 0,12 16-385 16,7 1 30-16</inkml:trace>
          <inkml:trace contextRef="#ctx0" brushRef="#br0" timeOffset="8191.2813">5924 745 1124 0,'7'9'396'0,"-3"5"104"0,6 7-277 16,-4 0-42-16,-1 10 18 15,-1 4-66 1,-2 6-11-16,-2 0-22 0,-4 9 2 0,-3-10-26 15,-1 11-5 1,-4-9-25-16,1 5-8 0,3-7-16 16,0-3-11-1,0-10-5-15,5-5-23 0,1-9-43 16,0-9-149 0,2-10-72-16,0 4-392 0,0-2-18 0</inkml:trace>
          <inkml:trace contextRef="#ctx0" brushRef="#br0" timeOffset="8750.4875">6307 317 1204 0,'-8'-8'482'15,"-2"6"91"-15,-3 8-274 0,-1 0-60 0,-3 11-3 31,-3 8-105-31,-3 16-19 0,2 6-42 0,-4 13-9 16,5-2-22 0,1 9-3-16,7-7-11 0,3 12-5 15,5-12-9 1,10 6-1-16,3-14-6 0,11-4-5 16,5-19-2-1,12-7-13-15,-1-11-12 0,9-15-12 16,-6-7-2-1,5-10 2-15,-5-5 9 0,0-10 12 16,-10-1 10-16,2-10 4 16,-10 1 1-16,0-2 6 15,-9 1-6-15,-3-7 11 0,-11 6-4 16,-5-9 5 0,-11 3-5-16,-3 0 9 0,-6 11-4 15,-6 5 0 1,2 16-4-16,-2 3-36 0,4 11-51 15,6 3-136 1,9 5-79 0,9 7-379-16,6 7 4 0</inkml:trace>
          <inkml:trace contextRef="#ctx0" brushRef="#br0" timeOffset="9099.9929">6862 102 1353 0,'2'0'452'16,"-4"6"140"-16,8 6-371 0,-6-10-11 15,2 3-29-15,9 30-25 16,28 77-62-16,-25-30 7 0,-3-1-23 16,-1 14-3-1,-6-10-18 1,0 8 2-16,-2-20-23 0,-2-1-3 16,2-14-15-16,-2-4-8 31,2-21-10-31,-1-10-42 0,-1-13-44 0,2-10-155 15,4-8-103-15,-6 4-402 0,2-1-13 16</inkml:trace>
          <inkml:trace contextRef="#ctx0" brushRef="#br0" timeOffset="10734.7776">7675 234 876 0,'-4'-16'394'15,"-6"10"51"-15,-7 1-148 16,-1 3-115-16,-11 6 14 16,-3-1-53-16,-11 7-26 15,2 4-42-15,-7 5 6 16,7 0-18-16,5 3-2 15,8-3-9-15,9 0-8 16,7-1-18-16,7 5-11 16,9 4-11-16,3 4-7 15,7 0-2-15,11 6-1 16,2-6-4-16,10 0-12 16,2-4-5-16,11-2-6 15,-2-6-8-15,8-1-2 16,-9-7 5-16,1 1-8 0,-15-2 5 0,-2-3 0 15,-14-1 10-15,-3 4 7 16,-8 0 17-16,-6 5 19 16,-10 6 15-16,-9 8 19 15,-4 2 15 1,-16 8 3-16,-4-2-8 16,-3 0-3-16,3-10-25 0,-3-6-9 15,9-9-7-15,4-5-29 16,8-9-32-16,4-7-60 15,11-9-45-15,2-9-86 16,8-4-4-16,4-11-315 16,2 3 84-16</inkml:trace>
          <inkml:trace contextRef="#ctx0" brushRef="#br0" timeOffset="11215.85">7588-101 744 0,'2'-2'363'0,"0"2"32"0,0 0-149 0,0 4-36 16,1 2-24-1,11 34 17-15,15 69-28 0,-19-43 1 16,-5-5-42-16,1 15-10 15,-2-4-26-15,0 18-12 16,-2-8-20-16,-4 9-2 16,0-10-11-16,-6 10-4 15,3-18-16-15,-9 3-7 16,0-14-11-16,-1-6-6 31,1-21-5-31,1-6-32 16,3-14-42-16,-1-3-126 15,5-6-84-15,0 0-414 16,-4-3 15-16</inkml:trace>
          <inkml:trace contextRef="#ctx0" brushRef="#br0" timeOffset="28109.7238">8641 824 1247 0,'-4'4'405'0,"4"2"113"0,5-4-354 0,-5-2 10 31,2 0-33-31,4 2-17 16,4-1-34-16,23 5 9 15,58 2-14-15,-53-12-3 16,-1 0-14-16,2-2-5 16,-6 1-25-16,0-1-10 15,-4 0-12-15,-6-2-10 16,-10 3-12-16,-1-3-45 15,-6 0-42-15,-8-4-116 16,-4 1-64-16,-2-3-391 16,-5 3 45-16</inkml:trace>
          <inkml:trace contextRef="#ctx0" brushRef="#br0" timeOffset="28302.4123">8780 574 720 0,'-10'-4'585'0,"12"6"-90"16,6 2-14-16,-8-4-333 0,4 0-5 16,3 0-54-16,36 2-26 15,60-4-32 1,-51-11-9-16,-2-5-36 0,6-3-105 16,-11 0-60-16,5-1-378 15,-11 13 11-15</inkml:trace>
        </inkml:traceGroup>
        <inkml:traceGroup>
          <inkml:annotationXML>
            <emma:emma xmlns:emma="http://www.w3.org/2003/04/emma" version="1.0">
              <emma:interpretation id="{7C745A77-6773-498E-9711-60676440B17B}" emma:medium="tactile" emma:mode="ink">
                <msink:context xmlns:msink="http://schemas.microsoft.com/ink/2010/main" type="inkWord" rotatedBoundingBox="13788,7205 17651,7386 17547,9618 13684,9437">
                  <msink:destinationLink direction="with" ref="{68AD14C6-28CD-4D78-839F-2662CC7DF26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511.9915">10398 292 1102 0,'-8'0'399'0,"-2"2"96"0,-7 5-253 15,1 7-47-15,-7 2 30 16,2 9-61-16,-6 10-10 16,4 3-34-16,-6 14 1 15,7-1-37-15,-5 7-5 16,4-10-25-16,2 16-2 15,5-10-22-15,5 8-5 16,5-6-18-16,8 2-1 16,7-13-5-16,11-3-4 15,-1-13 1-15,12-5-1 16,-2-9 1-16,10-7-12 16,-4-8-3-16,7-8-11 15,-3-5 1-15,5-9-5 16,-7-1 9-16,4-8-3 0,-8-2 12 15,0-11 2-15,-10 3 4 16,2-7 4-16,-6 5 7 16,-1-3-2-16,-9 9-2 0,1-9 1 15,-8 5 6-15,-10-15 10 16,-1 5 0-16,-9-3 13 16,-1 17 7-16,-6 3-1 31,3 12-13-31,-3 7 3 0,4 9-12 0,2 2-8 31,7 6-18-31,2 4-42 0,6 4-34 0,2 7-113 16,2 6-85-16,2 16-409 15,2 7 40-15</inkml:trace>
          <inkml:trace contextRef="#ctx0" brushRef="#br0" timeOffset="30908.9483">10837 799 1020 0,'10'8'375'0,"1"7"118"16,-3 4-242-16,6 7-47 0,-3 3-21 16,5 7-10-16,-5-3-75 0,-3 4-6 15,0-2-24-15,-6 6 7 16,-6-7-13-16,-4 5 1 15,-2-2-14-15,-3 2-7 16,-1-3-20-16,-3-1-2 16,3-8-25-16,-1-5-77 15,5-11-53-15,4-9-156 16,6-12-370-16,4-3 28 16</inkml:trace>
          <inkml:trace contextRef="#ctx0" brushRef="#br0" timeOffset="31416.3064">11454 331 1320 0,'-6'7'507'0,"-5"9"104"16,-3 3-366-16,-5 14 6 16,-4 4-65-16,-6 11-40 15,2 2-60-15,-4 7-4 16,6-9-25-16,-5 12-15 16,9-6-14-16,4 10-4 15,5-4-13-15,4 4-8 16,10-14 1-16,8-3-8 0,4-16 0 15,7-6-18-15,6-10-2 16,6-5-20-16,2-10 1 0,5-6-6 16,-5-6 12-1,6-9 3-15,-6-2 15 16,-1-6-4-16,-4-2 7 0,-3-6 5 16,-8-1 5-16,-4-7 4 15,-7 0 4-15,-6-3 0 16,-6 6 5-16,-5-7 0 15,-5 7-2-15,-3 1 4 16,-3 4-7-16,-3 4-2 16,4 14-8-16,-3 3-62 15,3 9-49-15,2 1-129 16,7 4-50-16,0 10-356 16,4 1 33-16</inkml:trace>
          <inkml:trace contextRef="#ctx0" brushRef="#br0" timeOffset="31959.4978">11985 389 1118 0,'-2'-4'436'0,"2"15"125"16,-2 7-258-16,4 15-57 15,1 3-30-15,3 15-21 16,4 1-89-16,-2 12-18 16,-1 2-26-16,-1 13-7 15,-2-4-14-15,-4 3-6 16,0-14-16-16,-4-2-10 16,-2-20 0-16,-3-3-44 0,3-14-39 15,0-4-151-15,6-9-87 16,10-8-390-16,3-4-13 15</inkml:trace>
          <inkml:trace contextRef="#ctx0" brushRef="#br0" timeOffset="32725.3807">12875 367 1144 0,'-83'-54'381'0,"52"60"101"15,3 4-324-15,-1 1 6 16,6-1-43-16,2 3-29 15,7 5-41-15,5 3-13 16,7-2-21-16,2 11-9 16,4-5-7-16,3 6-6 15,9-2 0-15,5 4 3 16,2-8 1-16,6 4-3 16,-2-6 4-16,1 2-2 15,-7-6-5-15,2 7-3 16,-4-5 1-16,1 4-7 15,-5-2 0-15,-1 8 9 16,-6-6 1-16,-6 6 5 0,-8-4 4 16,-4 4 9-16,-5-3 3 15,-9 1 6-15,3-4 1 16,-6 0 16-16,2-4-9 0,-6-5-4 16,8-3-1-16,-4-5-6 15,3-4-19-15,1-4-28 16,4-2-32-16,-1-8-100 15,7-1-35-15,3-9-356 16,8-3 42-16</inkml:trace>
          <inkml:trace contextRef="#ctx0" brushRef="#br0" timeOffset="33087.0339">12720-18 986 0,'2'-2'420'0,"0"10"80"0,4 9-198 16,-1 5-71-16,9 18 30 16,-4 9-82-16,5 11-21 15,-3 4-42-15,-1 17-6 16,-1-2-42-16,-2 8-2 15,-2-9-23-15,-1 7-2 16,-1-14-15-16,-2 7 3 16,0-10-7-16,0 1 3 15,-6-15-3-15,2 1 0 16,-6-17-3-16,1 5-5 16,-3-8-8-16,0 0-15 15,-1-8-29-15,1-4-100 16,2-10-85-16,8-3-312 15,4-6-187-15,4 4-95 16</inkml:trace>
          <inkml:trace contextRef="#ctx0" brushRef="#br0" timeOffset="34315.4162">12656 1693 587 0,'2'10'401'0,"-2"-5"-36"16,0-1-87-16,0-4-109 0,0 0-38 0,2-2 21 0,2 0-19 16,2-1 22-16,1-3-13 15,20-6 16-15,66-87-25 0,-44 51 12 16,3-4-18-16,16-18 6 16,1 2-22-16,13-11 1 15,-5 4-19-15,10-9-5 16,-11 17-27-16,1-9-8 15,-15 10-16-15,2-3-6 16,-18 16-17-16,-1-3-2 16,-10 20-3-16,-3 1-2 31,-6 8-1-31,-7 0-32 16,-5 7-34-16,-7 3-106 0,-5 7-88 15,-6 18-518-15,-1 9 70 16</inkml:trace>
          <inkml:trace contextRef="#ctx0" brushRef="#br0" timeOffset="35266.7082">13860 1194 1008 0,'-2'-10'387'15,"-2"4"86"-15,-2 2-220 16,4 2-30-16,-2 2 28 16,0 0-61-16,-1 0-9 15,-3 2-38-15,-19 8-4 16,-62 40-43-16,52-13-5 0,4 0-24 16,-2 3-10-16,12-3-26 15,2 2-6-15,11-12-18 16,6 0-3-16,8-6-22 15,14-3-43 1,1-9-19-16,6-7-50 0,6-7-27 16,2-7-17-16,-6-2 34 0,4-3 11 15,-6 2 50-15,2-1 28 16,-7-1 33-16,-3-5 7 16,-7 1 10-16,1-4 4 15,-7 4 4-15,-2 1 12 16,-2 9 8-16,0 5 19 31,0 6 11-31,-2 0 4 0,0 2-5 16,0 2 4-16,0 1-17 15,-3 17-3-15,-13 65-9 16,18-50-7-16,4-3-11 16,8 9-2-16,-1-2-10 15,7 9 2-15,-3-7-9 0,1 3-4 16,-5-9-4-16,-1-2 1 15,-4-6-3-15,-4 4 11 16,-8-2 6-16,-10 3 10 16,1 3 10-16,-12 4 22 15,0 1 9-15,-8 3 22 16,2-5 0-16,-12-1 19 16,5-8-9-16,-7-6 11 15,7-9-20-15,-5-5 1 16,8-5-29-16,-1-6-14 15,3-4-22-15,0-5-13 16,10-5-29-16,-2-3-67 16,9-3-58-16,5-9-160 15,7 0-60-15,2 0-358 16,2 8 11-16</inkml:trace>
        </inkml:traceGroup>
      </inkml:traceGroup>
    </inkml:traceGroup>
    <inkml:traceGroup>
      <inkml:annotationXML>
        <emma:emma xmlns:emma="http://www.w3.org/2003/04/emma" version="1.0">
          <emma:interpretation id="{7C39CFB9-9DD0-4E18-B677-D58744FFB907}" emma:medium="tactile" emma:mode="ink">
            <msink:context xmlns:msink="http://schemas.microsoft.com/ink/2010/main" type="paragraph" rotatedBoundingBox="3500,9384 10212,9493 10188,10953 3476,10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F892D8-4851-4106-A0CB-B7868BDA871D}" emma:medium="tactile" emma:mode="ink">
              <msink:context xmlns:msink="http://schemas.microsoft.com/ink/2010/main" type="line" rotatedBoundingBox="3500,9384 10212,9493 10188,10953 3476,10843"/>
            </emma:interpretation>
          </emma:emma>
        </inkml:annotationXML>
        <inkml:traceGroup>
          <inkml:annotationXML>
            <emma:emma xmlns:emma="http://www.w3.org/2003/04/emma" version="1.0">
              <emma:interpretation id="{B98D56C9-7901-4041-B4A6-902095D841F2}" emma:medium="tactile" emma:mode="ink">
                <msink:context xmlns:msink="http://schemas.microsoft.com/ink/2010/main" type="inkWord" rotatedBoundingBox="3500,9384 6013,9425 5989,10847 3476,1080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18.8076">925 2316 1177 0,'-4'10'488'0,"-8"13"98"31,-3 8-284-31,-10 12-41 0,-2 3-53 0,-8 8-29 31,0-4-73-31,-4 10-22 0,10-3-33 0,0 8-12 16,10-5-18-16,7 2-6 15,10-15-12-15,12-7-10 16,7-11 3-16,12-9-21 16,4-11-15-16,12-11-26 15,1-5-2-15,7-13-5 16,-7-3 14-16,2-12 13 15,-11 4 29-15,-4-11 6 16,-12 5 5-16,-1-7 5 16,-9 5 5-16,-3-6 9 15,-6 3 3-15,-10-12 10 16,-5 1-2-16,-9-7-5 16,-1 6-2-16,-2 2-8 15,6 13-5-15,1 4-43 16,7 16-51-16,3 2-140 15,8 7-48-15,8 4-371 16,3 4 14-16</inkml:trace>
          <inkml:trace contextRef="#ctx0" brushRef="#br0" timeOffset="4153.2894">1496 2181 1151 0,'-4'2'515'0,"0"11"88"16,-6 1-279-16,1 13-41 0,-3 8-62 15,-1 17-32-15,-1 2-82 16,-3 16-17-16,-1-3-32 0,1 7-15 16,1-10-19-16,5 5-8 15,3-9-13-15,10 0-2 16,4-11-4-16,9-9-3 15,4-14-9-15,10-13-16 16,2-13-2-16,10-11-4 16,-4-13 3-16,7-9 3 31,-9-5 21-31,2-11-1 16,-12-1 6-16,0-10-1 15,-11 4 5-15,-6-21-3 16,-8 1 8-16,-10-13 3 15,-8 4-4-15,-3 0 3 16,0 23 0-16,-2 10-9 16,3 23-15-16,5 7-46 15,1 16-55-15,5 10-152 16,3 14-51-16,10 15-348 0,1 7 2 16</inkml:trace>
          <inkml:trace contextRef="#ctx0" brushRef="#br0" timeOffset="4785.1586">2173 2442 707 0,'-2'-14'482'16,"-2"5"-22"-16,2-1-17 16,-3 2-211-16,-3 0 44 15,-4 7-42-15,-5 4-9 16,-5 9-67-16,-8 11-15 16,-3 8-56-16,-6 10-24 15,2 1-35-15,4-1-8 0,12-6-12 16,5-4-17-16,15-8-20 15,10-2-46-15,7-5-30 16,9-6-80-16,2-7-30 16,4-5-37-16,-4-3 30 0,2-3 26 15,-8-2 78-15,-3-1 36 16,-3 1 58-16,-5 0 16 16,0 1 5-16,-3 3-2 15,-1 4 4-15,2 4 4 16,-8-2-1-16,2 2 2 15,2 2 3-15,1 3 1 16,17 26-5-16,38 70 1 16,-37-59-3-16,2 9 0 15,-4-7 2-15,1 12 27 16,-9-2 14-16,-7 8 38 0,-8-2 21 0,-8 4 37 31,-3-14 2-31,-12-2 29 0,-2-11-15 16,-10 0 4-16,0-14-28 15,-5-2-15-15,3-9-42 16,-11-10-21-16,5-8-29 16,-9-8-11-16,5-5-25 0,3-7-55 15,11 3-61-15,4-6-166 16,16 2 246-16,1-14-645 16,6-1 188-16</inkml:trace>
          <inkml:trace contextRef="#ctx0" brushRef="#br0" timeOffset="2777.0529">-130 2436 1119 0,'-8'-4'369'0,"3"0"100"16,1 0-310-16,2 1 16 15,2-1-26-15,6-2 6 16,15-6-28-16,89-40 15 16,-58 35-29-16,16-3 4 15,-2-1-27-15,11 2-14 16,-9 1-23-16,6 1-11 15,-16 5-22-15,2-1-6 16,-16 5-7-16,-5-2-2 16,-12 2-5-16,-2 3-47 15,-13 3-50-15,-6-2-104 0,-4 4-67 0,-4 0-411 16,0 0 58-16</inkml:trace>
          <inkml:trace contextRef="#ctx0" brushRef="#br0" timeOffset="3275.1208">-19 2434 1315 0,'0'29'379'0,"0"6"153"15,1 0-362-15,7 4-12 16,2-7-17-16,3 3-28 15,1-4-55-15,3 0-17 16,-5-6-11-16,0 1-11 16,-5-7-7-16,3 0-7 15,-4-5-3-15,2-5 0 16,-5-1-1-16,3 0-1 16,-6-8 0-16,2 0-5 15,0 2 1-15,2 0-7 16,2 0-5-16,13 5-13 15,10 3-3-15,68 19-12 16,-56-21 3-16,1 0-2 16,-7 1 8-16,4 5 2 0,-12 1 12 0,-6 5 4 15,-9-3 9-15,-7 12 11 16,-10 2 18-16,-9 14 27 16,-9-1 6-16,-12 10 15 0,-2-5 4 15,-9-9-10-15,1-15-25 16,-5-7-7-16,9-10-16 0,1-12-12 15,11-6-18-15,5-11-59 16,11-12-36-16,11-14-87 16,10-5-35-16,11-10 52 15,10 8-357-15,10 0 148 16</inkml:trace>
        </inkml:traceGroup>
        <inkml:traceGroup>
          <inkml:annotationXML>
            <emma:emma xmlns:emma="http://www.w3.org/2003/04/emma" version="1.0">
              <emma:interpretation id="{42D82477-F72F-4BE4-A9FF-9192DE3EE4BE}" emma:medium="tactile" emma:mode="ink">
                <msink:context xmlns:msink="http://schemas.microsoft.com/ink/2010/main" type="inkWord" rotatedBoundingBox="9460,9559 10211,9571 10188,10953 9437,1094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650.0015">6355 2285 957 0,'-2'-13'329'0,"-6"3"104"15,3 0-245-15,-3-1 12 16,2 5-17-16,-6-2 15 16,3 4-38-16,-11 2 11 15,-1 2-30-15,-14 6 0 16,2 6-35-16,-13 7-3 16,-2 10-33-16,-5 14 0 15,5 3-20-15,-2 10-6 16,11-5-21-16,10 1-5 0,11-8-10 15,13-1-7 1,14-12-4-16,13-4-6 0,9-8-16 0,13-13-36 16,6-6-7-1,8-12-25-15,-5-7-6 16,3-8-7-16,-14 0 29 0,-3-2 1 16,-12 6 24-16,-2-3 14 15,-9 7 17 1,-5 0 7-16,-1-1 15 0,-6-3-1 15,-2 10-2-15,-2-1 8 0,0 4-1 16,-2 9 0-16,0 1 9 0,2 0 6 16,0 1-4-1,0 3 4-15,2 12-2 16,10 28-6-16,24 61-8 0,-10-45 1 16,-3-6-4-16,4 12-2 15,-4-2 0-15,-2 1 4 16,-5-5-4-16,-5 12 5 15,-9-10 0-15,-9 8-1 16,-5-5 6-16,-9 1 35 0,-6-15 8 16,-8 3 24-1,2-12 7-15,-10 3 8 0,3-5-20 16,-7-3 4 0,3-17-23-1,-9-7-9 1,7-11-12-16,-8-17-15 15,4-11-15-15,-5-6-7 0,13-1-19 0,-3-6-48 0,14 8-34 16,2-4-111 0,12 6-80-1,1-12-403-15,9-1 47 16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57:11.89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A23BD6-51D3-41B5-8701-5EBDB696F604}" emma:medium="tactile" emma:mode="ink">
          <msink:context xmlns:msink="http://schemas.microsoft.com/ink/2010/main" type="inkDrawing" rotatedBoundingBox="3414,9089 6433,8585 6446,8664 3427,9167" semanticType="underline" shapeName="Other">
            <msink:sourceLink direction="with" ref="{482D67C3-EED2-4F9B-AD81-F437508BBD50}"/>
          </msink:context>
        </emma:interpretation>
      </emma:emma>
    </inkml:annotationXML>
    <inkml:trace contextRef="#ctx0" brushRef="#br0">-198 1770 945 0,'-11'-2'350'0,"3"4"108"15,4 2-225-15,2-4-28 16,2 0-25-16,0 0-13 16,0 0-69-16,2 0-6 15,2 0-22-15,10 2 9 16,24 2-4-16,71 2 11 15,-55-10-16-15,18-4 5 16,1-5-16-16,18-1-3 16,-6-5-15-16,14-8-5 15,-12 0-10-15,14-4 1 16,-10 0-6-16,17 4-2 16,-7 1-1-16,17 3 5 15,-14 4-1-15,6 3 4 16,-13 5-1-16,2 3 4 15,-14 0-4-15,12-1 3 16,-12 1 0-16,12 0 10 16,-10-2-5-16,0-1 4 15,-14 1-4-15,7-3 5 16,-18-1-5-16,3 0 3 0,-10 1 0 16,1 1 5-16,-10 3-11 15,3 1-7-15,-11 0-7 16,5-2-7-16,-4 7-9 15,-1-5 0-15,-7 4 0 0,4 0 0 16,-6 2 0-16,-2 0 0 16,-6 0 0-16,-1-2 0 15,-11 3 0-15,1 1 0 16,-10-2-10-16,0 2-52 16,-2 0-36-16,0 0-128 15,-2 2-101-15,-1 3-482 16,-9 13 54-16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8-11-02T20:48:27.16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11-02T20:48:29.127"/>
    </inkml:context>
  </inkml:definitions>
  <inkml:trace contextRef="#ctx0" brushRef="#br0">24753 8766 0</inkml:trace>
  <inkml:trace contextRef="#ctx1" brushRef="#br0">18160 4485 2524 0,'-55'0'17'0,"27"0"15"0,60 2 17 15,-171-12 11-15,158-1 5 0,9 0 10 0,-2-1-14 0,6-1 4 0,0 0-11 0,4-2-4 0,-2 0-15 0,5-2 1 0,-3 2-13 16,3-7-1-16,-5-1-3 0,5 6 1 0,-7-2-9 0,6 6 4 16,-8 0-1-16,7 0-1 15,-5 2-4-15,8-1 2 16,-3 1 0-16,5 0 1 16,-9 0-5-16,7 1 5 15,-12-5-2-15,4 4 1 0,-4 5 1 16,0-3 5-16,-7 5 0 15,5-3 2-15,-9 7-5 16,4-4 0-16,1-2-6 16,1 6 0-16,1 0-2 0,4-2 1 15,-3-1-5-15,5 1 5 16,-4 4-5-16,2-2 1 16,-2 3 1-16,3-1 3 15,-7 2 0-15,8-2 8 16,-4 2-2-16,3 1 4 15,-7-1-4 1,6-2 2-16,-5 2-6 16,5 1 3-16,0 1-7 0,4-2 3 15,-4 3-6-15,4-1 3 0,-4-2-1 16,0 1-2 0,-3 1 3-16,3-2 0 15,-4 1-3-15,-1-3-1 16,-1 2 5-16,1 0-2 15,-2 3-2-15,-3-7 4 16,-1 6 0-16,0-4-5 16,-6 3 1-16,1-3 5 15,1 0-5-15,-2-2 1 16,-3 2 4-16,-8-2-2 16,0 0-3-16,0 0 6 15,0 0-2-15,0 0 2 0,0 0-3 16,0 0-1-1,0 0-3-15,0 0 0 0,0 0-4 16,0 0 0-16,0 0 5 16,0 0-31-16,0 0-30 0,0 0-90 15,0 0-65-15,0 0-155 16,0 0-302-16,0 0-12 16,0 0-157-16</inkml:trace>
  <inkml:trace contextRef="#ctx1" brushRef="#br0" timeOffset="608.2152">19776 3820 999 0,'-11'-11'446'0,"7"7"60"0,0-2-190 0,4 6-121 0,-2-2 12 16,2-1-75-1,0 1-27 1,0 2-34-16,0-2 0 15,0 2-21-15,0 0 0 0,21 2-16 0,11 5-5 16,64 21-12-16,-57-13-4 16,-3-1-5-16,1 1 0 15,-3 3-1-15,4 1 2 16,-5-2-5 0,5 4 1-16,-4 1-4 15,5 1 2-15,-5-6-5 0,5 9 2 16,-5-7 0-16,2 5 2 15,-8-9-2-15,2 10 2 16,-9-1 2-16,-1 4-2 16,-8 0 1-16,-3 10 4 15,-7-6 0-15,-4 5 18 16,-9-5 5-16,-8 0 20 16,0-7 6-16,-13 10 7 15,2-8-15-15,-9 8-4 16,7-8-14-16,-6 1-9 0,6-9-8 0,-3 1-1 15,7-10-4-15,3-3-9 16,3-7-12 0,1-7-61-16,4-5-59 0,4-12-180 15,4-2 392 1,7 5-806-16,9 8 279 16</inkml:trace>
  <inkml:trace contextRef="#ctx1" brushRef="#br0" timeOffset="2265.5345">21216 3563 821 0,'5'-15'497'16,"-8"13"-1"-16,3 2-107 0,0 0-185 16,0 0 12-1,0 0-76-15,0 0-17 16,0 0-20-16,0 0 6 16,11 30-19-16,25 96 11 15,-23-61-11-15,-2 10 2 0,-5-7-18 16,1 7 0-1,-7-7-17-15,-2 7-2 0,-3-9-17 16,-1 3-6-16,0-13-16 0,-1-3-2 16,1-17-12-16,1 1-2 15,5-9-24-15,0-9-73 16,7-4-69-16,6-9-165 16,4-17-63-16,11-4-350 15,4-6 13-15</inkml:trace>
  <inkml:trace contextRef="#ctx1" brushRef="#br0" timeOffset="2615.6519">21685 3784 1182 0,'6'-5'367'0,"5"1"124"0,8-2-328 16,9-5 14-16,4 0-15 0,11-4-13 16,2-2-37-16,11-4 5 15,-3 4-29-15,3-5-9 16,-11 5-29-16,0 2-10 15,-13 5-21-15,-2-3-6 16,-13 6-3-16,-2 1-49 16,-11-5-50-16,-8 5-134 15,2 2-53-15,-1 4-372 16,-5 0 15-16</inkml:trace>
  <inkml:trace contextRef="#ctx1" brushRef="#br0" timeOffset="3190.5506">21952 3692 1248 0,'-149'92'428'0,"146"-56"109"16,6 5-354-16,-1 2-2 0,4-1-41 15,3 1-29-15,-3-7-43 16,1 1 6-16,-3-1-14 0,0-2-5 16,-2-4-11-16,-2-2 0 15,-4 0-12-15,0-5-10 16,-1-3-3-16,-3-1-7 16,4-10-8-16,-1-3-3 15,3-2 4-15,0-4-7 16,2 0-2-16,0-2-3 15,0 0-1-15,0 0-2 16,0 0 3-16,0 0 2 16,0-3 6-16,15 3-4 15,6-2 4-15,76 0-3 16,-67 12 0-16,4 9-3 16,2 3 5-16,3-3-2 15,-7 4 1-15,0 3 2 16,-8-5 0-16,-9 6 1 15,-11-1 4-15,-6 12 6 16,-7-1 12-16,-8 7 23 16,-4-5 5-16,-5 3 10 15,0-10 1-15,-2-4-2 16,1-9-18-16,-3-2-8 16,4-11-10-16,-6 3-10 15,4-9-9-15,4-3-17 16,5-1-24-16,4-5-69 0,9-4-57 0,4-8-145 31,6-5-43-31,13-2-348 0,2-2 29 0</inkml:trace>
  <inkml:trace contextRef="#ctx1" brushRef="#br0" timeOffset="3700.131">22665 3822 1152 0,'4'-2'451'0,"-2"6"91"0,-4 1-263 16,2-5-31-1,-2 0 11-15,0 0-88 0,0 6-5 0,-13 33-42 16,-32 72-9-1,23-68-36-15,-4 10-10 16,9 1-29-16,-2 8-13 16,6-7-13-16,4 3-6 15,9-5-7-15,8 1-3 16,5-16 0 0,13 5-8-16,1-13-4 0,14-2-10 0,4-15-1 0,8-9-3 15,3-10 2 1,3-14 4-16,-5-7 10 0,-1-8 6 15,-8-1 1 1,0-7 1-16,-11 0 3 16,0-10 2-16,-11 6-3 0,-4-7 5 15,-12 5 1-15,-5-4 4 16,-11 14 1-16,-6-6 10 16,-7 11-2-16,-10-4 2 15,0 1-1-15,-7 9-6 16,0 5-5-16,-1 2-9 15,7 10-25-15,1 4-66 0,9 5-68 16,1 9-189 0,13 3-380-16,3 18 19 15</inkml:trace>
  <inkml:trace contextRef="#ctx1" brushRef="#br0" timeOffset="4750.9792">23384 4363 865 0,'73'-169'418'0,"-69"172"74"0,-2 1-166 0,5 7-76 15,-7-11-14-15,0 0 5 16,2 6-76-16,9 30-9 15,14 67-42-15,-18-52-15 16,-1 3-38-16,-2 12-10 16,-2-4-20-16,1 7-8 15,-1-10-11-15,0-9-5 16,2-16-5-16,-2-11 0 16,0-10-5-16,-2-11 0 15,3-2-1-15,-3 0-1 16,0-2 0-16,0 0 1 15,0 0 3-15,8-28 0 16,22-81 4-16,-19 49-4 16,-3 6 3-16,5-6 5 15,2 11 6-15,-2 2 7 16,-2 14 3-16,6 1 6 16,-2 11-2-16,2-1 1 15,0 9-8-15,9 7 0 16,-5 3-8-16,7 10 0 15,0 5-8-15,4 12 3 16,-9 1-2-16,3 9 5 16,-11 0 0-16,-4 5 3 0,-5 6-4 15,-6-3 0-15,0 1-3 16,0-5-4-16,-2-14 0 0,2-3-3 16,0-13 0-16,2-6-3 15,0-8 0-15,-2 6-4 16,0-3 3-16,5-5 1 15,16-31 6-15,39-70 0 16,-37 70 2-16,1-2-3 16,0 9 3-16,-3 2-7 15,-4 4-1-15,5 0 0 16,-3 11 4-16,-2 7-4 16,2 5 6-16,3 7-1 15,-5 5 2-15,2 14-1 16,-2 7 0-16,-2 8 2 15,-4 5 1-15,-3 12 1 16,-1-3-1-16,-3 3 3 16,-2 1-7-16,0-9 1 15,3-3 0-15,-3-12-30 16,0-8-44-16,4-1-123 16,-4-8-116-16,11-2-457 15,2 6 18-15</inkml:trace>
  <inkml:trace contextRef="#ctx1" brushRef="#br0" timeOffset="14496.5081">21133 5230 652 0,'-105'-7'418'0,"105"5"-22"15,0 4-110-15,2-2-114 16,-2-2-52-16,0 2-4 0,0 0-33 16,0 0 9-16,0 0-11 0,0 0 8 15,4 0-9 1,22 0 3-16,62 2-14 0,-60-4 0 16,-1 2-12-1,5 0-2-15,-2 2-12 0,5-2-5 16,-3 2-9-16,6-2 0 15,-8 5-10-15,5-5 3 16,-3 0-4-16,0 0 2 16,-9 0-3-16,7 0 5 15,-4-5-10-15,0 5 5 16,-3 0-6-16,7 0-1 16,-6 0-5-16,6 0 3 15,0 0-4-15,2 0 0 16,-7-2-4-16,7 0 3 15,-4 2-4-15,4 0 1 16,-4 0-1-16,4-2 2 0,-4 0-4 16,2-2 4-16,-2-1 1 15,2-3-3-15,2 8 4 16,-2-7 4-16,2 3-2 16,-2 0-1-16,-2 2 5 15,-3-1-4-15,-1 1 0 16,0 2-1-16,-5 0-2 0,4 0 1 15,-3 2-2 1,1-2 0-16,-2 0 4 0,3 3 2 16,-7-3-2-16,4 2 3 15,-2 2 2-15,0-4 0 16,-2 4 0-16,2-2 2 16,-2-2-1-16,0 0-1 15,-2 3-2-15,4-3-1 16,-2 2-2-16,0-2 2 15,0 4-3-15,2-2 1 16,-4 2-2-16,2-4 1 16,-2 0-3-16,0 3 1 15,0-1 1-15,4-2 0 16,-7 2-1-16,5 0-3 16,-2-2 4-16,4 2-4 15,-4 0 2-15,6-2 0 16,-4 2-1-16,3-2 2 15,-3 0 1-15,2 0-2 16,0 0 1-16,2 0 0 16,5 0-3-16,12 0-2 0,7 0 5 15,10-2-4-15,3 0 2 16,4-2 0-16,-7-3 2 0,-1-3-2 16,-7 5 1-16,0-1 1 15,-5 4-1-15,1-2 0 16,-7 1 1-16,5-3 1 15,-7 2 0-15,2-3 2 16,-4 3 2-16,6-2 4 16,-4 4 0-16,5-3 5 15,-5 3-2-15,9-2 3 16,-9 0-2-16,8 4 6 16,-3-5-9-16,8 1 4 15,-7 4 0-15,5-6 2 16,-5 1-1-16,3 3 5 15,-7 0 0-15,5 0 0 16,-7 2-6-16,4 0 4 16,-4 0-4-16,3 2-1 15,-1-2-5-15,2 0 5 16,-4 0-8-16,3 0 7 16,-8 0-4-16,1 0 4 15,-8 0-3-15,5 2 3 0,-3 0-3 16,-1-2 7-16,-4 0-2 15,0 5 4 1,-4-3-4-16,-4 0 2 0,1 0-7 0,-10-2 6 16,0 0-5-1,0 0 6-15,0 0-5 0,0 0 3 16,0 0-6-16,0 0-2 16,0 0-5-16,0 0-1 15,0 0-2-15,0 0 0 16,0 0 0-16,0 0 0 15,0 0 0-15,0 0 0 16,0 0 0-16,0 0 0 16,0 0 0-16,0 0-40 0,0 0-37 15,0 0-84 1,0 0-98-16,0 0-190 0,0 0-331 16,-2 0 1-1</inkml:trace>
  <inkml:trace contextRef="#ctx1" brushRef="#br0" timeOffset="15900.7588">21586 5895 1174 0,'3'-9'370'0,"-1"-1"104"15,2 1-328-15,-4 7 11 16,0-2-24-16,0 4-11 0,2-7-22 15,11-12 10 1,11 2-21-16,68-60 2 0,-67 70-20 16,7-1-4-16,-6 6-19 15,4 6-4-15,-4-2-11 16,-1 9-1-16,-1 4-4 16,-3 6 0-16,-6 1-3 15,-8 12 3-15,-7 4-3 0,-15 12 0 31,-9-1-8-31,-6 4-3 0,-4-8-9 0,-5 13 0 16,5-17-5-16,2 1 2 16,6-5 0-1,-1-1 1-15,7-10-3 16,3-5 3-16,9-6-3 0,-3-4-3 16,9-3 1-16,2-3-3 15,0-5-4-15,0 0-1 0,0 0-2 16,0 0-1-1,0 0 5-15,17 0 0 0,15 0 3 16,71 4 6 0,-60 0-2-16,2-2 2 0,-3 5-1 15,5-5 2 1,-4 0-4-16,2 0-6 0,-8-2-29 16,1 0-108-1,-6-4-74-15,0-7-85 0,-4 0-366 0,2-3 49 31</inkml:trace>
  <inkml:trace contextRef="#ctx1" brushRef="#br0" timeOffset="16232.1983">22498 5773 1233 0,'17'-6'389'0,"17"1"114"0,9-8-361 16,11 1 29-1,1-5-37-15,12-3-21 0,-9 3-35 16,-1 2 2-1,-12 2-28-15,-4 5-10 16,-15-1-20-16,-7 3-6 0,-13 2-42 0,-1 4-100 31,-12-7-74-31,5 7-396 0,0 0 8 0</inkml:trace>
  <inkml:trace contextRef="#ctx1" brushRef="#br0" timeOffset="16682.7293">22556 5820 1301 0,'-2'9'406'0,"2"12"136"16,2 0-371-16,0 5-13 16,2 4-30-16,1 0-30 15,-3-2-52-15,0 0-1 16,4-9-14-16,-4 2-7 0,3-6-14 15,-1 0-5 1,0-8-5-16,1-1 0 0,-5-6-3 16,0 0 0-1,0 0-3-15,0 0 0 0,0 0-3 16,17 4-1 0,8 3 0-16,74 23 0 0,-65-18-2 0,2 1-8 31,-1 4-1-31,-1 3-8 0,-8 1 1 15,-9 5 2-15,-4-1 13 16,-11 10 6-16,-7-3 10 16,-10 8 13-16,-2-5 9 15,-11 5 26-15,1-10 13 16,-10-2 23-16,3-2-4 16,-4-5 0-16,8-6-25 0,-3-4-16 15,10-7-28 1,4-2-18-1,8-2-43-15,2-6-112 0,7-5-68 0,2 11-78 16,0-2-338-16,0 0 57 16</inkml:trace>
  <inkml:trace contextRef="#ctx1" brushRef="#br0" timeOffset="17151.5602">23296 5942 975 0,'-15'-9'483'16,"3"14"25"-16,-3 1-170 16,2 3-160-16,-2 3 4 15,6 1-76-15,3 4-27 0,1 1-38 16,8 1-10-16,5 2-25 15,5 1-2-15,0-7-8 16,8 8 1-16,3-2-1 16,1 5 0-16,-1-2 1 0,4 6 2 15,-7-9 0-15,1 3 2 16,-10-5 1-16,3 6 0 31,-8-1-1-31,-3 8 5 0,-6-2-2 0,-4 4 3 16,-5-6 0-16,-4 4 4 15,0-8-1-15,-6 1 17 16,1-5 4-16,-1 1 12 16,-1-2-6-16,-1-2-1 15,2-6-16-15,-1 0-9 0,1-11-13 16,4 0-45 0,-1-7-44-16,-1 1-121 0,6-3-51 15,7 3-367 1,2-3 27-1</inkml:trace>
  <inkml:trace contextRef="#ctx1" brushRef="#br0" timeOffset="18458.1661">23320 6032 616 0,'-66'66'310'0,"66"-66"4"16,-3-2-157-16,3 0-10 0,0-2-58 15,0 4-9-15,0-3-19 16,0 1-1-16,0 0-18 16,0-2-3-16,0 4-11 0,0-2 0 15,0 0-9-15,0-1 2 16,0-1-5-16,0 4 0 16,0-2-2-16,0 0-3 15,3 0-2-15,7-7 0 16,-3 3-5-16,1-3 1 15,5-1 2-15,-2-1-4 16,-1 7 0-16,1-3 4 16,2 1-3-16,-4 1 2 15,-1 1 1-15,5 0 3 16,-4 2-5-16,1 0 2 16,1 2-3-16,2 0-1 15,-5 0-3-15,3 2 4 16,-2 0 0-16,1 2-1 15,-1 0 0-15,-1 1-25 16,1-1-21-16,2 2-44 16,-5-3-25-16,5 1-324 15,-3 2 80-15</inkml:trace>
  <inkml:trace contextRef="#ctx1" brushRef="#br0" timeOffset="19610.2026">25582 4913 510 0,'26'-90'462'0,"-24"88"-74"0,-2-4 20 16,0 6-206-16,-2 0 35 16,-1 0-25-16,1 0 25 15,0 0-38-15,0 0-15 16,0 0-56-16,0 0-16 16,-5 0-46-16,-14 25-5 15,-60 70-19-15,66-59-8 16,2 0-16-16,6 1-9 15,5-1-8-15,4 5-5 16,3-9-3-16,10 2-5 16,0-6-12-16,8-9-22 15,3-8-5-15,6-5-8 16,-9-10 3-16,3-7 14 0,-4-2 21 16,-3-10 6-16,-6-1 11 0,-3-6 6 15,-8-2 4-15,-4-8 3 16,-6 3 4-16,-5 3 2 15,-2 2-3-15,-2 10 0 16,2 3-5-16,2 9 2 16,0 1-22-16,5 0-115 15,1 5-82 1,1 13-266-16,4-9-176 0,2 0-94 16</inkml:trace>
  <inkml:trace contextRef="#ctx1" brushRef="#br0" timeOffset="20145.1406">25933 4851 1145 0,'2'9'454'0,"0"8"81"15,-6 4-310-15,2 13-7 16,0-2-59-16,-3 7-51 0,1-1-52 16,6-1-17-16,-2-5-24 15,7-2-10-15,3-7-9 16,3 3-4-16,0-7-14 0,6-4-31 16,0-6-11-1,3-7-13-15,4-6 0 0,-1-11 3 16,1-5 26-16,0-7 11 15,-5-1 16-15,0-11 6 16,-6 5 12-16,-2-2 5 16,-4 2 12-16,-5 4 25 15,-2 8 13-15,0 1 22 16,0 10 11-16,-2 0 8 16,0 5-15-16,0 4-1 15,0 0-15-15,0 2 2 16,0 0-12-16,0 0 0 15,0 0-6-15,0 0 7 16,0 0-8-16,5 15-2 16,5 13-9-16,25 78-6 15,-25-71-16-15,8 5-5 16,-6-5-5-16,3-3-34 16,2-9-58-16,3-4-167 15,-3-8-70-15,9 13-366 0,-5-7-39 16</inkml:trace>
  <inkml:trace contextRef="#ctx1" brushRef="#br0" timeOffset="20789.5017">27527 4261 1173 0,'2'0'384'0,"0"8"134"16,7 7-318-16,0 11 16 15,3 10-13-15,6 24-8 16,-6 11-57-16,-3 27-1 16,-3-4-33-16,-8 11-13 15,-2-17-36-15,-2 10-6 0,-1-21-21 16,-1-2-13-16,1-13-8 16,1-15-52-16,8-21-60 15,2-11-170-15,5-15-55 0,14-9-374 16,5-1-15-16</inkml:trace>
  <inkml:trace contextRef="#ctx1" brushRef="#br0" timeOffset="21087.8849">27972 4381 1128 0,'26'-3'408'0,"13"-3"84"16,1-3-320-16,14-3 18 15,-3-6-67-15,5-5-31 16,-7 6-43-16,2-5-15 15,-14 7-23-15,-10 3-19 16,-7 3-49-16,-12 1-105 16,-10 5 105-16,-17 10-485 0,-7 6 108 15</inkml:trace>
  <inkml:trace contextRef="#ctx1" brushRef="#br0" timeOffset="21503.3806">28051 4391 1203 0,'-8'11'405'0,"2"10"117"16,6 7-326-16,0 8-47 15,4 1-27-15,0 6-41 16,5-7-55-16,-1 2-8 16,1-10-9-16,-1 2-2 15,1-11-5-15,-1 1-3 16,1-5 2-16,0 0-2 15,1-5-4-15,1 1-6 16,4-2-5-16,6 1-10 16,3-3-1-16,2 6-1 15,1-1 7-15,5 3 6 16,-2 2 9-16,3 5 5 16,-3 1-2-16,-5 7 5 15,-12 5 1-15,-4 5 5 0,-14 1-1 16,-12 10 19-16,-6-6 7 15,-9 0 21-15,-1-9 4 16,-3-4 17-16,6-14-15 0,-2-3-9 16,6-7-20-16,-4-12-24 15,9-3-46-15,2-12-104 16,10-4-55-16,7-14-137 16,15 3-253-16,6-2 19 15</inkml:trace>
  <inkml:trace contextRef="#ctx1" brushRef="#br0" timeOffset="21933.5719">28766 4430 971 0,'-4'-7'513'0,"4"14"66"15,-4 3-184-15,2-10-139 16,-1 0-38-16,-5 30-23 16,-31 86-101-16,20-46-20 15,0-1-29-15,2 4-17 0,10-9-17 16,3 2-9-16,6-15-4 0,11 3-5 16,2-18-3-16,9-2-3 15,1-16-6-15,14-12-8 16,-3-8-1-16,11-13 2 15,-4-4 2 1,0-5 6-16,-11 1 9 0,-2-9 7 16,-11 4-2-16,-2-9 7 15,-8 3-3-15,-3-2 4 16,-8 4 2-16,-4-18 6 16,-7 3-2-16,-4-17 3 15,-3 2-4-15,-1-4 0 16,6 12-17-16,-2 7-72 15,2 20-54-15,-2 1-138 16,10 15-382-16,12 11 39 16</inkml:trace>
  <inkml:trace contextRef="#ctx1" brushRef="#br0" timeOffset="22753.1798">29158 4783 1023 0,'133'66'351'0,"-125"-57"108"15,1-1-266-15,6 9-13 16,-2-2-22-16,1 15-7 16,-1-2-55-16,-4 8-7 15,-3-2-24-15,1 7-7 16,-7-11-25-16,2 0-4 15,2-4-14-15,-4-11-3 16,0-7-9-16,0-1 0 16,0-10-4-16,-2 1 1 15,2 0 1-15,0 0-2 0,0 0 2 16,6-19 0 0,3-9 3-16,27-69 4 15,-27 71 9-15,0-2 12 16,-1 11 6-16,3 2 10 15,-3 2-7-15,3 9-6 16,4 6-10-16,-2 0-5 0,2 2-13 16,0 6-1-16,0 5 2 15,-2 2 0-15,-1 7-1 0,-1 3 2 16,-4 3 3-16,-3 4-4 16,-4-6-1-16,0-1 1 15,0-5-2-15,-2-7-3 16,4-7 2-16,-2-2-6 15,0-6-4-15,0 0 1 16,0 0 2-16,0 0-1 16,0-3 3-16,17-27 3 15,34-62 2-15,-36 64-3 16,-2 7 1-16,2-1-1 16,0 3 4-16,4-1-7 15,-1 10 4-15,3-1-4 16,-2 2 4-16,3 11-3 15,-3 4 5-15,2 3 1 16,-4 12 3-16,-4 7 0 16,-4 2 3-16,-7 12 2 15,-2 1-1-15,-7 4-3 16,3-9-4-16,0 3-103 0,-3-16-103 16,7 7-448-16,3-6 18 15</inkml:trace>
  <inkml:trace contextRef="#ctx1" brushRef="#br0" timeOffset="23198.5357">30354 5106 1186 0,'86'-165'423'0,"-73"163"96"0,4-2-329 0,6 4 25 15,5-3-53-15,8 3-14 16,3 3-41-16,4-3-10 16,-5 0-38-16,1 0-10 15,-7-5-25-15,-6-1-9 16,-11-1-9-16,-3-3-66 15,-7-1-69-15,-7-4-140 16,2 2-372-16,-9-4 9 16</inkml:trace>
  <inkml:trace contextRef="#ctx1" brushRef="#br0" timeOffset="23421.4063">30692 4755 1361 0,'-90'-122'586'16,"90"122"76"-16,0-2-334 15,0 4-114-15,0-2-33 16,0 0-127-16,0 0-35 0,0 0-18 16,0 0-16-16,0-2-33 15,0 2-134-15,0 0-83 16,0 0-415-16,7 8-10 15</inkml:trace>
  <inkml:trace contextRef="#ctx1" brushRef="#br0" timeOffset="23687.7304">30630 5446 1482 0,'43'164'534'0,"-41"-155"134"15,5 2-412-15,-1-3-9 16,-6-8-51-16,0 0-58 16,0 0-70-16,0 0-9 15,0 0-26-15,0 0-14 16,0 0-15-16,0 0-66 15,0 0-100-15,0 0-581 16,0 0 96-16</inkml:trace>
  <inkml:trace contextRef="#ctx1" brushRef="#br0" timeOffset="24583.7614">31452 4729 956 0,'-150'-49'400'16,"152"34"52"-16,5-4-188 15,3-7-115-15,5-4 30 16,5 2-52-16,3-6-7 16,5 8-19-16,2 5-4 15,-2 6-28-15,4 2-2 16,-4 7-22-16,0 6-6 15,2 6-16-15,0 18 1 16,-1 10-11-16,1 22 6 16,-8 8-3-16,-7 17 0 15,-11-8-2-15,-12 19 1 0,-14-9-10 16,-8 9 1-16,0-8-3 16,-8 3-3-16,6-16 3 15,-1-1 1-15,4-16 1 16,1-3 14-16,6-12 7 15,3-9 9-15,8-13 4 16,1-6 4-16,8-7-14 0,-3-2-8 16,5-4-16-16,0 2-9 15,0-2-8-15,0 0 3 16,0-1 0-16,0 1 4 16,22-4 5-16,10-3 1 15,64-8-4-15,-57 13 3 16,-1 6-3-16,7 0 3 15,-2-2-3-15,10-6-9 16,-6-7-32-16,5-13-123 16,-3-6-86-16,7-8-426 15,-14 5 0-15</inkml:trace>
  <inkml:trace contextRef="#ctx1" brushRef="#br0" timeOffset="24945.7347">32263 4477 1328 0,'11'-4'406'0,"8"-9"122"15,9 0-384-15,10-6 27 16,5 1-36-16,11-3-25 16,-5 2-34-16,2-5-11 15,-4 7-25-15,-2-2-14 16,-13 4-14-16,-6 2-19 15,-9 5-52-15,-10-3-138 16,-10 4-15-16,-7 14-399 16,8-7 5-16</inkml:trace>
  <inkml:trace contextRef="#ctx1" brushRef="#br0" timeOffset="25434.5927">32349 4520 948 0,'-2'30'366'0,"6"17"96"15,2-3-211-15,3 6-89 16,2-12-8-16,-5-1-1 16,2-8-64-16,-1-1-3 15,-5-11-18-15,0 5-6 16,0-7-26-16,-2-5-8 15,2 1-18-15,5 0-7 16,-1-7-5-16,-6-4-2 16,0 0-5-16,0 0-14 15,0 0-5-15,5 0-6 16,14 4 0-16,7 3 0 16,59 18 17-16,-59-10 5 15,-3 3 9-15,3 5 1 16,-2-2 3-16,-5 7-1 15,-2 2 1-15,-6 2 0 16,-7-2 2-16,-6 4 3 0,-9-1-1 0,-4-3 5 16,-2-5-1-16,-7 3 11 15,1-4 8-15,-5-5 19 16,2-2 6-16,-6 0 18 16,0-8-10-16,0-3-9 15,6-4-20-15,-1-4-11 16,7 0-39-16,1-9-88 15,8-4-69-15,9-4 288 16,11 4-733-16,12-2 294 16</inkml:trace>
  <inkml:trace contextRef="#ctx1" brushRef="#br0" timeOffset="25901.1583">33016 4913 1199 0,'90'-150'411'0,"-118"155"108"15,3 5-330-15,-1 1-30 0,7 2-38 0,2 0-40 16,6 4-52-16,5 2-12 15,6 2-12-15,12 9-7 16,6-2-3-16,9 6-1 16,3-1 0-16,2 3-7 15,-6-6 2-15,6 2-1 16,-8-2-2-16,-3-2 3 16,-4-5 7-16,-2 1 3 15,-10 1 2 1,-3 1 5-16,-7 2-1 0,-5 2 2 15,-5 6 0-15,-9 5 6 16,-2-1 6-16,-8 5 19 16,-4-4 8-16,-12 8 9 15,1-15-6-15,-9-4-9 16,5-10-21-16,-1-8-12 16,10-12-42-16,1 5-92 15,9-10-58-15,-3 1-215 16,18-2-188-16,4-3-34 15</inkml:trace>
  <inkml:trace contextRef="#ctx1" brushRef="#br0" timeOffset="29731.535">22406 2019 926 0,'4'-2'289'0,"1"0"89"16,3 2-260-16,-8 0 25 16,2 0-14-16,3 2 22 15,1 2-14-15,7 11 20 16,-2 22-20-16,78 80 11 15,-71-72-36-15,1 2 2 16,-2-8-27-16,4-1-6 16,-6-8-24-16,5-8-7 15,-1-12-17-15,2-10 8 0,1-15 3 16,16-19 20-16,1-15 5 16,14-30 12-16,5-5-10 15,17-18-9-15,-4-3-23 0,12-17-4 16,-4 15-20-1,5-2-2-15,-18 15-4 0,0 6-3 16,-16 28-14-16,-10 7-62 16,-12 16-42-16,-7 14-194 15,-10 12-87-15,2 28-359 16,-11 20-37-16</inkml:trace>
  <inkml:trace contextRef="#ctx1" brushRef="#br0" timeOffset="44864.8804">21261 8678 1133 0,'-6'-5'394'16,"-1"3"123"-16,1 0-298 0,-1-2-24 15,3 4-33-15,0-2-26 16,0 0-73-16,2 2-11 16,2 0-14-16,2 0 8 15,2 0-2-15,7 0 8 16,21 0-4-16,68 8-6 15,-68-8-17-15,3 4-10 16,-10 1-8-16,5-5-6 16,-6 0 0-16,2-5-36 15,-9 1-42-15,-2-2-132 16,-7-3-52-16,-1 9-379 16,-3 0 14-16</inkml:trace>
  <inkml:trace contextRef="#ctx1" brushRef="#br0" timeOffset="45091.898">21351 8218 1141 0,'2'-11'398'16,"0"11"94"-16,9-6-252 16,-9 1-80-16,2 5 32 15,3-4-52-15,21-4-14 16,66-22-37-16,-60 21-20 15,-2 5-35-15,5 2-12 16,-7-3-14-16,4 5-66 16,-4 7-62-16,0 1 95 15,0 3-597-15,2 8 163 16</inkml:trace>
  <inkml:trace contextRef="#ctx1" brushRef="#br0" timeOffset="54110.2418">22930 7544 986 0,'0'-17'350'0,"-2"8"110"16,2 1-248-16,-2 8-2 15,2 0-9-15,-2 0 19 16,0 0-56-16,0 0 9 0,0 6-34 16,-3 5 2-16,-5 23-36 15,-29 75 10-15,20-66-22 0,-3 8 0 16,3 7-24-16,-4 13-10 15,1 1-25 1,3 10-10-16,4-7-8 0,2 6-11 16,7-15-2-16,4-2 0 15,4-8-1-15,4-3-5 16,3-14 2-16,6-5-4 16,2-6-5-16,4-11-17 15,5-6-2-15,8-7-18 16,-4-4-2-16,9-11-7 15,-5-2 13-15,2-6-5 16,-10-4 18-16,-3-9 5 16,-5 0 8-16,-12-5 3 15,-4 5 10-15,-8-2 2 16,-9 12 4-16,-7-1 7 16,-6 4 1-16,-8 2-1 15,0 6 4-15,-7 2 2 16,4 5-4-16,1 0 3 0,4 8 1 15,6-2-8-15,11 2-5 16,2 1-1-16,10 1-9 16,8 5-58-16,1 0-48 0,-2-9-134 15,2 0-72 1,5 4-388-16,21 13 26 0</inkml:trace>
  <inkml:trace contextRef="#ctx1" brushRef="#br0" timeOffset="55081.0535">23408 7957 750 0,'-3'-15'468'0,"6"11"4"15,-1 6-96-15,2 4-167 16,-4-6-19-16,0 2 31 16,2 3-55-16,0 3 0 15,7 31-29-15,14 74-7 16,-20-66-44-16,-1 11-10 15,-2-9-24-15,0 9-5 16,-2-9-17-16,-1 7-8 16,-1-14-14-16,0-5 0 15,2-12-7-15,0-8 1 16,-1-12-1-16,6-1-3 16,-3-8 0-16,0 4-5 15,0-5-1-15,0-1-2 16,2-5 7-16,4-29-3 15,22-65 8-15,-19 58 1 0,-1 8-1 16,5 1-3-16,0 6 4 16,0 2-6-16,-3 4 2 15,5-2-2-15,0 7 1 16,0 0 1-16,2 6-1 0,0 8-1 16,1 7 0-16,1 13 6 15,-2 6-2-15,2 13 4 16,-2-2-2-16,-2 9 7 15,-6-3-5-15,-3 3-2 16,-4-9 0-16,1 0 0 16,-3-11-3-16,0-2-2 15,-3-9-1-15,6-10-3 16,1-6-7-16,-4 6-4 16,2-5 3-16,2-1 3 15,7-20 1-15,45-73 6 16,-41 67 6-16,2 4-3 15,-2 2-1-15,0 3 3 16,-2 5-1-16,2 1-3 16,0 11 1-16,-1 3 0 15,-1 10-4-15,4 10 4 16,-2 12 3-16,0 3-1 0,-2 11 5 16,2 2 1-16,-2 2 0 15,-2 2-2-15,4-2-2 16,-7-3 1-16,1-9-9 15,-1-6-66-15,-1-3-74 0,-5-5-162 16,0-2 51-16,0 7-444 16,-4 8 71-16</inkml:trace>
  <inkml:trace contextRef="#ctx1" brushRef="#br0" timeOffset="56615.2635">23189 9550 929 0,'-6'0'365'0,"2"0"60"15,-1 0-237-15,1 0-39 16,2 0-41-16,0 0 6 16,2 0-30-16,2 0 18 15,2-2 1-15,5-2 23 16,14 0-13-16,76-39 15 0,-63 28-21 15,7-11 3-15,2 1-26 16,11-7-2-16,-3-5-23 16,11-6 0-1,-4 3-10-15,13-9 1 0,-11 1-7 16,6-1 3-16,-8 13-7 16,7-13 1-16,-18 8-7 15,11-4-2-15,-9 2-9 16,3-12-1-16,-5 10-6 15,7-4 4-15,-9 6-4 0,2 7 4 16,-4 8-1-16,2 0 2 16,-9 9-3-16,3-7 5 15,-5 5 3-15,1-3-1 16,-7 9-5-16,2-6 7 16,-4 10-8-16,2-4-5 15,-9 4-4-15,3-6-2 16,-3 4-7-16,3 3 0 15,-3 3 0-15,-2-1 0 16,-2 1 0-16,0 5 0 16,-4 0 0-16,-2-4-2 15,-5 6-31-15,-6 0-91 16,-2 4-101-16,0 2-594 16,-11 24 75-16</inkml:trace>
  <inkml:trace contextRef="#ctx1" brushRef="#br0" timeOffset="59032.393">24636 9069 609 0,'2'-4'406'0,"-6"2"-27"0,4-3-102 15,-2 3-92-15,0 0-46 16,-1-2 21-16,-1 4-22 16,-2 0 20-16,-1 0-17 0,-1 0 5 15,-5 0-30-15,-13 0-2 16,-59 21-31-16,63-10-3 15,3 0-24-15,0 6-9 16,4 0-20-16,2 4-4 16,2 1-17-16,3 1-5 15,3 1 0-15,5-3-2 16,3 3-2-16,3 1-1 16,2-1-1-16,5-1-5 15,2 1 6-15,5-1-4 16,-3-5 3-16,6 7 1 15,1-6-2-15,6-1-7 16,-2-1-2-16,4-2-3 16,-2-3 1-16,-3 1 2 15,-3 0 6-15,-3 0 1 16,-4 4 5-16,-4-2 3 16,-4 4 1-16,-7 3 2 15,-6 3 4-15,-9 3 3 16,-4 0-6-16,-7 0 2 15,-6-3-2-15,-6-3 8 16,0-5 5-16,-5-2 13 0,7-13 1 16,-5-2 2-16,11-2-7 15,-4-11-10-15,9-6-9 16,-3 4-7-16,7-7-17 16,-1 7-56-16,8 1-41 0,-1 1-119 15,2 4-50-15,11 3-370 16,6 10 47-16</inkml:trace>
  <inkml:trace contextRef="#ctx1" brushRef="#br0" timeOffset="62610.6245">1136 5628 489 0,'-8'-20'432'0,"-3"-3"-60"15,0 8-23-15,1-2-166 16,-3 8-32-16,0 3 19 0,2 4-26 16,-4 4 14-16,0 6-25 15,-8 5 7-15,1 6-30 16,-5 9 2-16,3 2-32 0,-4 17-3 16,7 4-22-16,-5 18-10 15,0 8-20-15,1 6 0 16,3-4-7-16,-3 16-7 15,8-10-1-15,-3 11 0 16,5-1-2-16,0 11-5 16,5-9 0-16,-3 5 2 15,4-14-5-15,1 13-2 16,3-16 4-16,5 18-2 16,0-15-4-16,5 10 7 15,-1-8-3-15,2 17 0 16,1-22 1-16,3 7 1 15,-3-8-5-15,1 6 3 16,1-20 1-16,0 7-2 16,3-13-1-16,6 5 1 15,-1-18 2-15,0 5-5 16,4-9 5-16,1 6 0 16,-5 3-1-16,6 8-2 15,-1-6 4-15,-1 4-3 16,-4-11 2-16,5 3 0 0,-5-14 1 15,4 5-2-15,-6-6 2 16,4-5-1-16,-6-11-9 16,-2-8-81-16,-5-4-56 15,-1-9-151-15,-5 0-230 0,-3-4-129 16,1 0-99-16</inkml:trace>
  <inkml:trace contextRef="#ctx1" brushRef="#br0" timeOffset="62923.4807">713 8592 1177 0,'10'30'353'0,"5"13"133"16,7 12-328-16,12 10-8 15,-2 1-24-15,7 9-3 16,3-9-52-16,1 9 2 15,-9-9-8-15,1 7 6 16,-10-13-8-16,-5 0 9 16,-3-13-4-16,-2-7 6 15,-5-18-15-15,-1-3-6 16,-1-15-20-16,3-12-4 0,4-11-11 16,13-24 3-16,11-11-7 15,10-21 1-15,2-2-12 16,7-19-91-16,-2 19-74 15,-1-13-113-15,5 26-402 0,4 15 31 16</inkml:trace>
  <inkml:trace contextRef="#ctx1" brushRef="#br0" timeOffset="64147.9738">2585 9086 1160 0,'2'-4'341'0,"3"2"149"15,-3 4-316-15,-2-2 29 16,2 2-2-16,2 7 21 15,22 40-54-15,32 96 9 16,-37-59-39-16,-6 23-5 16,-4-11-43-16,-1 16-11 15,-5-18-27-15,-1 11-8 16,0-24-26-16,-4-4-3 16,0-27-34-16,2-5-117 15,0-26-103-15,1-17 123 0,5-18-630 16,7-10 176-16</inkml:trace>
  <inkml:trace contextRef="#ctx1" brushRef="#br0" timeOffset="64421.8489">2964 9215 1183 0,'8'0'409'0,"7"23"137"15,3 7-322-15,5 21 24 16,-1 1-34-16,3 20-3 16,-3 1-73-16,1 13-5 15,-6-3-40-15,3 9-16 16,-8-13-36-16,-3 5-12 16,-3-18-17-16,-1 0-25 15,-5-17-43-15,0-4-151 16,4-13-97-16,4-2-411 15,1-6-25-15</inkml:trace>
  <inkml:trace contextRef="#ctx1" brushRef="#br0" timeOffset="64877.6075">3869 9448 1238 0,'-28'-2'461'16,"-2"12"80"-16,-6 5-297 15,-3 11-81-15,1 4-28 16,6 2-61-16,4 0-27 15,11 0-32-15,6 4-6 16,9-10-4-16,13 8-8 16,8-6-7-16,9 9-2 15,6-8 3-15,5-1-1 16,-3-6 5-16,0 1 2 16,-6-8 4-16,0 0-3 15,-6-2 2-15,-3 4 5 16,-10-2 2-16,-5 11 0 15,-6 6 2-15,-10 6 2 16,-5 7 1-16,-9 7-1 0,-2-8 2 16,-4-1-3-16,3-9-2 15,-8-6-8-15,3-13-29 16,0-8-109-16,2-7-52 0,5-11-406 16,14 0 16-1</inkml:trace>
  <inkml:trace contextRef="#ctx1" brushRef="#br0" timeOffset="65151.0082">3756 9163 713 0,'-2'-15'613'0,"4"24"-79"16,2 21-35-16,0 25-254 15,5 18-58-15,-1 34 2 16,1 9-54-16,0 16-17 16,-1-10-33-16,-4 13-6 15,3-24-33-15,-3 0-11 16,-2-29-16-16,-2-3-4 16,0-30-9-16,-2-13-72 15,2-12-81-15,0-3 93 16,4-2-652-16,1 16 169 15</inkml:trace>
  <inkml:trace contextRef="#ctx1" brushRef="#br0" timeOffset="65545.7945">2838 11251 1390 0,'19'4'383'0,"15"-8"164"16,13 0-385-16,30-16 47 0,7-8-10 16,33-25 5-16,8-11-47 15,22-24-3-15,-6-10-50 16,18-22-18-16,-20 7-31 0,9 1-13 16,-29 16-30-16,1 2-13 15,-30 30-49-15,-9 4-189 16,-23 21 312-16,-9 20-814 15,-25 30 201-15</inkml:trace>
  <inkml:trace contextRef="#ctx1" brushRef="#br0" timeOffset="66889.9901">3769 11208 955 0,'-3'-4'309'16,"1"4"68"-16,2 0-264 0,0 0-36 16,0 0-31-16,0 0-15 15,0 0-21-15,0 0 11 16,0 0 10-16,0 0 17 16,0 0 11-16,0 0 11 15,0 0-8-15,0 0-1 16,0 0-10-16,0 0 6 15,0 0-5-15,0 0 13 16,2 0 1-16,-2 0 13 16,0 0-8-16,0 0 7 15,0 4-13-15,3-2 9 16,-1 0-12-16,0 0 9 16,0 3-9-16,0-1 7 15,0 2-18-15,0 5 7 16,5 15-12-16,16 68 7 15,-16-58-12-15,-1 7 4 16,-2-2-10-16,3 6 2 16,-1-7-13-16,1 7 0 15,1-6-2-15,3 6-2 0,-2-6-9 16,1 12-2-16,-3-6 3 16,-1 0-4-16,3-4-3 0,-1-2-1 15,-3-16 4-15,1 5-8 16,-2-8 1-1,-4-5 0-15,2-2 2 0,0 4-6 16,1-8 3-16,-3-5-1 16,0 3-1-16,0-9-5 15,0-2 2-15,0-5-2 16,0 5-2-16,0-6 3 16,4-14 6-16,2-21 0 15,11-64 0-15,-12 65 3 16,-1-1-3-16,0-2-3 15,3 4 4-15,1 1 3 16,1 8-3-16,4 4-1 16,0 6-1-16,1 3-3 15,1 8 3-15,5-4 1 16,-1 9 2-16,9 2 0 16,-3 0 2-16,8 6-5 15,-6 0 1-15,6 8 4 16,-6 3 6-16,5 11 1 0,-8-1 4 15,2 16 6-15,-3 4-2 16,-4 8-2-16,-6-2 2 16,0 7-3-16,-6-16-3 15,-3 5-4-15,-4-13 0 0,2 1-3 16,-6-14-15 0,2-6-92-16,-1-9-137 0,16-4-532 15,-13-2 40 1</inkml:trace>
  <inkml:trace contextRef="#ctx1" brushRef="#br0" timeOffset="69076.8215">18772 7343 943 0,'-8'0'383'0,"10"4"57"16,-4 1-213-16,2-5-55 15,0 2-28-15,2 2 15 16,0 2-30-16,11 31 5 16,30 78-25-16,-28-48 3 15,-2-3-29-15,1 8-6 16,-5-1-23-16,0 17-5 16,-1-9-12-16,-1 15-1 15,1-2-12-15,1 8-3 16,-5-16-6-16,0 10-4 15,-4-17-2-15,-2 6 0 0,2-14-1 16,-2 14 1-16,-4-14-2 16,-3 16-2-16,0-6-1 0,-1 13-1 15,-1-10 0-15,-2 10 1 16,3-13-4-16,-8 9 2 16,1-16-2-16,-2 10-2 15,4-14 2-15,0 11 2 16,2-6 0-16,0 0-1 15,3-7-1-15,-5 2 2 16,4-10-2-16,-4 10-1 16,0-5 2-16,-4 3 3 15,2-6-2-15,-7 4 1 16,1-6 0-16,1 6 0 16,1-4-2-16,-3 2 3 15,5-9-2-15,0 1 0 16,2-14 4-16,-5 5-2 15,5-2 0-15,-6 8 1 16,3-4-2-16,-3 9-2 16,-1-7 2-16,3 0 3 15,-1-10 1-15,1-1 3 16,6-8 1-16,-2 2-1 16,2-4 1-16,0 2-3 15,2 0-1-15,-2 0 2 16,2-2-2-16,-2-2-1 0,0-5 1 15,2-2 6-15,3-2-6 0,-3 5 9 16,0-3-3 0,-2 2 7-16,2-1-8 0,-4 1 5 15,0-4-8-15,2 4 1 16,0-1-4-16,0 1 1 16,4-6-5-16,1 0 2 15,1-4-2-15,1 2-19 16,-3-9-27-16,0 0-87 15,0-8-69-15,1-11-147 16,-1-6 1-16,11-7-353 16,0-2 63-16</inkml:trace>
  <inkml:trace contextRef="#ctx1" brushRef="#br0" timeOffset="69508.7579">17818 10844 988 0,'2'5'428'0,"4"1"76"16,-1 11-210-16,1 13-90 15,3 4-30-15,-1 18 0 0,-1 1-69 16,-1 18 2-16,-4-3-16 0,-4 18 3 31,0-3-18-31,-4 11 4 0,1-10-25 0,-1 8-1 16,-1-13-18-16,1 4 0 15,6-12-7 1,-4-1-1-16,4-12-7 0,-2-4 0 16,4-18-6-1,0 0-8-15,6-12-10 0,5-1-3 16,0-10-3-16,8-2-2 15,5-7 4-15,8-10 1 16,3-5 2-16,12-8 0 16,0-7 1-16,7-4 2 15,-3-2-2-15,5-4-19 16,-9 4-20-16,3-11-111 16,-12 7-89-16,3-5-470 15,-17 5 36-15</inkml:trace>
  <inkml:trace contextRef="#ctx1" brushRef="#br0" timeOffset="74261.6833">16461 13212 1034 0,'4'-13'329'0,"-4"5"100"16,-4-3-246-16,2 7-32 16,0 2 31-16,0-7-39 15,0 5-2-15,-1-5-27 0,1 1 6 16,-2-1-23-16,0 1 6 15,-1-1-19 1,-1 1 10-16,0-1-17 0,-1 0 2 16,-1 5-17-16,-1-2-3 15,-8 6-22-15,-13 8-5 16,-62 56-15-16,60-12-2 16,6 1-6-1,-2 18-4-15,9-3-2 0,2 9-2 16,6-8-2-16,9-5-3 15,9-19 0-15,8-9-7 16,2-14-10-16,8-12-26 16,3-8-4-16,4-8-7 15,-4-9 5-15,2-11 10 16,-4-4 24-16,-1-12 9 16,-8 3 6-16,1-12 6 15,-6 8 1-15,-1-4-4 16,-2 11 2-16,-3-1 4 15,-2 12-5-15,-1 1 1 16,-1 7 4-16,-4 6 4 16,-3 5 5-16,3 4 13 0,0 0 4 15,0 2 9-15,0 0-3 16,0 2-4-16,-1 2-11 16,1 5-2-16,0 31-6 15,-2 82-2-15,6-53-1 16,9 5 1-16,-5-5-3 15,3 14 2-15,-3-8 0 16,-2 11 2-16,-1-11-2 0,1 6-1 16,-2-23-4-16,2 6 0 15,-2-19-5-15,1-5-31 16,-1-10-32-16,6-4-125 16,3-22-96-16,15-14-448 15,-1-8 25-15</inkml:trace>
  <inkml:trace contextRef="#ctx1" brushRef="#br0" timeOffset="74800.553">17090 13430 1174 0,'-19'-12'381'0,"0"14"132"15,-3 4-314-15,-3 9-25 16,-1 11-27-16,-2 17-32 16,2-3-67-16,3 5-15 15,4-6-18-15,4-3-8 16,8-10-9-16,9-1-2 16,11 1-3-16,9 2 0 15,8-5 0-15,4 5 2 16,0-6 0-16,2-8 0 15,-1 4 1-15,-3-1 2 16,-2-4-1-16,-5 2 5 16,-5 6 0-16,-7-6 5 15,-9 6 7-15,-8 3 17 16,-5 4 6-16,-8-1 7 16,-7 1-2-16,-3 0-3 0,-1-7-17 15,-7-6-8-15,5-4-15 16,1 0-75-16,3-13-74 0,4-11-97 15,10-9-357-15,12-1 24 16</inkml:trace>
  <inkml:trace contextRef="#ctx1" brushRef="#br0" timeOffset="75114.7986">17007 13112 1203 0,'0'10'428'15,"-2"8"98"-15,2 22-273 16,2 3-73-16,4 17 6 16,1 8-67-16,3 26-22 15,3-8-39-15,-2 17 5 16,-3-7-11-16,3 13 4 15,-7-19-11-15,-1 4 0 16,-1-15-15-16,0 4-7 16,-2-23-10-16,4 0-22 15,-2-13-44-15,5-6-173 0,-3-11-78 16,13 2-374 0,2-2-54-16</inkml:trace>
  <inkml:trace contextRef="#ctx1" brushRef="#br0" timeOffset="76501.8957">16153 15060 1101 0,'-73'13'400'15,"67"-11"81"-15,1 3-255 16,8-5-79-16,-3 0-6 15,0 0-44-15,2 0-5 16,2 0-19-16,7 0 27 16,25 0 2-16,78-15 15 15,-61-3-14-15,22-1 11 16,-2-2-21-16,23-5-2 16,2 5-25-16,16-5 0 15,-11-2-24-15,8-2-3 0,-17 5-9 16,0-1 3-16,-21 5-10 15,6-5 4-15,-19 9-6 16,-2-2-5-16,-13 6-7 16,0-2-1-16,-15 6-4 0,0-1-3 15,-9 7-1-15,-2 1-74 16,-10 0-76-16,-1 0-229 16,-1 15-394-16,-9-11-16 15</inkml:trace>
  <inkml:trace contextRef="#ctx1" brushRef="#br0" timeOffset="77664.2096">16384 15619 1132 0,'9'-18'402'0,"1"16"78"0,14-6-231 15,6 1-105-15,13-1 33 16,6-5-31-16,13-6 5 16,2 4-35-16,2-5 2 15,-6 3-28-15,0 0-3 16,-15 4-31-16,-6 5-9 15,-11-1-17-15,-7 3-6 16,-10 6-13-16,-3-2 3 16,-6 2-2-16,-2 0 6 15,-2 0-2-15,0 0 1 16,-2 0-6-16,-3 0-3 16,-1 2-6-16,-14 2-10 15,-20 3-4-15,-74 29-8 16,65-21 0-16,-11 6-1 15,8 3 9-15,-4 6 7 16,9-2 7-16,0-1-2 16,13-1 1-16,3 4 0 15,16-9-3-15,2 5-1 16,11-2 3-16,2-1-4 16,6-6-1-16,3 5 0 0,1-7 2 15,3 4-1-15,0-2 0 16,1 6 1-16,-1-1 0 15,4 6 1-15,0-5-2 16,4 5-2-16,-2-7-5 16,9 5-11-16,-4-5-7 0,5-1-6 15,-1-10 0-15,10 5-1 16,-3-4 15-16,9 2 3 16,1-2 8-16,2 4 7 15,-6-7 2-15,-3 3-1 16,-10-5 2-16,-7 3 4 15,-6-3-2-15,-9 5 10 16,-6 6-2-16,-7 2 3 16,-8 5-2-16,-13-1 7 15,-6 3-4-15,-9 4 4 16,-2-2 0-16,-5-5-3 16,12-1-6-16,1-5-4 15,16-7-15-15,6-1-101 16,12-9-86-16,14-13-108 15,10-6-364-15,15-11 8 16</inkml:trace>
  <inkml:trace contextRef="#ctx1" brushRef="#br0" timeOffset="78322.0566">17249 15385 1377 0,'0'-2'454'0,"-3"9"131"0,8 1-380 16,-5-6-9-1,2 1-37-15,4 22-25 0,37 95-58 16,-24-47-4 0,-6-1-23-16,0 16-10 0,-7-11-15 15,-1 13-4 1,-3-15-11-16,-6 2 1 0,1-15-6 0,-1-7 0 31,0-20 1-15,-2-12-1-16,3-10-1 0,-3-9 0 0,4-6-2 0,0 0-4 15,2-4-2-15,-2 1-3 16,2-3 1 0,0-18 2-16,2-74 2 15,2 57 1-15,2 6 1 0,3 5 1 16,2 5-3-16,6-3 0 16,2 8-3-1,9 1 2-15,0 8-3 16,4 2 3-16,2 11 1 15,5 5 2-15,-3 5-1 0,-2 5 2 16,-8 7-2 0,-5 8 6-16,-12 4 0 15,-9 15 2-15,-11-2 2 0,-4 7 2 16,-6-14-1-16,-9 1 3 0,4-18 1 16,0 1-1-1,3-9-3-15,-1-4-2 0,9-9-16 16,0-2-63-1,5-7-54-15,5-6-128 16,7-4-51-16,9-4-376 16,6 4 45-16</inkml:trace>
  <inkml:trace contextRef="#ctx1" brushRef="#br0" timeOffset="78680.0514">17948 15843 1131 0,'0'7'465'16,"-2"12"74"-16,-2 9-248 16,-5 4-65-16,-3 8-4 15,-3 12-78-15,-5 5-28 16,3-5-44-16,2 3-19 16,2-10-30-16,9-4-8 15,2-15-10-15,8-5-6 16,9-4-8-16,7-6-1 15,1-9-1-15,7-8-2 16,-4-7 7 0,4-4-1-16,-9-5 4 0,3 1 1 15,-7-3 1-15,-6 5 2 16,-5-2 4 0,-6-7 0-16,-6-4 1 0,-1 0 3 15,-3-3-6-15,-5 5-21 16,2 7-31-1,2 4-91-15,0 8-65 0,1 2-64 0,8 9-365 0,6 0 73 16</inkml:trace>
  <inkml:trace contextRef="#ctx1" brushRef="#br0" timeOffset="78962.4514">18321 15832 1215 0,'6'3'435'0,"3"5"121"15,1-1-332-15,-10-7 6 16,0 0-43-16,3 8-9 16,1 11-66-1,2 28-6-15,5 69-31 0,-13-58-14 0,0-7-33 16,2-2-7-1,0-12-13 1,-2-5-41 0,4-17-54-16,-2 0-166 0,0-11 384 15,2 0-820-15,-2-6 272 0</inkml:trace>
  <inkml:trace contextRef="#ctx1" brushRef="#br0" timeOffset="79117.4727">18276 15621 974 0,'-9'-32'442'0,"5"17"4"0,0 4-223 0,2 0-148 15,2 3-85-15,0 6-281 16,0-3-155-16,2-1-83 16</inkml:trace>
  <inkml:trace contextRef="#ctx1" brushRef="#br0" timeOffset="79349.0478">18494 15330 944 0,'17'0'452'0,"5"15"62"16,-3 6-191-16,7 9-64 15,-1 6-43-15,3 16-5 0,0 6-75 16,-5 16-29-1,-5 1-40-15,-1 11-12 0,-9-9-29 0,-3 2-6 32,-3-11-11-32,0 7-34 0,-2-17-81 0,0 4 166 31,0-6-730-31,-11 4 227 0</inkml:trace>
  <inkml:trace contextRef="#ctx1" brushRef="#br0" timeOffset="79548.5735">18520 15897 1378 0,'19'-28'398'0,"7"6"148"16,4-1-378-16,6 6-19 16,-2-2-28-16,1 1-33 15,-3-1-62-15,-2 6-102 16,-9 9-71-16,-2 10-229 0,1 22-205 15,-3 15-58 1</inkml:trace>
  <inkml:trace contextRef="#ctx1" brushRef="#br0" timeOffset="79928.9636">19100 15835 957 0,'17'-13'421'15,"11"0"66"-15,-3 2-201 0,5-2-61 16,-4-2-34-16,4 0 2 0,-6 0-61 16,-1-4-12-16,-8 0-31 0,0 0-3 15,-2 2-19 1,-7-3 4-16,-1 5-16 0,-5-2 5 16,-5 2-6-1,-3 0-1-15,-1 3-11 0,-10-1 2 16,2 8-15-16,-7-1-1 15,1 10-8-15,-7 3-6 16,4 14-11-16,3 9 0 16,3 2-8-16,3 17 1 15,9-2-1-15,3-2 3 16,10-4 0-16,5 4-5 16,7-17-1-16,9-3-4 15,2-10-9-15,8-13-46 16,-4-17-26-16,3-8-120 15,-10-7-85-15,-3-6-425 16,-14 8 40-16</inkml:trace>
  <inkml:trace contextRef="#ctx1" brushRef="#br0" timeOffset="80266.1904">18809 14549 1051 0,'8'0'430'15,"7"4"58"-15,13-4-198 16,4 0-113-16,11 0 11 16,2-4-61-16,11-2-23 15,-7-3-51-15,4-2-18 16,-12 1-24-16,-7-3-79 16,-12 4-84-16,-12 5-278 15,-12 13-162-15,-13 1-116 16</inkml:trace>
  <inkml:trace contextRef="#ctx1" brushRef="#br0" timeOffset="80439.6266">18961 14173 1035 0,'6'-22'406'0,"9"14"54"0,9-7-210 15,8 4-144-15,8-6-1 16,1-2-44-16,13-3-115 15,-7 5-74-15,10 11-362 16,-12 10 14-16</inkml:trace>
  <inkml:trace contextRef="#ctx1" brushRef="#br0" timeOffset="84446.5918">20281 13529 1003 0,'0'-4'394'0,"0"4"61"15,4 8-211-15,-4-8-71 0,0 2 9 16,2 3-39-16,3 5-3 15,12 22-33-15,43 73 4 16,-39-66-22-16,1 3-6 16,-5 5-17-16,-2 13-2 15,-7-2-15-15,1 4-3 16,-7-6-9-16,-4 1-4 16,0-14-9-16,-5-2-10 15,1-7-7-15,-5-2-4 16,9-6-2-16,-4-5-50 15,-1-10-56-15,7-7-138 16,0 0-64-16,0-4-388 16,0 0 20-16</inkml:trace>
  <inkml:trace contextRef="#ctx1" brushRef="#br0" timeOffset="84755.6134">20752 14200 1195 0,'8'0'398'16,"1"15"107"-16,2 7-285 15,2 8-40-15,-1 8 15 16,1 9-58-16,-2 5-7 15,-5-1-41-15,-1 2-5 16,-8-12-31-16,-3 0-15 16,0-16-23-16,-1 3-30 15,1-15-64-15,1 0-160 16,5-13 404-16,13 0-815 16,-13 0 271-16</inkml:trace>
  <inkml:trace contextRef="#ctx1" brushRef="#br0" timeOffset="85409.7712">21349 13448 668 0,'-30'-7'532'15,"-9"14"-49"-15,5 5-28 0,-4 5-245 16,3 3-26-16,1 3 4 16,13-3-63-16,2 5-17 15,4-3-36-15,8 3-19 16,7-3-27-16,9 3-10 15,4-3-13-15,16 3-6 16,4 1-1-16,18 4 0 16,2-2-1-16,12 6 3 15,-5 0-2-15,4 5 2 16,-13-1 1-16,-2 5 1 16,-12-5-3-16,-3 5 1 15,-13-4 4-15,-8 1 1 16,-11 1 1-16,-4 8 4 15,-11 0-1-15,-6 5-2 16,-4-3 1-16,-7-4-1 16,2-10-1-16,-6-7 4 0,6-13 1 0,-2-11-4 31,6-4-3-31,-1-17-6 0,7-6-6 0,6-15-4 16,5-9 2-1,3-9 2-15,6 3 5 16,9-11 4-16,4 13 3 15,2-11-5-15,0 8 2 0,4-8 1 16,-1 5-4-16,-3-7 3 16,-2 15 1-16,-2-5 0 15,-9 14-1-15,0 4 5 16,-4 8-3-16,-2-2-3 16,0 11-23-16,-2 2-54 15,-5 2-38-15,5 3-95 0,2 1-33 16,-1 5-350-1,3 4 71-15</inkml:trace>
  <inkml:trace contextRef="#ctx1" brushRef="#br0" timeOffset="85923.8372">21942 13651 1275 0,'0'8'442'0,"-2"14"123"16,-1 3-348-16,-3 10 0 15,-7 1-48-15,0 20-21 0,3-3-66 16,-3 7-15 0,6-2-28-16,7-1-15 0,7-16-18 15,8-5-2 1,2-4-6-16,9-10-8 0,-1-14 4 16,12-1 1-1,-5-14-3-15,11-5 4 0,-5-3 4 16,3-7 0-1,-11-1-2-15,2-7-2 0,-11-7 0 0,-4-10 3 32,-6 2 1-32,-7-10 2 0,-6 10 6 0,-6-2 13 31,-12 10 6-31,-1-1 16 0,-5 14 0 0,-6-3 1 31,2 10-15-31,-2-3-8 0,6 7-24 0,1 1-59 16,8 1-60-1,-1 0-175-15,10 5-394 0,1-3 23 16</inkml:trace>
  <inkml:trace contextRef="#ctx1" brushRef="#br0" timeOffset="86641.4521">22877 13450 1137 0,'-7'-5'396'0,"-10"8"125"16,0 3-314-16,-11 7 5 15,-6 8-37-15,-6 5-25 16,3 8-64-16,-4 2-10 15,12-3-26-15,7 1-12 16,7-9-22-16,11 1-9 16,8-7-10-16,9 7-3 15,6-5-3-15,13 1 0 16,3-1 1-16,12-2 1 0,-2-6 2 16,6 2 2-1,-6 2 0-15,2 3 3 0,-13-5 1 16,-2 10 3-16,-10 1-3 0,-7 4 3 15,-11-2-1-15,-8 8 6 16,-11-4-3-16,-11 4 2 16,-6-6 0-16,-4 5-2 15,-1-12-4-15,-1 3-24 16,3-7-34-16,3-10-100 16,7-7-54-16,-1-13-197 15,11-8-183-15,6-9-18 16</inkml:trace>
  <inkml:trace contextRef="#ctx1" brushRef="#br0" timeOffset="86938.9482">22768 13246 1089 0,'0'-8'409'0,"-2"12"109"15,-1 7-278 1,3-9-11-16,0 2-36 0,3 31-12 0,18 91-65 0,-4-43-11 31,-2 1-32-31,4 20-3 0,-1-7-26 16,-4 14-5 0,-3-17-16-16,-2 15-5 0,-5-21-11 0,0 4-3 15,-6-22-2 1,2 7-32-1,-2-19-44-15,0-7-152 0,-5-12-70 0,3 4-377 16,0-9-19 0</inkml:trace>
  <inkml:trace contextRef="#ctx1" brushRef="#br0" timeOffset="87575.2795">21546 15989 1193 0,'11'-9'340'0,"6"-10"161"16,8-5-324-16,16-16 21 15,8 1 0-15,22-23 10 16,10 0-54-16,28-19 8 16,7-3-25-16,23-14 3 15,-6 6-37-15,19-19-2 16,-18 17-29-16,20-11-8 16,-17 13-21-16,9 0-4 15,-28 19-15-15,-5-2 0 0,-32 18-11 16,-10-1-3-16,-22 17-4 0,-2-4-25 15,-17 9-39-15,-4 0-129 16,-13 6-117-16,-7 8-479 16,-8 18 16-16</inkml:trace>
  <inkml:trace contextRef="#ctx1" brushRef="#br0" timeOffset="88594.7873">22415 15522 1132 0,'0'7'393'0,"2"10"123"0,0 9-272 16,9 14-25-16,-1 3-23 15,3 13 13-15,2-5-71 16,0 19-12-16,-2-1-35 0,4 21-2 16,-4-7-29-16,0 16-5 15,-3-20-19-15,-1 6-4 16,-5-21-13-16,-4 7-1 15,-2-18-6-15,0-1-2 16,2-20-5-16,-2-11-4 16,2-10-1-16,0-5-1 15,0-6-2-15,0-2-1 16,0-2 0-16,0-7-1 16,0-27 4-16,2-84-3 15,-4 68 3-15,-2-1 1 16,-3 12 0-16,5 0-4 15,-2 9 6-15,-1-9-3 16,5 7 2-16,3-3-2 16,-1 5 1-16,4-2-1 15,3 14 1-15,4 5-1 16,4 4 0-16,2 9 1 16,2 8-2-16,7 9-2 15,-2 7 2-15,8 9 4 0,0 8-3 16,3 3 1-1,-3-1 3-15,0-1-3 16,-8-3 0-16,-5 1 3 0,-4-6-1 16,-6 6 4-16,-9-4 1 15,-8 3-3-15,-9-1 1 16,-11 9 4-16,-6-7-2 0,-9 5 6 16,5-5 0-16,-7-6 8 15,11-15-3-15,-2-4-6 16,6-13-5-16,2-7-10 15,9-2-35-15,2-8-59 16,11-5-51-16,10-5-114 16,3-10-48-16,12-6-30 15,5 4-305-15,15-6 101 16</inkml:trace>
  <inkml:trace contextRef="#ctx1" brushRef="#br0" timeOffset="88995.9719">23286 15880 1165 0,'2'6'456'0,"-6"15"84"16,-5 9-249-16,-2 2-70 16,-4 22 10-1,-2-5-76-15,-4 4-23 16,4 1-52-16,-3-3-15 0,5-14-33 15,7-1-6-15,10-10-17 16,4-1-5-16,12-1-6 0,11-11-5 16,-1-7-3-16,9-14-3 15,-1-5-1-15,3-13-2 16,-5 0 3 0,-2-1 4-16,-11 1 4 0,-1-2 5 15,-12 5 3-15,-10-12 0 16,-9 5 0-16,-4-8 1 15,-6 4 0-15,-3-3 0 16,3 7-11-16,2 5-55 16,6 3-41-16,2-3-107 15,7 8-55-15,4-3-43 16,0 5-288-16,11 7 30 16,4 10-59-16</inkml:trace>
  <inkml:trace contextRef="#ctx1" brushRef="#br0" timeOffset="89210.4224">23613 15813 1057 0,'21'4'397'0,"-8"9"80"16,4 4-229-16,-4 7-57 15,4 17 4-15,-4 1-61 0,0 14-20 16,-7-3-51-16,1 1-15 15,-3-11-23-15,-6-9-61 16,0-15-72-16,0-4-112 16,2-8-372-16,0-3 22 15</inkml:trace>
  <inkml:trace contextRef="#ctx1" brushRef="#br0" timeOffset="89385.861">23630 15497 1168 0,'-8'-24'323'15,"5"16"93"-15,3 1-323 16,5 3-52-16,-5 0-59 16,2 4 42-16,0-5-439 15,2-1 110-15</inkml:trace>
  <inkml:trace contextRef="#ctx1" brushRef="#br0" timeOffset="89680.5052">24050 15097 1300 0,'10'15'495'0,"3"17"110"0,4 4-346 0,3 15-7 15,1 1-62-15,3 14-26 16,-5-8-70-16,0 17-17 16,-6-3-29-16,-5 10-7 15,-3-7-22-15,-1 8-5 16,-2-17-7-16,-2 5 0 16,0-13-5-16,2 1-20 15,-4-14-25-15,2-2-98 16,0-13-80-16,-8-4 323 0,1-9-797 15,-1 0 327 1</inkml:trace>
  <inkml:trace contextRef="#ctx1" brushRef="#br0" timeOffset="89915.4713">23870 15708 1260 0,'4'-19'383'0,"7"8"144"0,8 1-328 0,22-5 3 16,6-2-14-16,13 0-9 16,0-7-65-16,8 7-23 15,-12-2-46-15,-3 2-16 16,-12 6-21-16,-7 2-23 16,-12 9-47-16,-5 0-117 15,-9 5-66-15,-1 12-401 16,-3 11 14-16</inkml:trace>
  <inkml:trace contextRef="#ctx1" brushRef="#br0" timeOffset="90741.4099">24553 15770 631 0,'2'-12'583'15,"21"-53"-116"-15,-12 61 55 16,4 2-362-16,6-7 3 15,1-1-31-15,8-3-15 16,-3-2-47-16,6-6-7 0,-6 3-17 16,6 1 2-16,-10 2-12 15,-2-6-5-15,-6 8-8 16,0-4-2-16,-4 0-11 16,-4 2 1-16,-7 4-1 15,-3-4 14-15,-5 2 6 0,-5 1 14 16,-4 3-1-16,-5 3 8 15,-1 3-14-15,-7 10-7 16,0-3-10-16,-2 13-2 16,6 0-7-16,-2 11-1 15,7 0 0-15,2 13-1 16,8 1-3-16,5 12 0 16,8-7-3-16,8 6 1 15,8-14-1-15,5-1-1 16,5-12-3-16,8 0 4 15,-1-9 0-15,7-6-2 16,1-7 1-16,6-13 4 16,-4-6-3-16,2-6-27 15,-8 0-24-15,-3 1-91 16,-14 3-67-16,-5 7-132 16,-6 3-342-16,-1 9 40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58:36.7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E3B977E-79D2-4BC1-AE3C-9F66CE3D8337}" emma:medium="tactile" emma:mode="ink">
          <msink:context xmlns:msink="http://schemas.microsoft.com/ink/2010/main" type="inkDrawing" rotatedBoundingBox="17953,16501 18213,4644 18452,4649 18191,16506" semanticType="callout" shapeName="Other">
            <msink:sourceLink direction="with" ref="{663977AB-0933-4305-BB0F-F6C5D4A86CCE}"/>
            <msink:sourceLink direction="with" ref="{68AD14C6-28CD-4D78-839F-2662CC7DF265}"/>
          </msink:context>
        </emma:interpretation>
      </emma:emma>
    </inkml:annotationXML>
    <inkml:trace contextRef="#ctx0" brushRef="#br0">415-2 1032 0,'0'-8'266'16,"-4"12"113"-16,2 5-264 15,2-9-18-15,0 4 23 16,0 12-18-16,4 38 9 16,7 58-16-16,-3-31 18 15,-4 1-6-15,-2 20 2 16,-2-3-21-16,-4 25-2 16,-2-6-21-16,0 19-11 15,2-7-16-15,-1 17-5 16,-1-17-11-16,-2 15-2 15,2-21-2-15,1 19 2 0,1-11 1 16,-4 13 2-16,0-18-1 16,-2 24 4-16,1-27-5 15,1 19 0-15,4-15-7 0,-2 13-3 16,3-15-4-16,-1 17 0 16,0-21-6-16,-2 23 1 15,4-15 1-15,0 11-2 16,2-17-2-16,-4 14 4 15,2-26-1-15,0 16-1 16,2-14-2-16,0 6 3 0,2-14-1 16,-2 18 4-16,-2-25-5 15,2 17 0 1,-2-8 2-16,4 12-3 0,0-15-3 16,-2 22 5-16,-2-18 1 15,0 5-2-15,-1-11 1 16,-1 13-1-16,4-23 5 15,0 5-4-15,2-3 3 16,-2 14 2-16,2-17-4 0,-2 13-6 16,1-4 5-16,3 11-4 15,-2-21 1-15,2 5 1 16,0-8 4-16,-4 10-2 16,0-11 3-16,-2 4-4 15,0-4 3-15,-4 12-2 16,6-18-4-16,-2 1 3 15,2-11 1-15,2 9 0 16,4-15-4-16,-6 21 3 16,4-13 0-16,-4 20 1 0,2-10-1 15,-4 16 4-15,2-18-3 16,-2 10-3-16,2-13-1 0,-4 3-2 16,0-10 2-16,0 11 3 15,1-13 0-15,-1 9 5 16,2-10-3-16,-2 3-4 15,2-11 3-15,0 10-2 16,0-12 0-16,2 10 1 16,0-10 6-16,0 6-4 15,-2-5 0-15,2 11-5 16,-2-12 7-16,2 6-2 16,0-8 1-16,-4 6-1 15,4-6 5-15,-2 8 3 16,-1-10-2-16,-1 6 0 15,0-9 5-15,0 14-4 16,-2-5-3-16,0 14 0 16,-1-6 5-16,-1 5-4 15,0-17 1-15,2 14 2 16,4-8-1-16,-1 8 2 16,3-7 6-16,-4 13 2 0,2-12-4 15,-2 11 8-15,2-7-7 16,-4 6 0-16,4-11-3 0,-2 9-1 31,-1-8-3-31,-3 13 6 16,0-7 0-16,2 9 2 15,2-9 2-15,-1 7 2 16,3-17-9-16,-4 8-7 16,-2-10 3-16,2-8-6 15,-1-9-3-15,-3-4 1 16,0-14 4-16,2-4-16 15,-1-9-20-15,-5-14-80 0,5-7-60 16,-5-24-157-16,-3-15-34 16,3-32-343-16,0 3 29 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57:25.0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B080BF-8CF9-44EB-8060-06932F088370}" emma:medium="tactile" emma:mode="ink">
          <msink:context xmlns:msink="http://schemas.microsoft.com/ink/2010/main" type="inkDrawing" rotatedBoundingBox="8090,9191 11779,8521 11800,8634 8111,9304" semanticType="underline" shapeName="Other">
            <msink:sourceLink direction="with" ref="{B32F16C0-A853-4B8D-BEE3-2A234AB3AF93}"/>
          </msink:context>
        </emma:interpretation>
      </emma:emma>
    </inkml:annotationXML>
    <inkml:trace contextRef="#ctx0" brushRef="#br0">4486 1844 1184 0,'-18'-2'437'16,"7"6"102"-16,3-2-282 15,8 2-71-15,0-4 6 16,4 0-81 0,7-2-15-16,42-2-24 0,82-16 24 15,-44 5-17-15,27-2 8 16,6 3-21-16,25-1-4 15,-10 1-18-15,24-7-4 16,-16 1-18-16,29-7 8 16,-11-2-2-16,36-11 5 15,-10 3 7-15,38-10 14 16,-30 3-10-16,22-8-1 16,-32 5-6-16,13 3-2 15,-46 3-13-15,1 4 1 16,-37 14 0-16,-10 2 3 15,-34 7-13-15,-10 5 4 16,-26 5-4-16,-7 0-8 16,-17 4-3-16,-7-2 6 15,-11 4-4-15,-7 0-31 16,5-2-37-16,-4 2-134 0,-31 15-127 16,-90 60-493-1,38-22 24-15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59:04.22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7A0D0B9-A080-4558-8013-335EC9C1ADCE}" emma:medium="tactile" emma:mode="ink">
          <msink:context xmlns:msink="http://schemas.microsoft.com/ink/2010/main" type="writingRegion" rotatedBoundingBox="18053,9572 23721,9793 23677,10898 18010,10677"/>
        </emma:interpretation>
      </emma:emma>
    </inkml:annotationXML>
    <inkml:traceGroup>
      <inkml:annotationXML>
        <emma:emma xmlns:emma="http://www.w3.org/2003/04/emma" version="1.0">
          <emma:interpretation id="{2CBBA3DC-6CC1-47AF-B480-F24F9F67B394}" emma:medium="tactile" emma:mode="ink">
            <msink:context xmlns:msink="http://schemas.microsoft.com/ink/2010/main" type="paragraph" rotatedBoundingBox="18053,9572 23721,9793 23677,10898 18010,10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7244AA-41E9-467A-B4B7-D419031C09E5}" emma:medium="tactile" emma:mode="ink">
              <msink:context xmlns:msink="http://schemas.microsoft.com/ink/2010/main" type="inkBullet" rotatedBoundingBox="18042,9856 20569,9955 20554,10329 18027,10230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-1739 4418 1245 0,'-6'-2'427'16,"6"0"85"-16,8 4-284 15,-7-2-71-15,5 0 19 16,23 0-45-16,99-6 1 15,-52-6-43-15,22-1-3 16,3 1-30-16,19 5-11 0,-14 3-13 16,18 9 13-1,-10 3-11-15,14 6 0 0,-4-1-2 16,13 5-6-16,-15-3-14 0,4 1-3 16,-22 1-3-16,1 1-1 15,-22-1 5-15,4 4 4 16,-17 1 5-16,5 1 3 15,-17-6-3-15,8 3 0 16,-17-7-1-16,3-1-5 16,-11-3-7-16,1 1 3 15,-11-4-5-15,0 0 1 16,-8-2 2-16,-1-1 11 16,-9-1-2-16,-1 0 6 0,-6 0-3 15,-3-4 7-15,-3 2-5 16,0 0 8-16,0 0 7 15,0 0 7-15,-2 2-7 0,1 2 5 16,-3 0-8-16,0 2-12 16,-2 1-6-16,-4 9-2 15,3-4-4-15,-28 55-4 16,29-61-1-16,2-4-2 16,4 0 0-16,-2-2-2 15,0 0 0-15,0 0 0 16,0 0 0-16,0 0 0 15,2 0 0-15,0 0 0 16,0 0 0-16,0 0 0 16,0 2 0-16,0-2 0 15,0 2 0-15,0-2 0 16,0 0 0-16,2 0 0 16,0 0 0-16,0 0 0 15,0 0 0-15,0 0 0 16,2 0 0-16,0 0 0 0,0 0 0 15,0 0 0 1,-1 0-3-16,1 0-37 16,0-2-24-16,0-2-83 0,0 0-37 0,-2-2-139 15,0-1-49-15,-2-1-383 16,0 0 48-16</inkml:trace>
      </inkml:traceGroup>
      <inkml:traceGroup>
        <inkml:annotationXML>
          <emma:emma xmlns:emma="http://www.w3.org/2003/04/emma" version="1.0">
            <emma:interpretation id="{DF349FB3-237E-451F-A317-408AEE9B3580}" emma:medium="tactile" emma:mode="ink">
              <msink:context xmlns:msink="http://schemas.microsoft.com/ink/2010/main" type="line" rotatedBoundingBox="20472,9667 23721,9793 23677,10898 20428,10772"/>
            </emma:interpretation>
          </emma:emma>
        </inkml:annotationXML>
        <inkml:traceGroup>
          <inkml:annotationXML>
            <emma:emma xmlns:emma="http://www.w3.org/2003/04/emma" version="1.0">
              <emma:interpretation id="{14FD4A2A-F86F-4F44-86FD-0DEDC1605BCF}" emma:medium="tactile" emma:mode="ink">
                <msink:context xmlns:msink="http://schemas.microsoft.com/ink/2010/main" type="inkWord" rotatedBoundingBox="20472,9667 23721,9793 23677,10898 20428,107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7.1805">687 4280 1001 0,'-4'-5'508'0,"8"5"70"16,-8 2-194-16,4-2-70 15,0 0-59-15,0 0-19 0,2 1-93 16,2 3-31-16,2 2-41 0,19 12-13 15,72 63-18 1,-47-56-11-16,-3-4-19 0,9 8-1 16,-8 0-5-16,6 10-4 15,-7 0 2-15,11 5 1 16,-6-1-4-16,10 7 3 16,-10-11 1-16,6 2-1 15,-11-7-3-15,-1 5 3 16,-5-6-2-16,-6 6 0 31,-12-6 0-31,-4 1 6 16,-17-7 6-16,-13 8 24 15,-14-6 6-15,-18 6 15 0,-9-4 5 0,-16 4-8 16,-4-12-24-16,-11-2-7 16,12-3-14-16,-7-10-9 0,20-4 0 15,4-3-28-15,17-4-24 16,6-5-66-1,14 4-32-15,1-6-131 16,9-1-81-16,3 5-406 16,6-2 43-16</inkml:trace>
          <inkml:trace contextRef="#ctx0" brushRef="#br0" timeOffset="1204.534">2392 4362 1142 0,'0'-4'433'0,"-6"2"151"16,-3 4-277-16,7-2-7 15,-2 0-27-15,-4 2-18 16,-15 9-93-16,-83 65-15 16,53-30-40-16,-7 16-8 15,8 2-36-15,-4 8-12 16,17-8-27-16,12 3-6 16,17-11-9-16,18 1-6 31,15-13-7-31,22-5 0 0,5-18-4 0,20-13-11 15,-6-18-9-15,5-17-3 32,-12-6-7-32,3-9-3 0,-20 3 8 0,3-6 11 15,-16 9 9-15,-4-11 5 0,-7 3 12 16,-7-13 1-16,-5-1-5 16,-6-2 2-16,-4 10-10 0,-7 2-46 15,-1 17-25-15,-1 9-81 16,1 9-59-16,-1 9-140 15,5 8 481-15,6 9-793 16,2 13 354-16</inkml:trace>
          <inkml:trace contextRef="#ctx0" brushRef="#br0" timeOffset="1444.95">2717 4768 1223 0,'18'19'475'0,"-5"14"126"31,-1 2-310-31,-4 14-32 16,-3 1-46-16,-5 14-35 0,-3-10-88 0,-7 6-24 16,-2-12-29-16,-5-3-18 15,1-12-37-15,3 0-90 16,3-16-57-16,6-7-155 15,4-10 203-15,8-12-551 16,2 0 186-16</inkml:trace>
          <inkml:trace contextRef="#ctx0" brushRef="#br0" timeOffset="1860.098">3346 4491 994 0,'0'-9'544'16,"-7"7"77"-16,-5 6-195 15,8-4-98-15,-2 2-61 0,-3 3-20 16,-24 34-112-16,-68 75-27 16,62-62-32-1,1 10-17-15,7-9-29 0,9 5-12 16,15-8-7-16,9-2-11 15,15-7-4-15,14-8-2 16,6-16-10-16,7-13-21 16,3-10-15-16,3-9-13 0,-5-6-1 15,-3-12 2-15,-9 0 14 16,4-6 18-16,-12 0 18 16,-4-9 2-16,-5 6 9 0,-9-13 5 15,-7 1 2-15,-7-6-1 16,-7 4 3-16,-7-2-21 15,2 17-21-15,-7 5-81 16,9 12-45-16,0 9-141 16,7 9-18-16,6 4-332 15,10 6 44-15</inkml:trace>
          <inkml:trace contextRef="#ctx0" brushRef="#br0" timeOffset="2162.2952">3824 4280 1296 0,'6'-5'488'0,"0"1"135"0,-6 2-331 15,0 2-34-15,2 2-37 16,0 4-6-16,7 19-85 15,36 93-2 1,-31-56-34-16,-5 21-9 16,-7-4-36-16,-2 12-6 15,-6-11-19-15,-1 9-4 16,-5-20-9-16,0-5-41 16,5-19-63-16,1-11-138 15,6-18-99-15,8-12-470 16,3-8 27-16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59:03.02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AD14C6-28CD-4D78-839F-2662CC7DF265}" emma:medium="tactile" emma:mode="ink">
          <msink:context xmlns:msink="http://schemas.microsoft.com/ink/2010/main" type="inkDrawing" rotatedBoundingBox="13442,6769 18150,6682 18223,10631 13515,10718" hotPoints="17763,6893 18135,10787 14241,11159 13869,7265" semanticType="enclosure" shapeName="Square">
            <msink:sourceLink direction="with" ref="{7C745A77-6773-498E-9711-60676440B17B}"/>
            <msink:destinationLink direction="with" ref="{BE3B977E-79D2-4BC1-AE3C-9F66CE3D8337}"/>
          </msink:context>
        </emma:interpretation>
      </emma:emma>
    </inkml:annotationXML>
    <inkml:trace contextRef="#ctx0" brushRef="#br0">-3 383 1172 0,'-6'23'282'0,"4"31"177"16,8 23-320-16,8 41-15 15,3 20 10-15,6 46-6 16,-1 7-65-16,3 41-4 15,-4-7-6-15,-3 28 11 16,-7-32-10-16,-3 17 11 16,-12-42-8-16,-4 11 6 15,-3-39-17-15,-5 4 3 16,1-34-17-16,5 9 7 16,4-39-9-16,6-3-4 15,8-22-10-15,15-12-1 0,12-26-9 16,23-8-8-16,10-18 4 0,25-13-1 15,4-12-3 1,28 0-1-16,1 0 5 16,37 1-3-16,-3 1 2 15,40 2 1-15,-1-2 1 0,45-4-5 16,-16 0 0-16,49-3 4 16,-20-1 1-16,30 3-5 15,-34 3 1-15,28 2 1 16,-49 4-3-16,18 6-1 15,-39-2 8-15,-2 3-3 16,-49 1 1-16,-9 9 6 16,-50 1 0-16,-16 3 8 0,-39-1 13 0,-15 5 23 15,-17-10 9-15,-8 5 21 16,-12-7-3-16,-4-3 0 16,0-6-22-16,-5-6-11 15,-2-12-23-15,-3-11-10 16,3-16-10-16,-1-17-2 15,1-6 1-15,-2-32-2 16,3-5-1-16,-1-34 0 16,-1-13-7-16,5-39-17 15,1 5-5-15,-1-39-9 16,-1 24 2-16,-1-24 7 16,-3 32 15-16,1-22 5 15,-1 38 9-15,1-28-2 16,3 37 2-16,-7-18-2 15,2 27 2-15,1-10 0 0,1 26 1 16,-1-2 1-16,7 25 1 16,-1 9 0-16,1 28-1 15,1 13 3-15,-2 24-1 16,-3 7-1-16,-3 8 0 16,1 5 1-16,0 5-4 15,-5 9 3-15,1 0-4 16,-6 8 0-16,-2 4-2 0,-10 8 4 31,-5 1-3-31,-14 5-2 16,0 3-4-16,-16 2-3 15,-3-7-3-15,-20-3-8 16,2-1-3-16,-21-2-2 16,6-3 5-16,-20 3 0 15,12 4 10-15,-31 1 6 0,10 4 2 0,-26 12 3 16,14 2 4-16,-17 10-7 15,17 0 4-15,-17 7 5 16,18-6-3-16,-14 9 4 16,25-9 10-16,-3 10 6 15,32-5-2-15,6-1 4 16,34-7-7-16,16-10-6 16,34-10-38-16,34-8-126 15,30-11-94-15,44 0-80 16,22-2-364-16,35 26 34 15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18-11-05T17:57:01.18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9E1BDBF-B33B-4277-A7BB-A11D900F2893}" emma:medium="tactile" emma:mode="ink">
          <msink:context xmlns:msink="http://schemas.microsoft.com/ink/2010/main" type="inkDrawing" rotatedBoundingBox="10173,11780 10188,11780 10188,11795 10173,11795" shapeName="Other"/>
        </emma:interpretation>
      </emma:emma>
    </inkml:annotationXML>
    <inkml:trace contextRef="#ctx0" brushRef="#br0">6530 4434 0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58:49.4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D6B7405-EC69-4DBE-BB43-9040F4F4B86B}" emma:medium="tactile" emma:mode="ink">
          <msink:context xmlns:msink="http://schemas.microsoft.com/ink/2010/main" type="writingRegion" rotatedBoundingBox="19552,5374 31966,5655 31885,9228 19471,8947"/>
        </emma:interpretation>
      </emma:emma>
    </inkml:annotationXML>
    <inkml:traceGroup>
      <inkml:annotationXML>
        <emma:emma xmlns:emma="http://www.w3.org/2003/04/emma" version="1.0">
          <emma:interpretation id="{116D42FE-EFF4-4EEC-B7C7-6D4AB72E64D7}" emma:medium="tactile" emma:mode="ink">
            <msink:context xmlns:msink="http://schemas.microsoft.com/ink/2010/main" type="paragraph" rotatedBoundingBox="19787,5379 31966,5655 31928,7324 19749,7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844D2F-7C12-446C-83E2-032DB8B97A65}" emma:medium="tactile" emma:mode="ink">
              <msink:context xmlns:msink="http://schemas.microsoft.com/ink/2010/main" type="line" rotatedBoundingBox="19787,5379 31966,5655 31928,7324 19749,7048"/>
            </emma:interpretation>
          </emma:emma>
        </inkml:annotationXML>
        <inkml:traceGroup>
          <inkml:annotationXML>
            <emma:emma xmlns:emma="http://www.w3.org/2003/04/emma" version="1.0">
              <emma:interpretation id="{663977AB-0933-4305-BB0F-F6C5D4A86CCE}" emma:medium="tactile" emma:mode="ink">
                <msink:context xmlns:msink="http://schemas.microsoft.com/ink/2010/main" type="inkWord" rotatedBoundingBox="19787,5387 23023,5460 22994,6772 19757,6699">
                  <msink:destinationLink direction="with" ref="{BE3B977E-79D2-4BC1-AE3C-9F66CE3D833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 9 1184 0,'-2'-7'371'16,"2"5"126"-16,0 4-302 15,0-2-28-15,0 2 33 16,2 3-58-16,6 19-3 15,31 74-20-15,-22-42 10 16,-1 4-29-16,-3 14 4 16,-1-2-23-16,-3 11 2 15,-5-14-15-15,-2 11-4 16,0-13-17-16,0 5-5 16,-4-12-13-16,2-2-11 15,0-15-9-15,-2-8-4 16,0-14-6-16,2-6-17 15,0-7-23-15,-2-2-60 16,2-6-62-16,-2-2-159 16,1 0-48-16,1-2-347 0,0-2 0 15</inkml:trace>
          <inkml:trace contextRef="#ctx0" brushRef="#br0" timeOffset="418.857">136 36 1166 0,'-2'-48'401'15,"2"17"107"-15,6 2-272 16,7 6-79-16,9 5 21 16,3 9-70-16,6 3-17 15,5 6-27-15,11 8 9 0,-1 7-17 16,8 16 4-16,-1 4-12 15,1 15 3-15,-10 3-16 0,3 10 0 16,-12-5-11 0,-2 20-5-16,-10-5-8 15,-4 9-4-15,-11-7-5 16,-6 4 4-16,-10-15-7 16,-7 12 3-16,-5-12 2 0,-13 7 4 15,-1-9-5-15,-13 4 13 16,-3-12 4-16,-12-2 10 15,6-11-4-15,-8-4 4 16,10-20-8-16,0-9-9 16,13-12-12-16,6-9-31 15,14-14-24-15,13-14-91 16,14 0-45-16,15-13-136 16,10-2-197-16,12 2-126 15,-3 15-76-15</inkml:trace>
          <inkml:trace contextRef="#ctx0" brushRef="#br0" timeOffset="783.8421">1127 540 1233 0,'-4'13'486'16,"-12"10"121"-16,-3 4-319 0,-8 14-55 15,-4 7-50-15,-10 14-48 16,4-2-87-16,3 6-8 16,8-12-17-16,9 3-8 15,15-19-6-15,14-5-4 16,5-10-8-16,18-13-2 16,4-16-5-16,7-11 0 15,3-6-1-15,3-8 4 16,-10 2 0-16,-5-10 9 15,-12 8 1-15,-9-17 1 16,-9 1-4-16,-10-11 4 0,-5 6 0 16,-10-2-12-16,1 17-23 0,-6 2-89 15,3 16-52-15,5 3-115 16,1 8 68-16,5 14-403 16,-1 6 140-16</inkml:trace>
          <inkml:trace contextRef="#ctx0" brushRef="#br0" timeOffset="1243.3885">1390 613 1236 0,'23'10'440'0,"6"11"118"0,-4 2-331 0,4 12-5 15,-6 2-31-15,-1 9-48 16,-13-3-52-16,-5 9-12 15,-4-7-32-15,-7 3-6 16,-3-7-10-16,0-3-4 16,-1-12-5-16,-1-5-3 15,6-11-6-15,-2-10-4 16,7-12-6-16,-1 8 3 16,2-4-1-16,2-25-1 15,15-73 3-15,-4 50 10 16,3 2 3-16,-1-6 8 31,3 7 10-31,5-3 6 16,-4 12-4-16,5 3 2 15,-1 16-9-15,4 8-4 16,-4 13-6-16,4 15 6 0,-2 13-5 16,1 14 0-16,-7 13-6 0,-4 12-5 15,-9 3-10 1,-4 8-5-16,-8-10-17 0,3-2-59 15,-3-18-29-15,4-3-132 16,2-16-103-16,4-8-409 16,-2-9 32-16</inkml:trace>
          <inkml:trace contextRef="#ctx0" brushRef="#br0" timeOffset="1654.7041">1997 675 915 0,'26'-12'445'0,"-3"16"85"0,-2 8-183 16,8 15-83-16,-2 4-27 0,0 10-24 15,-3 3-91-15,-5 10-11 16,-7-9-38 0,-5 9 0-16,-5-6-14 0,-2-3-5 15,-2-8-17 1,-2-4-3-16,-1-14-16 15,5-7-14-15,0-9-4 0,3-16-2 16,5-10-3-16,6-16 0 16,-1-4 3-16,5-11 0 15,-3 4 1-15,5-4 2 16,-3 5 2-16,8-3 4 16,-4 9 6-16,8 11 5 15,-5 12 3-15,7 18 3 16,-4 12-5-16,4 23-1 15,-8 2-7-15,0 19 0 16,-5-6-8-16,-5 10-26 16,-7-9-33-16,0 5-85 15,-2-17-62-15,-4 1-148 16,2-9 230-16,-4-2-558 16,-2-1 202-16</inkml:trace>
          <inkml:trace contextRef="#ctx0" brushRef="#br0" timeOffset="2006.6572">2830 994 897 0,'38'-11'363'0,"-1"-5"70"16,-4 1-207-16,-2-5-27 31,-10 1-27-31,1 0 5 16,-7 1-35-16,-1-1 9 15,-9 5-21-15,-1-3 19 16,-6 3-17-16,-7-1 13 16,-5 5-27-16,-11 1-1 15,0 5-31-15,-12 4-5 0,2 7-33 16,-5 3-5-16,7 8-14 16,-2 7 0-16,10 6-15 15,3 9 5-15,9 3-11 0,5 9 3 16,8-3-7-16,10-1 2 15,5-11-6-15,14-8-34 16,8-12-45-16,17-7-89 16,2-12-64-16,16-4-154 15,-4-6 282-15,11-11-604 16,-13 0 232-16</inkml:trace>
        </inkml:traceGroup>
        <inkml:traceGroup>
          <inkml:annotationXML>
            <emma:emma xmlns:emma="http://www.w3.org/2003/04/emma" version="1.0">
              <emma:interpretation id="{11F3C971-959B-4E6E-8D94-E3AA21EF45EC}" emma:medium="tactile" emma:mode="ink">
                <msink:context xmlns:msink="http://schemas.microsoft.com/ink/2010/main" type="inkWord" rotatedBoundingBox="23862,5472 24594,5488 24568,6641 23835,66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56.0279">4078-45 1270 0,'0'-4'457'0,"2"10"154"16,5 8-322-16,1 9-25 16,4 14-23-16,3 21-17 15,-1 7-93-15,-3 28-5 16,-1 6-33-16,-8 9-15 16,-4-9-28-16,-4 8-11 15,2-26-17-15,1-4-5 16,1-17-15-16,2-11-79 15,2-22-40-15,0-6-192 16,-2-11-99-16,3-3-372 16,-1-3-17-16</inkml:trace>
          <inkml:trace contextRef="#ctx0" brushRef="#br0" timeOffset="2768.1556">4418 795 1221 0,'24'-2'446'0,"9"-2"92"15,-1-2-337-15,9-1 6 16,-6-3-60-16,2-2-39 16,-12 3-46-16,2 1-10 15,-12-2-19-15,-1-3 7 16,-4-1-1-16,-1-3 15 15,-9-3-1-15,0-1 15 0,-4 4-6 16,-3-1 10-16,-5 3-11 16,-7 3 12-16,-6 4-17 15,-6 7-1-15,-2 2-9 0,-8 11 4 16,6 2-13 0,-2 13 1-16,8 8-5 0,-2 15-4 15,10 4-10-15,4 16-5 16,9-10-7-16,6 6 1 15,8-16-1-15,13-2-7 16,6-19-10-16,20-6-59 16,3-19-50-16,16-9-124 15,-2-11-99-15,17-3-434 16,-9-5 51-16</inkml:trace>
        </inkml:traceGroup>
        <inkml:traceGroup>
          <inkml:annotationXML>
            <emma:emma xmlns:emma="http://www.w3.org/2003/04/emma" version="1.0">
              <emma:interpretation id="{D026CCE2-B703-43DE-A71C-3BE53BF7059E}" emma:medium="tactile" emma:mode="ink">
                <msink:context xmlns:msink="http://schemas.microsoft.com/ink/2010/main" type="inkWord" rotatedBoundingBox="25525,5841 27529,5886 27499,7223 25495,71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34.1251">5752 528 1097 0,'-10'27'457'15,"4"10"77"-15,4 23-193 0,4 4-120 16,8 21 25-16,0 2-76 16,1 21-25-16,-3-13-60 15,-2 14-4-15,-6-17-29 16,-6 5-9-16,-4-23-20 15,-3-5-8-15,1-16-35 16,4-13-78-16,3-18-70 16,5-11-158-16,5-17-234 0,9-9-120 15,-4-6-115-15</inkml:trace>
          <inkml:trace contextRef="#ctx0" brushRef="#br0" timeOffset="3444.9724">5798 493 1192 0,'0'-48'399'0,"2"3"137"15,0 10-326-15,12 8-4 16,5 16-31-16,10 7-38 16,4 10-63-16,11 21-9 15,-1 8-19-15,3 17-7 16,-3 2-18-16,-2 16-8 15,-14-5-5-15,-14 7 11 16,-13 0 7-16,-15 5 18 16,-16-7 4-16,-14 3 14 0,1-11-12 15,-6-11-3 1,5-17-19-16,2-16-16 16,14-24-38-16,8-21-62 15,10-12-55-15,11-15-128 0,11-2-47 16,12-4-345-16,-1 12 33 15</inkml:trace>
          <inkml:trace contextRef="#ctx0" brushRef="#br0" timeOffset="3761.5152">6307 480 1045 0,'27'31'398'0,"2"11"92"16,-2 1-268-16,2 9-18 15,-9-4-39-15,1 7-25 16,-7-1-58-16,-1 2-9 0,-3-8-21 16,-4 1 4-1,-3-5-5-15,-4-5 3 16,-1-10-3-16,-6-6 5 16,2-15-12-16,-4-12-6 15,3-13-6-15,1-14-6 16,2-12-8-16,4-11 1 0,4-2-4 15,7-12-3-15,3 4-2 0,3 0-11 16,3 10-22-16,3 0-69 16,-2 19-41-16,6 0-139 15,-3 12-38-15,1 9-341 16,-8 14 40-16</inkml:trace>
          <inkml:trace contextRef="#ctx0" brushRef="#br0" timeOffset="3964.6748">6944 638 1123 0,'19'29'505'15,"-7"12"65"-15,-1 5-224 16,-7 1-93-16,-4 5-19 16,-2-7-98-16,-3-3-40 15,1-5-57-15,0-4-53 16,6-10-76-16,2-6-165 15,1-7-45-15,1-10-367 16,-6-8-17-16</inkml:trace>
          <inkml:trace contextRef="#ctx0" brushRef="#br0" timeOffset="4105.3196">7089 530 1015 0,'10'-37'376'16,"-1"18"35"-16,9-2-235 15,-1 3-140-15,8 8-65 16,0-3-101-16,10-1-281 16,4 12 5-16</inkml:trace>
          <inkml:trace contextRef="#ctx0" brushRef="#br0" timeOffset="4362.1107">7664 412 1028 0,'6'-2'589'0,"-6"8"54"16,-4 1-217-16,2-5-84 0,0 2-89 0,-2 6-30 15,-8 33-108-15,-23 75-20 16,12-55-33-16,-6 19-10 16,-8-7-23-16,-5 14-6 15,-3-9-8-15,1-1-6 16,5-13-5-16,4-8-45 15,12-20-42-15,6-12-113 16,7-19-90-16,4-9-496 16,6-9 68-16</inkml:trace>
          <inkml:trace contextRef="#ctx0" brushRef="#br0" timeOffset="4549.6614">7325 574 1207 0,'14'4'475'0,"-3"12"119"16,7 11-330-16,3 15 6 15,2 1-73-15,6 9-52 0,6 2-86 16,6 1-27-16,-3-15-54 16,7 1-139-16,-4-8-92 15,7-6-400-15,-6-8-25 0</inkml:trace>
        </inkml:traceGroup>
        <inkml:traceGroup>
          <inkml:annotationXML>
            <emma:emma xmlns:emma="http://www.w3.org/2003/04/emma" version="1.0">
              <emma:interpretation id="{F5B1EA20-FE3A-4820-A44E-DAB8C75FF470}" emma:medium="tactile" emma:mode="ink">
                <msink:context xmlns:msink="http://schemas.microsoft.com/ink/2010/main" type="inkWord" rotatedBoundingBox="28014,5601 31965,5691 31936,6993 27985,69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048.6818">8260 507 1367 0,'0'7'541'0,"-4"9"111"16,-2 5-373-16,-2 8-2 16,1 10-77-16,-1 9-40 15,0 1-77-15,4 3-20 16,4 0-30-16,4 2-13 15,4-13-14-15,11-4-7 16,1-10-9-16,11-8-27 16,0-9-19-16,9-6-40 15,-1-6-15-15,2-4-28 16,-5-7 18-16,3-9 19 16,-12-7 35-16,0-4 21 15,-4 0 34-15,-3-7 28 16,-7 7 19-16,-5 2 37 0,-6 0 7 0,-2 12 30 15,0 7-4-15,0 10-7 16,0 12-34-16,-2-6-9 16,0 1-28-16,-2 40-9 15,-11 63-17-15,9-50-55 16,0-15-63-16,4 1-163 16,4-15-65-16,6-9-367 15,-4-12-3-15</inkml:trace>
          <inkml:trace contextRef="#ctx0" brushRef="#br0" timeOffset="5476.8684">8844 723 1089 0,'18'14'458'0,"-3"5"80"16,4 8-228-16,1 1-47 0,1 6-10 15,-3 1-88-15,1 4-24 16,-4-4-55-16,-3 11-14 16,-4-7-23-16,-8-2-4 15,-4-6-14-15,-4-4-6 16,4-10-12-16,-4-9-2 31,3-8-9-31,3-14-9 0,9-9-1 16,1-16-2-16,4 1-1 15,7-11 6-15,-1 5 5 16,-1-1-3-16,-1 7 5 16,-1-1 1-16,-3 8 1 15,1 4 6-15,3 6 5 16,1 9-1-16,0 10 4 16,5 14-1-16,-3 11-4 0,-5 12-1 15,-5 9-3-15,-1 6-3 16,-8-1-21-16,-2 1-55 15,2-5-63-15,2-9-143 16,6-8-70-16,3-11-362 16,-1-11 10-16</inkml:trace>
          <inkml:trace contextRef="#ctx0" brushRef="#br0" timeOffset="5710.8226">9527 766 1062 0,'16'-4'468'16,"-5"6"79"-16,3 15-211 15,1 5-51-15,-7 13 0 0,-2 5-97 16,-6 9-36-16,-6-5-69 0,-3 6-26 16,5-9-49-16,0-8-83 15,4-14-66 1,4-11-147-16,1-16-47 0,7-13-350 15,-2-6 31-15</inkml:trace>
          <inkml:trace contextRef="#ctx0" brushRef="#br0" timeOffset="5851.4665">9794 458 1061 0,'-2'-35'360'0,"-1"8"89"16,-3 12-270-16,0 1-74 15,2 9-43-15,0 1-104 16,4 4-87-16,0-2-331 16,0 0 11-16</inkml:trace>
          <inkml:trace contextRef="#ctx0" brushRef="#br0" timeOffset="6321.1359">9897 971 1178 0,'-4'-29'485'0,"8"0"74"0,4 8-302 16,13 1-55-16,6 11-69 16,14-3-45-16,5 4-53 15,8-3-76-15,-3 3-64 16,9 2-115-16,-12 4-27 0,12 10-347 15,-12 2 47 1</inkml:trace>
          <inkml:trace contextRef="#ctx0" brushRef="#br0" timeOffset="6143.3105">10180 125 1062 0,'11'4'503'0,"-1"10"103"0,-4 1-228 31,3 12-61-31,-1 8-44 0,2 21-29 0,-1 6-97 16,1 18-25-16,-6-3-40 15,-6 20-8-15,-6-10-37 16,-3 8-9-16,-3-14-11 15,-3 12-4-15,1-23-11 16,5 1-13-16,1-13-26 16,0-4-78-16,4-15-84 15,-5 0-198-15,-3-12-369 0,-9 0 1 16</inkml:trace>
          <inkml:trace contextRef="#ctx0" brushRef="#br0" timeOffset="6749.5976">10843 787 1177 0,'4'2'461'0,"-6"-2"144"16,-2 2-305-16,2-2 5 16,-1 0-54-16,-7 2-41 15,-35 12-107-15,-73 26-30 16,58-16-46-16,6 3-14 16,13-2-16-16,12 6-3 15,16-4-3-15,15 2-7 16,9-4-11-16,11-4-25 15,3-11-20-15,12-2-52 16,-4-10-9-16,1-8-7 16,-5-2 25-16,2-3 18 0,-11 0 60 15,-1-5 16-15,-5 1 23 16,1-1 36-16,-7 7 22 16,2 3 24-16,-7 8 7 15,-3 12 13-15,-5 4-31 16,-1 17-12-16,-4 7-23 0,0 7-5 15,1-1-25-15,-3-1-65 16,4-16-58-16,3-6-156 16,1-11-27-16,4-16-353 15,7-6 24-15</inkml:trace>
          <inkml:trace contextRef="#ctx0" brushRef="#br0" timeOffset="6983.6922">11016 840 1129 0,'7'5'493'0,"-5"7"118"16,-2 7-283-16,0 12-2 15,-4 0-70-15,2 18-40 16,-3-1-108-16,1 4-29 16,2-7-40-16,-2-5-58 15,2-12-44-15,6-9-149 16,-2-11-99-16,0-12-415 15,-4-2 6-15</inkml:trace>
          <inkml:trace contextRef="#ctx0" brushRef="#br0" timeOffset="7417.635">11269 662 844 0,'8'0'417'16,"1"7"16"-16,5 11-115 16,0 7-146-16,1 14 0 15,-3 1-46-15,-1 18-24 16,-1-4-59-16,-4 14-12 16,-4-8-16-16,-2 6-6 15,-2-8-8-15,-4 2 7 16,-2-17-5-16,0-1-1 0,3-11 1 15,-5-8 4-15,4-7 2 16,-2-8 35-16,5-7 11 16,-3-8 10-16,4 5 4 15,2-2 20-15,0-4-22 16,6-27 9-16,27-73 8 16,-12 42 10-16,-2 0-14 15,8-1 4-15,-2 7-18 0,2 7-11 16,-1 17-19-16,5-3-6 15,-4 12-20-15,6 4-1 16,-2-3-4-16,1 1-2 16,-4 4-5-16,-1 6-14 15,-12 5-21-15,1 2-52 16,-5 8-22-16,-7 2-104 16,-2 4-60-16,-4-6 320 15,-2 4-705-15,-2 3 302 16</inkml:trace>
          <inkml:trace contextRef="#ctx0" brushRef="#br0" timeOffset="7910.1981">11639 1068 1123 0,'75'25'373'0,"-50"-29"107"0,6 0-316 15,6-1-5-15,0-1-48 0,5-4-25 16,-5 0-49-16,2-1-8 16,-10 1-7-16,2-2 1 15,-6 3 1-15,0-3 10 16,-6 3 4-16,3-5 24 15,-7-2 12-15,-1 1 20 16,-1 0-4-16,-5-3 15 16,-6 5-12-16,-6-3 11 0,-7 4-23 15,-13 3-6-15,-9 5-24 16,-19 6-16-16,-4 9-26 16,-12 13-7-16,6 9-1 15,-1 17 1-15,18 4 7 0,6 14 16 16,18-6 10-16,13 5 2 15,12-16 5-15,12-3-9 16,9-17-15-16,14 0-11 16,3-13-6-16,6-1-20 15,-7-7-26-15,-6-3-82 16,-20-3-73-16,-18-2-180 16,-28 4-360-16,-39 4 17 15</inkml:trace>
        </inkml:traceGroup>
      </inkml:traceGroup>
    </inkml:traceGroup>
    <inkml:traceGroup>
      <inkml:annotationXML>
        <emma:emma xmlns:emma="http://www.w3.org/2003/04/emma" version="1.0">
          <emma:interpretation id="{D6A8ADEE-41D9-4103-868E-84A9E8985927}" emma:medium="tactile" emma:mode="ink">
            <msink:context xmlns:msink="http://schemas.microsoft.com/ink/2010/main" type="paragraph" rotatedBoundingBox="19352,7702 24231,7216 24356,8462 19476,89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CD3538-6115-4590-983C-8934CE100993}" emma:medium="tactile" emma:mode="ink">
              <msink:context xmlns:msink="http://schemas.microsoft.com/ink/2010/main" type="line" rotatedBoundingBox="19352,7702 24231,7216 24356,8462 19476,8948"/>
            </emma:interpretation>
          </emma:emma>
        </inkml:annotationXML>
        <inkml:traceGroup>
          <inkml:annotationXML>
            <emma:emma xmlns:emma="http://www.w3.org/2003/04/emma" version="1.0">
              <emma:interpretation id="{9BE180F3-3DC7-4CE1-965B-48028A494533}" emma:medium="tactile" emma:mode="ink">
                <msink:context xmlns:msink="http://schemas.microsoft.com/ink/2010/main" type="inkWord" rotatedBoundingBox="19352,7702 21620,7476 21744,8722 19476,894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483.9607">-251 2196 1473 0,'2'27'476'0,"-4"22"169"0,2 5-406 15,6 25-6-15,-1 1-27 16,1 28-45-16,2-7-74 0,-4 9-5 16,-6-8-28-16,-4 11-6 15,-6-30-19-15,-1 2-6 16,3-15-10-16,-1-6-10 15,1-24-33-15,4-3-78 16,2-18-85-16,-2-9-193 16,5-16-365-16,-5-7 2 15</inkml:trace>
          <inkml:trace contextRef="#ctx0" brushRef="#br0" timeOffset="8814.1268">-273 2411 1186 0,'-5'-58'389'0,"3"0"155"16,4 9-304-16,13 7-35 16,3 17-12-16,11 7-35 15,5 14-80-15,5 16-11 16,-2 15-19-16,5 22-6 16,-5 7-8-16,-4 13-10 15,-6-5-13-15,-7 8-6 16,-9-10-2-16,-11 7 0 15,-6-9-2-15,-9 8 29 16,-10-18 16-16,-16 1 19 16,2-20 1-16,-11-6 3 15,6-12-27-15,-3-11-17 16,8-7-34-16,7-11-48 16,12-3-33-16,14-12-97 15,14-2-68-15,10-6-92 0,11-7-310 16,7 1 43-16</inkml:trace>
          <inkml:trace contextRef="#ctx0" brushRef="#br0" timeOffset="9136.7262">325 2337 1077 0,'10'-2'501'0,"-8"4"126"15,-8 8-263-15,4-8-5 31,-2 2-63-31,-5 11-44 0,-12 20-123 0,-45 66-24 16,42-59-44-16,3 13-25 16,4-9-25-1,9 6-5-15,8-7-10 0,8-3-1 16,9-18 0-16,14-3-8 16,0-11-8-16,4-12 4 15,0-10-4-15,0-3 6 16,-8-11 6-16,-4-10 10 0,-8-1-4 15,-3-12-20-15,-10 1-21 16,0-6-42-16,-4 2-35 0,4-8-99 16,0 5-52-16,6-3-76 31,3 8-306-31,7 13 43 16</inkml:trace>
          <inkml:trace contextRef="#ctx0" brushRef="#br0" timeOffset="9549.6895">740 2175 1267 0,'-6'25'522'0,"0"10"93"0,2 11-299 16,-2 5-68-16,1 9-11 15,1-10-109-15,0 2-42 16,0-9-41-16,8-1-17 15,4-5-25-15,7 0-8 16,4-10-9-16,12-6-22 16,-2-11-6-16,6-14-10 15,-4-9-2-15,2-11 2 16,-6-3 22-16,0-6 11 16,-4 2 9-16,-1-5 4 15,-9 3 11-15,3-4 15 16,-9 8 12-16,3 2 16 15,-8 7 6-15,2 7 10 16,-2 15-16-16,2 11-6 16,-2 9-13-16,0 12-5 0,2 3-11 0,-6 10-22 15,0-5-38-15,0 5-116 16,2-11-85-16,2 1-48 16,3-15-397-16,1-3 71 15</inkml:trace>
          <inkml:trace contextRef="#ctx0" brushRef="#br0" timeOffset="9947.2255">1407 2359 1011 0,'14'4'412'0,"-1"11"112"16,5 8-240-16,3 6-15 15,-4 0-32-15,7 8-27 16,-7 0-89-16,2 9-20 16,-3-3-43-16,-4 9-5 0,-5-7-15 15,-5-3 4-15,0-11-4 16,-4-6 5-16,-2-13-12 16,-1-10 4-16,1-6-9 15,2 2-7-15,0-4-10 0,0-15 0 16,0-29-5-16,8-68 5 31,5 62-2-31,3-1 3 16,-1 15-4-16,3 5-3 15,-1 6-2-15,5 6 0 16,-3 2-2-16,8 5-42 16,0 7-18-16,8 1-129 15,-4 4-105-15,12 8-427 0,0-2 23 16</inkml:trace>
        </inkml:traceGroup>
        <inkml:traceGroup>
          <inkml:annotationXML>
            <emma:emma xmlns:emma="http://www.w3.org/2003/04/emma" version="1.0">
              <emma:interpretation id="{1C033464-434E-4CD4-B357-C5A34527683C}" emma:medium="tactile" emma:mode="ink">
                <msink:context xmlns:msink="http://schemas.microsoft.com/ink/2010/main" type="inkWord" rotatedBoundingBox="22865,7460 24242,7322 24331,8216 22954,835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312.1273">3143 1933 1257 0,'4'4'458'0,"0"7"161"15,2 11-313-15,1 13-17 16,1 9-17-16,0 26-19 0,2 5-96 0,-7 20-11 15,-1-6-44-15,-5 12-20 16,-3-14-29-16,-2-2-19 16,4-19-19-16,0-10-17 15,2-21-33-15,8-14-92 16,6-19-42-16,5-14-165 16,4-5-77-16,12-20-364 15,-4-5 25-15</inkml:trace>
          <inkml:trace contextRef="#ctx0" brushRef="#br0" timeOffset="10655.8241">3631 2061 1197 0,'0'5'551'0,"-10"11"96"15,-5 5-296-15,-5 10-10 16,-1 12-80-16,-6 15-37 15,6 0-96-15,-1 12-22 16,7-8-48-16,7-4-18 0,8-12-25 0,12 0-5 16,7-15-17-16,12-2-17 31,8-11-14-31,7-14-11 0,-1-14-8 0,7-11-5 31,-8-4 17-31,-1-10 7 16,-10 2 15-16,-4-10 6 0,-10 3 14 0,-5-20-2 15,-8 0 8-15,-8-12 1 16,-6 4-1-16,-4-5-2 16,-3 13-3-16,1 2-42 15,3 17-22-15,3 4-119 16,8 16-82-16,6 6-84 16,5 9-319-16,11 4 33 15</inkml:trace>
          <inkml:trace contextRef="#ctx0" brushRef="#br0" timeOffset="11058.7505">4287 1945 1498 0,'-18'19'624'0,"-5"2"72"0,-6 10-342 16,-4 6-103-16,-7 13-30 15,1 3-103-15,-2 12-28 16,6 1-49-16,6 6-14 16,16-14-22-16,9 0-3 31,16-14-4-31,7-7-5 0,10-12-4 16,12-5-20-16,1-17-8 15,12-12-16 1,-1-9 1-16,1-9-2 0,-6-2 20 15,-1-13 8-15,-13-1 18 0,-1-15 5 16,-11 0 3-16,-9-16 3 16,-7 13 4-16,-6-7-2 15,-8 8 0-15,-5-4 1 16,1 14-22-16,-3 7-68 16,1 16-64-16,2 11-147 15,5 18-56-15,5 12-348 16,2 7 23-16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59:01.14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9EBD09-4136-43B5-9CCB-8DBEFB4D8537}" emma:medium="tactile" emma:mode="ink">
          <msink:context xmlns:msink="http://schemas.microsoft.com/ink/2010/main" type="writingRegion" rotatedBoundingBox="25628,7959 24172,13490 22784,13124 24239,7593"/>
        </emma:interpretation>
      </emma:emma>
    </inkml:annotationXML>
    <inkml:traceGroup>
      <inkml:annotationXML>
        <emma:emma xmlns:emma="http://www.w3.org/2003/04/emma" version="1.0">
          <emma:interpretation id="{DFB037F4-04B4-4B99-972C-A7FE8C910ECE}" emma:medium="tactile" emma:mode="ink">
            <msink:context xmlns:msink="http://schemas.microsoft.com/ink/2010/main" type="paragraph" rotatedBoundingBox="25628,7959 24172,13490 22784,13124 24239,75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9A1AB3-A612-40AD-9D8E-BEC23551DD79}" emma:medium="tactile" emma:mode="ink">
              <msink:context xmlns:msink="http://schemas.microsoft.com/ink/2010/main" type="line" rotatedBoundingBox="25628,7959 24172,13490 22784,13124 24239,7593"/>
            </emma:interpretation>
          </emma:emma>
        </inkml:annotationXML>
        <inkml:traceGroup>
          <inkml:annotationXML>
            <emma:emma xmlns:emma="http://www.w3.org/2003/04/emma" version="1.0">
              <emma:interpretation id="{D0F42411-B2BA-4F45-943E-E80B62EA7933}" emma:medium="tactile" emma:mode="ink">
                <msink:context xmlns:msink="http://schemas.microsoft.com/ink/2010/main" type="inkWord" rotatedBoundingBox="24962,7784 24629,9050 23939,8869 24272,7602"/>
              </emma:interpretation>
            </emma:emma>
          </inkml:annotationXML>
          <inkml:trace contextRef="#ctx0" brushRef="#br0">5013 2225 995 0,'0'-2'416'0,"-2"-2"113"16,-6 4-241-16,6-2 17 15,-2 2-42-15,-2 2-19 0,-2 2-85 16,-21 14-21-16,-61 57-60 15,49-36-18-15,6-4-30 16,2 0-11-16,10-16-23 16,6 2-35-16,15-5-24 0,5-5-87 15,9 1-39-15,5-2-83 16,5-7 11-16,3-1 1 16,-4-2 78-16,0-4 31 15,-3 4 91-15,-5-1 22 16,-1-1 21-16,0 2 9 15,-7 0 8-15,-5 0 4 16,0 0 1-16,2 0 3 16,0 2 3-16,0 1 10 15,2 5 2-15,14 41 6 16,18 57 1-16,-20-42 4 16,-8-6-7-16,-1 8 7 15,-5-10 12-15,-10 8 45 16,-3-4 15-16,-12 4 70 15,-8-8 14 1,-12 2 27-16,-5-14-36 0,-16 1 0 16,4-14-66-16,-14-2-11 15,10-12-47-15,-9-5-13 16,11-10-23-16,-2-8-22 16,12-4-30-16,5-3-39 15,15-1-65-15,4-3-160 16,9 1-43-16,8 1-351 0,1 3-17 15</inkml:trace>
        </inkml:traceGroup>
        <inkml:traceGroup>
          <inkml:annotationXML>
            <emma:emma xmlns:emma="http://www.w3.org/2003/04/emma" version="1.0">
              <emma:interpretation id="{EF78264B-0ED3-42FE-A5BF-A1F6E02BBB85}" emma:medium="tactile" emma:mode="ink">
                <msink:context xmlns:msink="http://schemas.microsoft.com/ink/2010/main" type="inkWord" rotatedBoundingBox="25174,9684 24172,13490 22784,13124 23786,93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6046.3043">3391 7640 819 0,'2'-6'272'0,"0"0"42"15,-2 1-210-15,2 1-68 0,-2 0-21 16,0 0-37-16,0 0-292 16,0 0 77-16</inkml:trace>
          <inkml:trace contextRef="#ctx0" brushRef="#br0" timeOffset="6087.9013">4463 3928 1115 0,'0'-9'438'0,"-6"14"116"15,4 9-277-15,-2 11-9 16,0 4-45-16,4 27-19 16,4 6-77-16,6 25-13 15,4 4-34-15,1 23 1 16,-1-7-22-16,-3 9-3 15,-5-17-14-15,-4 11-10 16,-6-15-12-16,-4-6-3 16,-3-22-11-16,-1-1-15 0,-1-29-28 0,1-4-71 15,2-10-87-15,3 0-177 16,-3 3-360 0,-6 14 8-16</inkml:trace>
          <inkml:trace contextRef="#ctx0" brushRef="#br0" timeOffset="5781.4759">4643 4385 656 0,'2'-6'425'16,"-4"2"-17"-16,-6-4-24 15,6 7-166-15,-2-1 27 16,-1 0-39-16,-7 0 2 0,-23 0-67 15,-62 0-13-15,59 10-43 16,3 5-12-16,6-3-37 16,2 7-7-16,9-1-19 15,5 5 2-15,7-2-9 16,8 14-4-16,6-4 2 0,7 10-4 16,8 2-9-1,8 1-6-15,0-7 2 0,8 0-6 16,-2-6 2-16,1-2 5 15,-5-6 4-15,-2 3 4 16,-8-1 3-16,-5 2 1 16,-10 2 4-16,-10 10 2 15,-6 0 2-15,-13 5 1 16,-6-1 4-16,-14-3 2 16,2-7 0-16,-5-2-1 15,7-13-5-15,-2-4-30 16,14-11-47-16,0-12-96 15,8-8-59-15,1-12 84 16,8-10-470-16,3-11 178 16</inkml:trace>
          <inkml:trace contextRef="#ctx0" brushRef="#br0" timeOffset="14803.0627">3490 6380 644 0,'1'2'313'0,"-1"0"-1"0,0 2-107 16,0 0-130-16,0 0-7 16,0-1-28-16,0 1-7 15,0 0-15-15,2 2 4 16,0 0-1-16,0 0 7 16,0-1-1-16,0 1 1 15,-2 2-3-15,0 0-5 16,0-1-7-16,0 1-3 15,0-2-8-15,0 0-5 16,0 0-7-16,0-2-27 16,0-1-13-16,0 1-103 15,-2-2-224-15,0 0 35 0</inkml:trace>
          <inkml:trace contextRef="#ctx0" brushRef="#br0" timeOffset="15648.7945">3410 7208 1057 0,'2'8'333'16,"2"8"104"-16,0 1-287 15,15 64-27-15,-15-59-21 16,0 1-15-16,-4-4-48 0,0-1-9 16,0-3-15-16,-2-1-49 15,-6-5-40-15,4 1-62 16,-5 0-162-16,3-1-177 31,0-1-16-31</inkml:trace>
          <inkml:trace contextRef="#ctx0" brushRef="#br0" timeOffset="15874.412">3408 7547 1015 0,'2'4'374'0,"-2"0"81"0,0 2-252 0,0-1-52 16,0 3-38-16,2 8-11 16,0-3-55-16,-2 3-19 15,10 53-18-15,-12-57-8 16,-2-4-22-16,0-4-63 16,2-4-27-16,0-2-54 15,0 0-272-15,0 0-45 16,-2 0-66-16</inkml:trace>
          <inkml:trace contextRef="#ctx0" brushRef="#br0" timeOffset="6643.4416">3358 6245 1108 0,'0'4'367'0,"0"-1"105"16,4-1-222-16,7-2-31 0,49-9 50 15,74-32-22-15,-35 0 0 16,3 3-63-16,12-9-10 16,-13 9-56-16,9 1-7 15,-15 4-39-15,15-2-9 16,-7 8-30-16,13-12-9 16,-19 4-22-16,7-1-44 15,-24 3-55-15,-9 4-129 16,-20 11-99-16,-11 11-465 15,-18 10 33-15</inkml:trace>
          <inkml:trace contextRef="#ctx0" brushRef="#br0" timeOffset="12733.6764">4256 6372 814 0,'0'-5'309'0,"0"1"46"16,0 0-211-16,0 0-25 15,2 2-31-15,0 0 12 16,0 0-17-16,2 2 19 16,-1 0-6-16,1 2 11 15,0 0-23-15,0 2 5 16,0 0-26-16,2 2-3 15,-2 1-24-15,3 9-5 16,1-1-12-16,25 59-9 16,-31-63-6-16,2 1-6 15,-6-4-15-15,2-8-44 16,0 0-32-16,0 0-83 16,-2 0-24-16,0 0-324 15,0-2 62-15</inkml:trace>
          <inkml:trace contextRef="#ctx0" brushRef="#br0" timeOffset="7739.0303">4260 6442 957 0,'4'-13'338'0,"-1"1"98"0,-1 0-243 0,-5-3 25 15,-1 5-18-15,-4 2 22 16,0 1-36-16,-7 5 10 16,-1 4-31-16,-9 9 0 15,-4 5-45-15,-12 15-8 16,3 7-39-16,-5 11-14 31,6-5-23-31,8 5-14 0,16-13-18 0,9-5-4 0,12-11-17 16,13-5-41-1,8-9-18-15,8-6-22 0,1-6-17 16,3-5-24-16,-8-1 29 16,0 2 10-16,-8 3 20 15,0-1 15-15,-4 0 35 16,-1 4 11-16,-9-2 10 0,3 5 3 16,-8 2 2-16,2 7 6 15,-3 4 1-15,5 5 10 16,0 6 1-16,5 10 4 15,1 4-2-15,-1 10-3 16,1 3-9-16,-1 12-4 16,-7-4-4-16,-2 8-5 15,-4-4 1-15,-10 9 1 16,-8-3 12-16,-9 7 41 16,-8-11 25-16,-9-2 35 15,-3-13 18-15,-5-9 21 16,5-15-21-16,-3-1-5 15,5-13-28-15,-3-9-12 16,7-6-36-16,-5-7-14 16,3-7-21-16,0-1-21 0,3 0-21 15,-3-3-64-15,12 9-35 16,4 1-125-16,8 0-87 16,7-1-388-16,2 3 40 15</inkml:trace>
          <inkml:trace contextRef="#ctx0" brushRef="#br0" timeOffset="15028.5921">3488 6485 982 0,'2'0'302'16,"-2"2"81"-16,0 0-280 0,1 1-6 16,-1 3-32-16,2 0-16 15,-2 0-28-15,0 2-6 16,0 1-21-16,0 3-39 0,-2-4-24 15,1-1-336-15,-1 1 69 16</inkml:trace>
          <inkml:trace contextRef="#ctx0" brushRef="#br0" timeOffset="15247.309">3472 6655 1017 0,'2'8'346'15,"0"-1"71"-15,0 5-247 16,0 0-52-16,0 1-4 16,0 1-40-16,0-3-18 15,0 1-25-15,-2 2-12 16,0-7-33-16,0 1-53 16,-2 0-27-16,0-2-56 15,0-1-322-15,0 1 81 16</inkml:trace>
          <inkml:trace contextRef="#ctx0" brushRef="#br0" timeOffset="15426.3705">3466 6889 1000 0,'0'6'327'0,"0"2"84"16,0 5-274-16,0 5-14 15,0-1-32-15,6 62-16 16,-12-63-37-16,0 1-12 15,-1-3-30-15,-1-3-53 16,-2-1-38-16,1-2-355 16,1 0 63-16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8:00:00.15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FFC4A8A-0832-4C63-B411-4907F31FE6F2}" emma:medium="tactile" emma:mode="ink">
          <msink:context xmlns:msink="http://schemas.microsoft.com/ink/2010/main" type="writingRegion" rotatedBoundingBox="32824,9521 34158,11869 32898,12585 31565,10237"/>
        </emma:interpretation>
      </emma:emma>
    </inkml:annotationXML>
    <inkml:traceGroup>
      <inkml:annotationXML>
        <emma:emma xmlns:emma="http://www.w3.org/2003/04/emma" version="1.0">
          <emma:interpretation id="{5DB7B698-8305-4F4E-B41F-A764F6E338C8}" emma:medium="tactile" emma:mode="ink">
            <msink:context xmlns:msink="http://schemas.microsoft.com/ink/2010/main" type="paragraph" rotatedBoundingBox="32824,9521 34158,11869 32898,12585 31565,10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AE7B5D-11C3-45B4-84FB-7CD012E90E31}" emma:medium="tactile" emma:mode="ink">
              <msink:context xmlns:msink="http://schemas.microsoft.com/ink/2010/main" type="line" rotatedBoundingBox="32824,9521 34158,11869 32898,12585 31565,10237"/>
            </emma:interpretation>
          </emma:emma>
        </inkml:annotationXML>
        <inkml:traceGroup>
          <inkml:annotationXML>
            <emma:emma xmlns:emma="http://www.w3.org/2003/04/emma" version="1.0">
              <emma:interpretation id="{22887395-2A98-404D-891C-D9E26000FA00}" emma:medium="tactile" emma:mode="ink">
                <msink:context xmlns:msink="http://schemas.microsoft.com/ink/2010/main" type="inkWord" rotatedBoundingBox="32824,9521 33847,11321 32587,12037 31565,102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12873 5900 1282 0,'4'8'447'0,"-4"5"138"0,4 5-336 15,0 9 0-15,0 0-51 16,-2 14-15-16,-4 1-78 16,0 11-16-16,-2-5-32 0,-2 6-3 15,0-13-25-15,-1-4-6 16,1-16-13-16,-2-6-36 16,4-9-24-16,6-4-136 15,6-4-79-15,-8 0-53 16,4 0-364-16,2-2 58 15</inkml:trace>
          <inkml:trace contextRef="#ctx0" brushRef="#br0" timeOffset="434.8682">13206 5869 1184 0,'-10'14'459'0,"-7"3"112"15,-2 6-296-15,-6 8-26 16,-1-2-45-16,-1 8-25 16,4-4-76-16,2 10-24 15,5-10-38-15,7 7-13 16,3-7-23-16,8-4-5 16,6-10-6-16,9-3-6 31,6-10 4-31,6-8-7 15,2-8-4-15,6-7-1 0,-8-3 6 16,2-5-3-16,-6 0 7 0,-6-2 6 16,-3 2 3-16,-4-10 3 15,-7 8-5-15,-3-4 9 16,-4 4-5-16,-2-4-2 16,-1 6-21-16,-3 0-65 15,0 1-53-15,2 3-126 16,4 7-32-16,6 1-333 15,2 1 48-15</inkml:trace>
          <inkml:trace contextRef="#ctx0" brushRef="#br0" timeOffset="737.3966">13456 5802 1227 0,'-6'17'472'0,"-8"12"95"16,-1 0-331-16,-6 6 5 0,1 0-65 0,3 3-35 15,1-5-58-15,-1 2-24 32,9-8-30-32,2 2-14 0,5-9-7 0,4-1-11 15,11-6 1-15,5-5-3 16,3-8 1-16,10-4-3 15,1-7 2-15,6-9 2 16,-4-1-5-16,4-6 4 16,-14 0-1-16,2-6 3 15,-14 4 1-15,-1-10 3 16,-6 2-9-16,-6 1-34 0,-2 5-28 16,0 2-87-16,-4 13-60 15,-2 10-41 1,6 6-343-16,-3 8 79 0</inkml:trace>
          <inkml:trace contextRef="#ctx0" brushRef="#br0" timeOffset="-494.08">12473 5800 801 0,'-35'63'346'0,"33"-57"43"16,6-4-173-16,5-6-35 16,-7 2-15-16,2-2 31 0,10-7-17 31,42-8 32-31,62-82-35 0,-39 49 9 0,-1 3-26 31,11-13 0-31,-10 4-44 0,4-9-8 0,-7 5-31 16,7-8-23-16,-13 14-25 31,5-4-15-31,-13 11-8 0,0 1-19 16,-16 9-30-16,-7 3-76 0,-18 9-79 0,-9 13-169 31,-12 12-194-31,-19 18-150 15,-14 13-104-15</inkml:trace>
          <inkml:trace contextRef="#ctx0" brushRef="#br0" timeOffset="-1492.539">12717 4565 837 0,'-8'-12'428'16,"-2"8"19"-16,-3 4-112 16,-5 0-149-16,-3 4 6 15,0 2-46-15,-3 6-21 0,5 1-54 16,-6 7-10-16,4 3-21 15,1 8-13-15,7-2-13 16,1 0-5-16,8 0-6 16,6 2-4-16,2-8 3 0,2 4-5 15,7-4-3-15,5 6-1 16,1-5-3-16,6 5-2 16,-1-6 1-16,6 2 9 15,-4-6-1-15,-1 3 5 16,-2-3 2-16,-4-2-1 0,-7-1-5 15,-4-3 3-15,-8 1 2 16,-10 0 9-16,-4-1 6 16,-9 3 17-16,-4-7-1 15,-10 3 4-15,5-4-10 16,-3-3-9-16,0-5-10 16,6-2-16-16,2-7-25 15,3-7-58-15,7-5-40 0,5-8-101 16,7 0-19-16,9-10-334 15,1 4 66-15</inkml:trace>
          <inkml:trace contextRef="#ctx0" brushRef="#br0" timeOffset="-1157.6057">12589 4257 908 0,'4'6'418'16,"0"6"49"-16,-1 9-135 15,3 6-114-15,2 12 29 16,0 5-47-16,-2 16-14 16,-1 2-55-16,1 17-4 15,-4-3-41-15,0 7-9 16,0-5-28-16,0 3-10 15,0-11-20-15,2 1-4 16,0-13-6-16,-4-2-3 16,0-13 3-16,0-1-5 15,-8-9 3-15,6 2-33 16,-2-8-26-16,2-4-159 16,6-11-103-16,4-2-400 15,-1-6-29-15</inkml:trace>
        </inkml:traceGroup>
        <inkml:traceGroup>
          <inkml:annotationXML>
            <emma:emma xmlns:emma="http://www.w3.org/2003/04/emma" version="1.0">
              <emma:interpretation id="{7A8699F2-6A8C-4081-9DC3-A5921174FCC4}" emma:medium="tactile" emma:mode="ink">
                <msink:context xmlns:msink="http://schemas.microsoft.com/ink/2010/main" type="inkWord" rotatedBoundingBox="33584,11501 33882,12026 33048,12499 32750,11975"/>
              </emma:interpretation>
              <emma:one-of disjunction-type="recognition" id="oneOf1">
                <emma:interpretation id="interp1" emma:lang="" emma:confidence="1">
                  <emma:literal>}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1546.3427">13810 6005 804 0,'2'-4'386'16,"-4"0"28"-16,-2-2-111 16,2 4-97-16,0 2 28 15,-2 0-34-15,-1 0 2 16,-3 2-58-16,-2 2-12 15,-9 10-46-15,-64 57-21 16,65-50-33-16,1 5-12 16,9-1-13-16,4-6-30 15,4-3-18-15,4-3-55 16,6-3-22-16,1-6-52 16,5-2 7-16,1-2-15 15,1-4 43-15,-5-2 19 16,1 2 48-16,-5-6 20 0,-3 3 33 15,-2-5 14-15,-2 2 9 16,-4 1 27-16,0 5 16 16,0 4 27-16,0 0 6 15,0 2 7-15,-2 0-25 16,1 4-7-16,1 1-26 16,-2 22-6-16,2 56-7 15,10-56-2-15,-1-5-9 16,1 9-2-16,0-8-2 15,-6 12-2-15,-4-3 0 0,-4 13 2 16,-4-7-2-16,-3 9 7 16,-3-9 14-16,-7 5 32 15,-4-12 16-15,-10 6 37 16,0-8 2-16,-5 0-3 16,1-6-29-16,-3-2-5 15,7-12-37-15,-4-3-10 16,8-10-10-16,-3-4-8 0,7-3-25 15,-4-5-56-15,9 1-60 16,-1-1-149-16,8 3 306 16,5-3-691-16,1 10 246 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59:37.79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EBCBA20-2245-42FF-B75A-EB91E27C7DCA}" emma:medium="tactile" emma:mode="ink">
          <msink:context xmlns:msink="http://schemas.microsoft.com/ink/2010/main" type="writingRegion" rotatedBoundingBox="23843,10554 30961,7762 32581,11892 25463,14684"/>
        </emma:interpretation>
      </emma:emma>
    </inkml:annotationXML>
    <inkml:traceGroup>
      <inkml:annotationXML>
        <emma:emma xmlns:emma="http://www.w3.org/2003/04/emma" version="1.0">
          <emma:interpretation id="{1D377DA3-5C30-4FE7-8D7B-E77E1FCE6A14}" emma:medium="tactile" emma:mode="ink">
            <msink:context xmlns:msink="http://schemas.microsoft.com/ink/2010/main" type="paragraph" rotatedBoundingBox="24969,9960 27375,9789 27436,10634 25029,108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366105-193E-4B7B-B378-66D2881D3174}" emma:medium="tactile" emma:mode="ink">
              <msink:context xmlns:msink="http://schemas.microsoft.com/ink/2010/main" type="line" rotatedBoundingBox="24969,9960 27375,9789 27436,10634 25029,10805"/>
            </emma:interpretation>
          </emma:emma>
        </inkml:annotationXML>
        <inkml:traceGroup>
          <inkml:annotationXML>
            <emma:emma xmlns:emma="http://www.w3.org/2003/04/emma" version="1.0">
              <emma:interpretation id="{3307DB60-13D9-40C6-BAB8-5C6BC1EA0E8C}" emma:medium="tactile" emma:mode="ink">
                <msink:context xmlns:msink="http://schemas.microsoft.com/ink/2010/main" type="inkWord" rotatedBoundingBox="24969,9960 27375,9789 27436,10634 25029,10805"/>
              </emma:interpretation>
            </emma:emma>
          </inkml:annotationXML>
          <inkml:trace contextRef="#ctx0" brushRef="#br0">6088 4404 1011 0,'4'-9'358'0,"-4"3"111"0,4 0-205 15,-4 4-29-15,0 2 19 16,0 0-53-16,0 2-19 16,0 0-60-16,0 4 7 15,2 7-20-15,10 32 5 31,13 59-19-31,-17-42 5 16,-6-2-18-16,0 12-7 16,-4-4-19-16,0 9-8 15,0-9-19-15,0 1-12 0,0-14-3 16,0-5-7-16,2-17-4 16,2-8 1-1,-2-10-8-15,0-5-49 0,4-6-41 16,0-10-105-1,-4 4-69-15,2-2-162 16,1-1-313-16,3-3 36 0</inkml:trace>
          <inkml:trace contextRef="#ctx0" brushRef="#br0" timeOffset="-6314.1998">5657 4408 696 0,'2'-2'470'0,"2"6"-2"16,-2-2-66-16,-2-2-163 15,0 0-36-15,-2 2 10 0,0 2-68 16,0 2-16-16,0 3-36 16,-6 24 2-16,-21 58-20 15,8-48 2-15,2-7-9 16,-3 11 1-16,-1-6-9 16,-4 1 4-16,2-5-19 15,-4 9-6-15,2-1-15 16,-6 1-6-16,10 3-12 0,-1-1-1 15,5-13-5-15,0-4-25 16,5-14-26-16,1-5-73 16,3-8-64-16,0-4-154 15,2-6-15-15,-1-8-333 16,-3 5 25-16</inkml:trace>
          <inkml:trace contextRef="#ctx0" brushRef="#br0" timeOffset="-6033.6718">5276 4636 1263 0,'11'-9'422'0,"1"9"140"0,5 2-340 15,7 11 15-15,1 1-32 0,12 13-33 16,-1 2-65-16,3 8-12 15,-4-4-35-15,0 9-5 16,-12-7-17-16,-2 6-5 16,-5-3-13-16,-3 1-5 15,-5-14-11-15,2 2-15 16,-5-11-27-16,-1-5-103 16,-4-5-71-16,2-2-40 15,-2-4-438-15,0 0 92 16</inkml:trace>
          <inkml:trace contextRef="#ctx0" brushRef="#br0" timeOffset="506.0519">6673 4478 1148 0,'6'-4'386'0,"0"10"160"16,-5 3-277-16,-1-7-2 0,-1 2-13 16,-1 4-14-16,-8 21-86 15,-33 75-22-15,20-59-39 16,-8 5-9-16,4-3-21 0,0 7-16 15,10-8-18-15,5 7-12 16,12-9-7-16,8 1-11 16,9-12-1-16,8-10-13 15,6-15-4-15,10-8-30 16,1-10-3-16,7-8-8 16,-5-3 5-16,5-6 0 15,-11-2 26 1,3-6 2-16,-10 4 7 0,4-4 4 15,-10 2 9-15,0 1 3 16,-5 1 1-16,-5-10 7 16,-11 2 8-16,-6-5 11 15,-8 3 9-15,-5 1 10 16,-5 9-4-16,-5 3-7 0,2 13-10 16,-2-1-15-16,4 9-25 15,1 3-46-15,9 4-50 16,3 2-121-16,6 4-64 15,2-6-189-15,0 2-153 0,0 1-23 16</inkml:trace>
          <inkml:trace contextRef="#ctx0" brushRef="#br0" timeOffset="915.2323">7449 4455 1098 0,'4'-4'456'0,"-2"4"142"15,-8 4-255-15,4-4-27 16,-2 2-41-16,-2 3-25 16,-17 26-118-16,-62 83-28 15,44-55-40-15,-7 8-20 0,7-5-21 16,3 8-9-16,14-12-8 15,9 4-9-15,13-12 4 16,16-5-9-16,7-16-9 0,12-16-8 16,7-15 2-16,9-13-4 15,-3-10 6 1,6-12 11-16,-7-2 5 0,-1-11 5 16,-5 3 1-16,-2-5 6 15,-10 4-1-15,0-12 6 16,-13 8-3-16,-7-3 1 15,-7 7-6-15,-11 5-25 16,-9 18-33-16,-9 10-83 16,-9 17-72-16,-15 15-519 15,-3 22 91-15</inkml:trace>
        </inkml:traceGroup>
      </inkml:traceGroup>
    </inkml:traceGroup>
    <inkml:traceGroup>
      <inkml:annotationXML>
        <emma:emma xmlns:emma="http://www.w3.org/2003/04/emma" version="1.0">
          <emma:interpretation id="{92BFB726-9C06-440A-9113-934A55EE59DA}" emma:medium="tactile" emma:mode="ink">
            <msink:context xmlns:msink="http://schemas.microsoft.com/ink/2010/main" type="paragraph" rotatedBoundingBox="24208,11485 31326,8693 32081,10615 24962,13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6EF471-8E85-41FD-9A5C-698703DDBAB7}" emma:medium="tactile" emma:mode="ink">
              <msink:context xmlns:msink="http://schemas.microsoft.com/ink/2010/main" type="line" rotatedBoundingBox="24208,11485 31326,8693 32081,10615 24962,13408"/>
            </emma:interpretation>
          </emma:emma>
        </inkml:annotationXML>
        <inkml:traceGroup>
          <inkml:annotationXML>
            <emma:emma xmlns:emma="http://www.w3.org/2003/04/emma" version="1.0">
              <emma:interpretation id="{95E550F5-2969-4FA8-A7BC-E6F2AC042D49}" emma:medium="tactile" emma:mode="ink">
                <msink:context xmlns:msink="http://schemas.microsoft.com/ink/2010/main" type="inkWord" rotatedBoundingBox="24481,12180 26927,11221 27363,12331 24917,132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542.3904">5210 6459 1050 0,'8'-3'402'0,"-8"8"117"16,-4 7-245-16,2-10-27 0,0 4-26 0,-6 29 2 15,-21 65-84-15,10-49-9 16,1-3-37-16,-7 8-4 16,4 0-26-16,-4 12-2 15,2-6-22-15,-5 0-7 16,7-12-15-16,-2-2-4 15,4-17-25-15,1-5-50 16,7-13-54-16,-1-9-158 16,4-14-71-16,6-5-363 15,0 1-7-15</inkml:trace>
          <inkml:trace contextRef="#ctx0" brushRef="#br0" timeOffset="1798.0905">4937 6581 1174 0,'12'-5'433'16,"7"10"127"-16,0 7-303 15,12 13 24-15,0 4-42 16,10 12-20-16,-6-1-69 16,5 11-18-16,-7-3-46 0,0 6-13 15,-8-7-33-15,-1-1-11 16,-5-9-19-16,0-10-52 31,-3-9-34-31,-3-3-186 16,-1-7-94-16,1 1-381 15,-11-1-42-15</inkml:trace>
          <inkml:trace contextRef="#ctx0" brushRef="#br0" timeOffset="4815.929">5887 6314 1190 0,'6'-2'402'16,"-2"8"125"-16,4 4-249 16,-8-10-52-16,2 4 29 15,0 5-61-15,7 42-20 16,11 63-60-16,-13-44-3 16,-1-7-28-16,-4 7 0 15,0-10-25-15,-2 8 7 16,-2-12-21-16,-4 6 0 0,4-16-21 15,-4-3-1-15,5-14-14 16,1-10-14-16,-2-13-21 16,5-4-71-16,5-8-25 15,-8 4-131-15,2-2-81 16,4-3-419-16,2-5 58 0</inkml:trace>
          <inkml:trace contextRef="#ctx0" brushRef="#br0" timeOffset="5298.6208">6590 6367 827 0,'4'-8'507'0,"-4"10"30"15,-2 2-102-15,0-4-134 16,-2 2-48-16,0 3 6 16,-10 13-95-16,-49 86-30 15,34-55-49-15,-2 11 1 0,2-8-26 16,-4 6-5-16,11-6-17 16,-1 6-7-16,6-7-15 15,7 7-5-15,12-8-6 16,8-5-4-1,5-13-1-15,8-6-6 0,4-13 0 16,4-7-16-16,-2-4-5 0,4-10-9 16,-2-2-2-16,4-7 3 15,-6-4 12-15,2-12 9 16,-6 0 9-16,-1-10 7 16,-11 3 1-16,-1-9 1 15,-8 9-2-15,-6-9 1 16,-2 11 1-16,-6-5-3 15,0 10 0 1,-3 0-29-16,3 8-25 0,0 0-58 16,5 9-42-16,1 1-119 15,6 7-26-15,0-1 68 16,5 5-384-16,-7 4 151 16</inkml:trace>
          <inkml:trace contextRef="#ctx0" brushRef="#br0" timeOffset="5881.2601">7163 6359 1119 0,'11'-2'431'16,"-5"0"117"-16,0 6-277 15,-6-4 30-15,-2 2-42 0,-2 4-21 16,-13 36-68-16,-42 76-29 16,21-56-56-16,-3 6-8 15,8-10-33-15,6-2-13 16,10-9-17-16,5 5 0 16,12-10-16-16,10-1-2 15,3-14 0-15,18-8-4 16,2-13 0-16,12-8-2 15,1-9-2-15,8-9-6 16,-5 1 6-16,3-12-3 16,-11 2 3-16,-3-8 5 15,-7 8 7-15,-2-6-3 16,-5 1 0-16,-5-3 5 16,-8 4-3-16,-1-8 3 0,-8 1 10 15,-8-7 11-15,-1 3 4 16,-9-3 10-16,-1 10 0 15,-7 4-2-15,-3 12-13 0,-4 8-5 16,0 3-11-16,-3 6-11 16,3 4-16-16,-4 4-47 15,2 4-29-15,2 5-92 16,2 1-61-16,0 3 285 16,4 3-736-16,-6 9 312 15</inkml:trace>
        </inkml:traceGroup>
        <inkml:traceGroup>
          <inkml:annotationXML>
            <emma:emma xmlns:emma="http://www.w3.org/2003/04/emma" version="1.0">
              <emma:interpretation id="{BA9CE3E0-9413-4BAE-B3AE-1866C20BD45B}" emma:medium="tactile" emma:mode="ink">
                <msink:context xmlns:msink="http://schemas.microsoft.com/ink/2010/main" type="inkWord" rotatedBoundingBox="27547,10175 31326,8693 32081,10615 28301,120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5585.1841">8775 5908 1247 0,'-8'0'474'0,"4"0"95"16,8 2-286-16,-4-2-51 0,4 0 15 15,9 0-69-15,51 0 4 16,70-12-32-16,-26-9 15 16,8-6-36-16,31-14-20 15,-6 1-42-15,20-9-20 16,-18 7-34-16,12 1-10 15,-23 12-3-15,3 0 0 16,-30 12 0-16,-7-1 0 16,-34 3 0-16,-10-1 0 15,-23 3-9-15,-9 1-69 16,-18 6-56-16,-10 6-198 16,-12 8-106-16,-9 15-373 15,-12 14-35-15</inkml:trace>
          <inkml:trace contextRef="#ctx0" brushRef="#br1" timeOffset="14919.0012">10044 3760 1147 0,'0'0'412'0,"-2"11"127"15,2 9-306-15,0 13 20 16,4 7-35-16,-2 16-15 16,2 3-64-16,4 26 2 15,-3 0-34-15,1 17-1 0,0-7-20 16,-4 12-4-16,-2-16-23 16,-2 1-8-16,-2-16-12 15,0 11-1 1,-2-15-6-16,-3 1 0 0,1-13-6 15,0 4-6-15,-1-21-6 16,1-5-7-16,2-11-13 16,0-7-54-16,2-9-50 15,4 1-153-15,0-6-122 0,0-6-406 16,-2 2 1-16</inkml:trace>
          <inkml:trace contextRef="#ctx0" brushRef="#br1" timeOffset="14568.5901">10210 4226 1165 0,'-13'-8'420'0,"-12"5"108"16,-4 1-314-16,-12 0 7 15,-1 9-42-15,-7 5-20 16,5 2-53-16,-1 3-13 16,12 4-32-16,4-1-7 15,14 3-29-15,5 6-9 16,10-4-10-16,12 6-5 0,3 0-6 15,14 0 2-15,4-2-4 16,8 2 2-16,-3-6 5 16,9 4 1-16,-7-4-2 15,-1 6 4-15,-6-4-1 16,-2 2-2-16,-12-5-3 0,-3 3 1 16,-8-6 3-16,-10 4 4 15,-6-5-4-15,-11 5 7 16,-5-4-2-16,-7 4-4 15,0-6 2-15,-7 3 2 16,5-9-6-16,-4-5-12 16,6-6-24-16,2-8-71 15,8-5-52-15,1-13-123 16,11 1 266-16,7-6-599 16,2 4 234-16</inkml:trace>
          <inkml:trace contextRef="#ctx0" brushRef="#br1" timeOffset="18846.7957">10834 4909 1105 0,'-2'-7'445'0,"-2"1"74"0,-2 2-294 16,-2 2 4-16,-15 6-65 16,-66 52-29-16,66-15-52 15,0 5-16-15,7-5-37 16,4-3-9-16,9-7-12 16,3-7-4-16,9-13-8 15,7-7 2-15,5-6-3 0,4-8 3 16,2-3-1-16,4-8 5 15,-6 1-3-15,1-5 3 16,-7-2-3-16,-2-6 3 16,-9 2-2-16,-2-4 6 15,-4 1-2-15,-4 3-3 16,-2 5-18-16,0 1-64 16,2 12-47-16,0-1-103 15,4 4-27-15,2 5-335 16,0 3 66-16</inkml:trace>
          <inkml:trace contextRef="#ctx0" brushRef="#br1" timeOffset="19296.9789">11118 4820 1141 0,'-2'12'431'0,"-2"7"115"15,-2 1-294-15,-1 9-7 16,-1 0-37-16,4 9-33 16,-2-3-77-16,4 4-23 15,4-8-36-15,6-2-17 16,2-12-18-16,11-1-7 16,6-10-6-16,8-6-21 15,-4-10-8-15,8-6-8 16,-8-3 4-16,0-6 3 0,-4 2 17 15,0-10 9-15,-6 4 11 16,-4-6 5-16,-1 2 1 16,-4-2 14-16,-5 10 7 15,1 4 16-15,-2 9 7 16,-2 4 16-16,-2 7-3 16,-2 1 8-16,-2 1-6 15,2 5-2-15,0 16-14 0,2 26-13 16,11 62-12-16,1-59-15 31,1-13-25-31,3-3-45 16,-3-16-68-16,1-3-183 15,1-8-165-15,-2 1-214 16,-1 1-117-16</inkml:trace>
          <inkml:trace contextRef="#ctx0" brushRef="#br1" timeOffset="20174.1305">12030 4414 1067 0,'1'4'409'16,"-4"5"92"-16,5 9-226 16,-2 7-38-16,0 14 18 15,0 3-67-15,5 18-21 0,1-2-52 16,-4 2-15-16,4-2-37 16,-2 8-1-16,-4-12-17 15,-2 6-4-15,2-5-15 16,0-3-6-16,0-17-10 15,0-6-13-15,6-12-29 16,-2-1-62-16,-1-11-61 0,7-1-158 16,-4-4-26-16,-4-2-346 15,2 0 18-15</inkml:trace>
          <inkml:trace contextRef="#ctx0" brushRef="#br1" timeOffset="11862.5543">7946 5120 1233 0,'16'0'388'0,"5"-2"127"0,2-2-344 16,12-1 5-1,-4 1-32-15,10-2-28 0,-6 2-58 16,5 0-15-16,-11-3-22 16,0-5-46-16,-11-2-36 15,-7-3-113-15,-9 0-48 16,-4-5-353-16,-7 7 22 15</inkml:trace>
          <inkml:trace contextRef="#ctx0" brushRef="#br1" timeOffset="12028.5716">8091 4820 1274 0,'10'4'389'0,"8"0"110"16,9-4-340-16,2-4-57 15,15-5-6-15,3-7-95 16,13-9-126-16,-4-2 13 16,11 2-402-1,-10 7 33-15</inkml:trace>
          <inkml:trace contextRef="#ctx0" brushRef="#br1" timeOffset="14062.4446">9233 4188 697 0,'2'-12'447'0,"-2"2"9"16,2 8-62-16,-2 2-154 16,0 0-11-16,2 4 32 15,0 4-71-15,13 36-19 16,24 67-39-16,-20-49-10 0,-1-4-47 16,1 6 3-16,-5-6-15 15,-1 7-8-15,-3-8-15 16,-2 4-2-16,-6-8-11 31,0 1-6-31,0-8-8 0,-2-1-5 16,1-12-8-16,3-6-55 15,0-12-30-15,2-9-125 16,0-6-95-16,9-6-441 16,-1-7 41-16</inkml:trace>
        </inkml:traceGroup>
      </inkml:traceGroup>
    </inkml:traceGroup>
    <inkml:traceGroup>
      <inkml:annotationXML>
        <emma:emma xmlns:emma="http://www.w3.org/2003/04/emma" version="1.0">
          <emma:interpretation id="{4B900682-FF77-4C92-AEF6-1659ED4A34F2}" emma:medium="tactile" emma:mode="ink">
            <msink:context xmlns:msink="http://schemas.microsoft.com/ink/2010/main" type="paragraph" rotatedBoundingBox="28859,11598 30786,11731 30716,12733 28789,125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B62FCB9-2AD3-44F0-B4C1-FE0B570D1407}" emma:medium="tactile" emma:mode="ink">
              <msink:context xmlns:msink="http://schemas.microsoft.com/ink/2010/main" type="line" rotatedBoundingBox="28859,11598 30786,11731 30716,12733 28789,12599"/>
            </emma:interpretation>
          </emma:emma>
        </inkml:annotationXML>
        <inkml:traceGroup>
          <inkml:annotationXML>
            <emma:emma xmlns:emma="http://www.w3.org/2003/04/emma" version="1.0">
              <emma:interpretation id="{41869FF1-01FA-41CE-8731-73B2EEC0D465}" emma:medium="tactile" emma:mode="ink">
                <msink:context xmlns:msink="http://schemas.microsoft.com/ink/2010/main" type="inkWord" rotatedBoundingBox="28859,11598 30786,11731 30716,12733 28789,1259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16162.7977">9071 6136 925 0,'4'-13'499'0,"-1"11"43"16,1 6-149-16,-4-4-116 16,0 4-42-16,2 3 26 15,8 32-86-15,21 71-15 16,-25-54-47-16,-1 20-8 16,1-8-33-16,-2 11-5 15,-4-7-20-15,0 3-9 0,0-19-14 0,-8 2-6 16,3-9-8-16,-3-7-9 15,2-9-23-15,2-8-64 16,4-11-34-16,2-8-160 16,8-8-97-16,7-10-394 15,3 6 13-15</inkml:trace>
          <inkml:trace contextRef="#ctx0" brushRef="#br1" timeOffset="16637.705">9821 6264 1105 0,'-1'-10'457'16,"-1"10"118"-16,-4 6-252 15,4-6-49-15,-2 2-36 16,-2 2-12-16,-2 2-93 0,-9 9-16 15,-72 72-25-15,50-46-7 16,3 5-25-16,-3 16-5 16,6-6-19-16,2 4-6 15,14-7-16-15,5-7-1 16,14-9-10-16,11-6-5 16,13-10-5-1,8-5-13-15,9-11-8 16,5-10-8-16,-3-5 5 15,3-9-1-15,-5-3 9 16,-1-7 12-16,-11 2 7 16,2-8 0-16,-8 6-1 15,-3-7 4-15,-11 5 0 0,3-4 0 16,-8 2 2-16,-4-4 0 16,-4 0 2-16,2-5-6 15,-8 7 6-15,4-6-13 16,0 6-15-16,0 5-52 15,-3 6-41-15,7-1-105 16,-4 12-63-16,0-1-45 16,4 10-320-16,8 10 75 15</inkml:trace>
          <inkml:trace contextRef="#ctx0" brushRef="#br1" timeOffset="17052.7689">10313 6163 1211 0,'-4'12'468'0,"-7"11"119"16,-3 8-310 0,-11 4-23-16,-4 6-45 0,-10 7-35 15,2 0-84-15,-1 10-24 16,9 1-26-16,3 1-15 15,15-8-20-15,7-4 3 16,8-15-8-16,9-4-2 16,11-13-6-16,14-11 2 15,7-8-1-15,17-9 1 16,-2-7 0-16,4-9 3 16,-10 1 4-16,-6-9-3 15,-13 1 6-15,-4-17-2 16,-12 1 4-16,-3-7-1 15,-7 6-15-15,-3-6-34 16,-4 11-29-16,-2 9-78 0,-2 13-48 16,0 5-103-1,-2 16-86-15,8 14-216 0,2 9 1 16</inkml:trace>
          <inkml:trace contextRef="#ctx0" brushRef="#br1" timeOffset="17641.0884">10983 6421 639 0,'5'-4'483'0,"-5"0"-8"15,-2 2-35-15,1 0-173 16,-3 0-26-16,-2 0 13 16,-2 2-85-16,-21 0-32 15,-73 20-58-15,51-1-22 16,7 2-30-16,1 3-11 16,14-1-12-16,8-2 1 15,11-2-2-15,6-1-20 16,10-3-16-16,6-3-55 15,3-2-21-15,3-7-32 16,-3-1 7-16,1-4 0 16,-1 1 55-16,-1-5 18 15,-5 0 35-15,1 0 9 16,-2 2 16-16,-8 2 4 16,0 2 13-16,0 0 24 15,2 2 4-15,0 0 24 16,-1 4 7-16,5 8 2 15,12 16-20-15,40 63-4 16,-37-62-19-16,0 4-8 0,-1 2-14 0,-7 4-6 16,-9 1 7-16,-8 7 17 15,-7-7 9-15,-15 3 13 16,-3-12 8-16,-9 1 1 16,5-10-10-16,-8-1-13 15,8-6-11-15,-7-7-6 16,9-12-15-16,-6-8-43 15,10-11-44-15,4-10-110 16,9-8-74-16,8-19-406 16,6-6 40-16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0:51:29.51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92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8-11-02T20:53:18.656"/>
    </inkml:context>
  </inkml:definitions>
  <inkml:trace contextRef="#ctx0" brushRef="#br0">2031 5033 1129 0,'-2'-9'359'0,"0"9"128"0,4-2-302 15,-2 0 1 1,0 2-16-16,0 0 15 0,0 2-50 16,2 2 8-16,0 3-16 15,13 36 4-15,23 66-31 16,-25-58 5-16,-2 9-22 0,2 17 2 16,-5 0-18-16,3 11 5 15,-4 2-15 1,1 6 6-16,-4-19-15 0,-1 8-4 15,-3-12-16-15,-3-7-7 16,1-12-11-16,-2 1-2 16,0-16-6-16,2 2-7 15,-1-5-20-15,3-8-76 16,0-11-47-16,0-4-147 16,3-9-84-16,-1 0-401 15,-2-4 36-15</inkml:trace>
  <inkml:trace contextRef="#ctx0" brushRef="#br0" timeOffset="490.066">1971 5225 1192 0,'-4'-32'402'15,"-1"9"109"-15,5-5-290 0,7 2-51 16,3 1-1-16,3 8-55 16,11 2-21-16,2 6-28 15,10 0 6-15,2 9-12 0,14 11 4 16,6 6-15-16,12 11 0 16,-1 11-16-16,6 5-3 15,-5 1-9 1,3 20-4-16,-11-6-12 0,-2 18 3 15,-15-6-4-15,-2 12 2 16,-13-6 1-16,-9 18 2 16,-10-10-3-16,-7 7 2 15,-13-4-4-15,-8 10 3 16,-6-10 2-16,-9 4 16 16,-3-13 11-16,-5-4 21 15,1-24 6-15,-6-6 18 16,7-17-15-16,-9-7-2 15,4-6-18-15,-6-4-10 16,8-5-15-16,-4-6-6 16,9-6-10-16,4 2-11 15,6-3-27-15,5-8-75 16,10 3-52-16,9-10-143 0,15-6-65 16,17-8-376-16,12 0 40 15</inkml:trace>
  <inkml:trace contextRef="#ctx0" brushRef="#br0" timeOffset="1117.0171">3122 6246 1282 0,'5'-2'366'0,"5"4"142"16,7 2-350-16,9-2-30 15,8-8-22-15,13-5-3 16,-2-4-51-16,9-13-1 0,-5-2-5 16,2 5 5-16,-14 1-11 15,6 1-6-15,-13 12-12 16,-5-4-4-16,-6 0-8 0,-6-4 3 16,-6-1 2-16,-3 1 24 15,-6 2 6 1,-5-4 19-16,1 8 2 0,-5-4 9 15,-6 6-15-15,0 5 6 16,-4 6-11-16,-7 6 7 16,0 9-8-16,-4 9 1 15,0-1-12-15,-2 13 1 16,6-6-7-16,-2 13-3 16,6-2-8-16,5 14-5 15,6-3-5-15,11 14-8 16,11-8-2-16,8 2-1 15,11-15-2-15,10-5-4 16,-2-14 1-16,12-9-1 16,-8-13-1-16,5 1 0 15,-2-10-6-15,-2-1-58 16,-9-3-42-16,-2 1-149 16,-15-1-107-16,0 3-406 0,-9 2 11 15</inkml:trace>
  <inkml:trace contextRef="#ctx0" brushRef="#br0" timeOffset="1319.0756">3418 5683 1279 0,'6'-40'402'15,"11"-12"122"-15,13-3-376 0,13-18-4 16,4 7-53-16,13-11-26 15,-4 14-77-15,6-1-126 16,-11 17 129-16,5 22-523 16,-16 27 91-16</inkml:trace>
  <inkml:trace contextRef="#ctx0" brushRef="#br0" timeOffset="2057.5776">4689 5159 1146 0,'-15'-23'433'16,"-4"14"99"-16,-1 3-267 15,-1 1-41-15,-5 5 8 16,1 11-70-16,-3 6-20 0,2 7-34 15,-4 6-3 1,7-3-32-16,-3 16-5 0,7-6-15 16,-3 12-10-16,7-2-19 0,2 13-4 15,7-9-10 1,4 9-4 0,6-15-3-16,7 6 1 0,-3-10 0 15,7 8-4-15,0-8-3 0,0 8 1 16,-2-4 0-16,2 4 2 15,-4-8 4-15,2 1 1 16,-3-7 5-16,-1 7 1 16,-1-1-1-16,-1 4 6 15,-3 2-2-15,-2 11-3 16,-2-13 6-16,-2 2-5 16,-2-9-8-16,-5 1 6 15,1-14-2-15,-7-1-4 16,4-5-10-16,-4-2-55 15,2 3-41-15,-6-8-142 16,2 1-88-16,-5 2-416 16,-1-4 28-16</inkml:trace>
  <inkml:trace contextRef="#ctx0" brushRef="#br0" timeOffset="2291.753">4242 6094 1178 0,'19'-11'374'0,"4"3"150"16,5-1-314-16,13-4 3 15,-1 0-19-15,12-4-21 16,-5 0-79-16,11-2-23 16,-5 2-29-16,3-2-14 15,-7 6-46-15,0 2-144 16,-15 2-84-16,-4 24-377 15,-15 15-46-15</inkml:trace>
  <inkml:trace contextRef="#ctx0" brushRef="#br0" timeOffset="2468.2349">4924 5978 1199 0,'75'-19'476'0,"-64"51"104"15,2 2-327-15,-1 16-10 16,-3-3-69-16,0 6-47 0,-3-4-79 16,-2 5-22-16,3-14-74 15,3 1-195-15,1-5-385 0,0 7 16 16</inkml:trace>
  <inkml:trace contextRef="#ctx0" brushRef="#br0" timeOffset="2617.8218">5102 5876 1189 0,'-7'-28'324'0,"3"4"89"16,4 9-360-16,2 3-76 16,7 5-370-16,4 14 68 15</inkml:trace>
  <inkml:trace contextRef="#ctx0" brushRef="#br0" timeOffset="3293.9762">5406 6079 623 0,'2'-11'628'0,"0"5"-109"0,0-3 6 0,0 3-287 16,0-1-61-16,3 5-2 16,1 2-49-16,3 2-16 15,8 9-23-15,4 10 0 16,58 93-22-16,-64-48-9 16,-6 0-12-16,-5 7-8 0,-4-17-12 15,0-7-6 1,-2-17-5-16,-2-8-3 0,4-12-3 15,-2-5 2 1,-1-7 1 0,1-2-3-16,0 0 0 0,0-5-2 15,0-1-4-15,0-25 0 16,-5-80 1-16,9 51 3 16,3 6-1-16,1-8 5 15,3 19 2-15,1 3 0 0,5 10-1 16,3 4 5-16,-1 8-8 15,4 5-1-15,0 3-2 0,3 7 1 16,-3 12-3-16,7 10 4 16,-6 2 3-16,1 20 11 15,-8 1 8-15,-4 12 3 16,-3 1 2-16,-5 13-1 16,-3-10-14-16,0-2-9 15,0-12-5-15,0-5-58 16,0-14-49-16,2-1-216 15,2-1-48-15,-2 15-411 16,2 1-40-16</inkml:trace>
  <inkml:trace contextRef="#ctx0" brushRef="#br0" timeOffset="3545.265">6221 6113 1063 0,'6'-15'515'0,"3"11"64"0,-3 4-227 16,-6 0-75-16,3 0-57 15,-1 2-12-15,2 4-71 0,11 33-16 16,21 79-29-16,-29-52-16 16,-3-11-31-16,0-3-16 15,1-14-42-15,-3-3-107 16,-2-12-115-16,4 18-511 15,-2-1 27-15</inkml:trace>
  <inkml:trace contextRef="#ctx0" brushRef="#br0" timeOffset="3691.259">6298 5933 1164 0,'-15'-68'459'0,"7"10"101"16,-1 26-296-16,0 6-61 15,5 18-60-15,0 1-64 16,6 3-134-16,-2 4-168 16,0 0-362-16,4 0 14 15</inkml:trace>
  <inkml:trace contextRef="#ctx0" brushRef="#br0" timeOffset="4237.4147">6711 5097 1100 0,'7'-28'402'16,"-5"26"100"-16,0 0-250 16,2 4-49-16,-4-2 31 15,2 2-50-15,3 5-4 0,9 16-23 16,70 108 16-16,-52-52-41 16,4 30 0-1,-10-9-29-15,6 29-13 0,-13-9-28 0,-4-3-5 16,-4-14-19-1,-4 10-11-15,-7-25-13 0,6 0-3 16,-2-16-6-16,3-5-5 16,-3-22-20-16,0-9-93 15,-2-15-73-15,-6-1-228 16,-4 1-176-16,-12 0-203 16,-12-6-118-16</inkml:trace>
  <inkml:trace contextRef="#ctx0" brushRef="#br0" timeOffset="4428.2854">6593 6053 1270 0,'-4'-17'450'16,"6"11"82"-16,11-7-308 0,11 0-73 0,18-2-2 31,12-4-51-31,14 2-20 0,3-3-31 0,4 8-4 31,-13 1-55-31,-4 4-173 0,-18 1 395 0,-1 27-819 32,-13 7 229-32</inkml:trace>
  <inkml:trace contextRef="#ctx0" brushRef="#br0" timeOffset="4622.0323">7357 5869 1191 0,'18'17'447'0,"1"13"109"16,2 5-326-16,5 7 5 0,-7-3-56 0,3 6-24 15,-3-9-73-15,-2 7-16 16,-6-11-31-16,-3 4-126 0,-4-4-133 16,-4 11-415-1,-4-6-14-15</inkml:trace>
  <inkml:trace contextRef="#ctx0" brushRef="#br0" timeOffset="4787.9456">7501 5886 1278 0,'-7'-49'380'0,"5"15"136"0,4 15-365 0,3-1-29 16,1 10-48-16,7 3-129 0,2 5-103 0,6 9-363 15,1 14 9 1</inkml:trace>
  <inkml:trace contextRef="#ctx0" brushRef="#br0" timeOffset="5172.5042">8109 5694 1268 0,'2'0'547'0,"-2"8"103"16,-2 1-333-16,-1-7 7 0,-1 2-91 16,-7 16-31-1,-8 27-95 1,-39 79-27-16,33-66-45 0,3 2-10 0,9-4-20 16,11 4-9-1,7-7-3-15,12-1-1 0,11-7-6 0,8-11-20 31,5-17-8-31,4-14-8 0,-3-18 1 16,1-9 1 0,-9-10 25-16,-4-10 11 0,-6 1 11 0,-7-2 3 31,-8 5 1-31,-9-12 3 0,-5 12 4 0,-8-16-4 16,-2 1-2-1,-6-7-11-15,2 11-26 0,-3 2-94 16,5 19-50-1,2 7-140-15,2 10 137 0,9 5-492 16,4 12 163-16</inkml:trace>
  <inkml:trace contextRef="#ctx0" brushRef="#br0" timeOffset="5640.5633">8489 5835 1191 0,'37'15'451'16,"-3"11"89"-16,5 6-284 0,-9 0-44 15,2 8-3 1,-9-3-60-16,-4 8-15 0,-8-7-32 0,-2 11-4 31,-3-6-28-31,-8 4-12 0,4-4-16 0,-4-7-10 31,2-10-11-31,0-7-6 0,2-10-6 16,-2-11-10-16,2-13-4 16,-2 13-2-16,2-7 3 0,7-17 0 15,38-85 3-15,-26 62 4 16,-1 6-2-16,1-4 1 16,-4 15 2-16,3-2 7 15,-3 2 4-15,4 4 3 16,-2 9 0-16,7 6-2 15,-5 11-8-15,3 15-1 16,-5 10 0-16,0 13 2 16,-6 1 2-16,0 18 2 15,-4-3-7-15,-5 1 0 16,-2-6-2-16,-4 9-26 16,-2-9-32-16,-7 2-98 15,-2-8-88-15,-6 6-201 16,0-4-283-16,-13 10-19 15</inkml:trace>
  <inkml:trace contextRef="#ctx0" brushRef="#br0" timeOffset="6931.7118">2110 7349 922 0,'13'5'376'15,"0"-1"42"-15,19 0-158 16,8-2-126-16,23 5 31 16,3-9-22-16,19 2 1 15,-5-5-36-15,16 3 4 16,-13-2-27-16,16 0-4 16,-11 4-18-16,19 0-2 15,-7 0-18-15,26-5 4 16,-10-3 2-16,25-5 1 15,-17-2-6 1,20-4 4-16,-18 0-11 0,26-3-6 16,-21 3-7-16,16 6-2 15,-21 0-7-15,18 9 0 16,-24-2-5-16,21 3-1 0,-11 3 0 0,20-2 3 16,-21-4 1-1,16 4 1-15,-23-3-3 16,7-3 1-16,-18 6 1 15,17-3-4-15,-19 5 2 0,1 3 5 16,-23-1-1-16,12 0-3 16,-27 2 2-16,10-4 7 15,-7 0-9-15,19 4 6 16,-11-6 3-16,20-4-1 16,-11 4-8-16,4 0 5 15,-14-9-5-15,3-2 0 16,-16 4 0-16,4-3 5 15,-11-1-5-15,8 0 2 16,-10 4-3-16,11-1-1 16,-7 5 0-16,13-1 2 15,-9 0-5-15,12 1-1 16,-10 1 1-16,5-2-3 16,-11 1 1-16,7 1 6 15,-9-2-2-15,4 4 0 16,-6-3-1-16,11 3 3 15,-13-4 0-15,10 6 1 0,-1-2-3 16,10-1 5-16,-9 1-5 16,7 4-2-16,-9-4 0 15,5 4 2-15,-15-4-4 0,10-2 2 16,-10 4-4-16,-1 0-1 16,-14-2-1-16,4 4-1 15,-9-2 0-15,-2 4 2 16,-4-2-2-16,7 3 0 15,-9-1 0-15,-1 2 0 16,-3-1 0-16,6 1 0 16,-9-2 0-16,1 3 0 15,-3-3 0-15,0 0 0 16,-6 1 0-16,-2-1 0 16,-5 0 0-16,-6-4 0 15,0 0 0-15,0 0 0 16,-2 0 0-16,-2 2 0 15,-3 0-59-15,-1 3-238 16,-16 5-45-16,-85 63-477 16,58-41-94-16</inkml:trace>
  <inkml:trace contextRef="#ctx0" brushRef="#br0" timeOffset="26091.4218">10167 6537 1331 0,'-2'0'420'0,"0"-3"140"15,4 3-360-15,-2 0-42 16,0 0-25-16,2 0-9 15,0 0-60-15,3 0-2 16,-1 0-3-16,0 0-10 0,1 0-22 16,-1 0-62-1,-2 0-97-15,0-2-509 0,0 0 86 16</inkml:trace>
  <inkml:trace contextRef="#ctx0" brushRef="#br0" timeOffset="26291.869">10118 6085 1400 0,'0'-21'500'15,"0"14"109"-15,0 1-345 16,2-3-120-16,-2 9-15 16,0-2-67-16,2-2-73 15,3-2-65-15,3-3-151 16,18-12 154-16,70-41-552 15,-68 66 109-15</inkml:trace>
  <inkml:trace contextRef="#ctx0" brushRef="#br0" timeOffset="28170.9914">11128 5371 1098 0,'2'-11'388'16,"0"13"88"-16,-2-2-236 16,0-2-80-16,0 2 18 15,0 0-23-15,0 2 15 16,3 5-25-16,12 29 27 15,34 88-13-15,-26-43 4 16,-6 3-38-16,-4 21-1 16,-4-13-30-16,-3 12-6 15,-4-9-31-15,1 3-13 0,-3-15-19 16,2 1-10-16,2-14-12 0,-4-3 0 16,2-25-1-1,0-3-19-15,-2-13-26 0,4-7-87 16,5-6-51-16,0 0-182 15,1-5-60-15,3 5-350 16,-2 2 7-16</inkml:trace>
  <inkml:trace contextRef="#ctx0" brushRef="#br0" timeOffset="28591.637">11697 6365 1125 0,'26'-17'373'15,"-2"0"92"-15,6-2-311 16,0-2-5-16,2-3-9 0,-5 1-57 16,1-5-5-16,-8 4-6 15,-6-1 11-15,-3 3-11 16,-4 3 11-16,-7 6-6 0,0-2 5 15,-7 7-14-15,-4-5 3 16,-3 2-13-16,-8-2 3 16,-4 9-9-16,-10 4 13 15,4 2-10-15,-4 9 11 16,3-1-7-16,1 5-1 16,7 7-17-16,1 8 2 15,9 4-21-15,2 9-6 16,7 6-4-16,8 9-9 15,4-9-4-15,9 4 0 16,7-10-5-16,8-4 1 16,2-18-1-16,15-6-71 15,2-13-65-15,18-10-222 16,5-5-390-16,5 0-8 16</inkml:trace>
  <inkml:trace contextRef="#ctx0" brushRef="#br0" timeOffset="29111.6501">13133 6149 1241 0,'5'11'417'16,"-3"15"116"-16,6 17-302 0,7 10-36 16,5 20 18-16,-3 0-61 15,8 16-15-15,-1-7-35 0,2 10 0 16,-7-18-29-16,-2 14 0 15,-8-19-22-15,-3 3-3 16,-4-14-20-16,-2 11-10 16,-2-18-11-16,4 4-47 15,-2-16-38 1,-2-7-162-16,4-17-88 16,5-11-397-16,-5-6-17 0</inkml:trace>
  <inkml:trace contextRef="#ctx0" brushRef="#br0" timeOffset="29457.8994">13125 6115 1200 0,'-5'-49'389'0,"8"6"109"15,3 11-351-15,7 4 10 16,0 5-47-16,12 6-29 15,3 17-37-15,11 4 11 16,-1 7 1-16,14 19 13 16,-5 2-1-16,4 0 0 15,-4 4-18-15,-2 18 0 16,-11-14-9-16,-8 18 12 16,-17 0 8-16,-9 4 32 15,-11-7-2-15,-11 3 11 0,-5-13-13 16,-5-6-5-16,-1-5-34 15,-3-11-16-15,4-10-15 16,2-4-32-16,6-11-54 0,5-11-103 16,11-4-68-16,6-11-145 15,8-2-349-15,9-4 51 16</inkml:trace>
  <inkml:trace contextRef="#ctx0" brushRef="#br0" timeOffset="29860.1318">13818 5995 853 0,'26'11'391'0,"8"11"54"16,-4 3-168-16,4 1-106 15,-4 6-21-15,7 4-14 16,-7 1-56-16,-5 8-13 15,-8-3-16-15,0 14 1 16,-10-11-6-16,-7 0 3 0,-2-11-3 16,-3-4 9-16,-5-15-3 15,1-2 10-15,3-7-2 16,-7-2-2-16,0-12-11 0,-2-3-12 16,0-6-18-16,0-15-8 15,7-6-8-15,3-10-2 16,7 1 0-16,13-12 1 15,5 7 1 1,12 3-3-16,2 4-2 0,9 0 2 16,-9 17-1-16,5 3-38 15,-12 5-45-15,1 12-139 16,-8 10-46-16,7 15-369 16,-5 9 8-16</inkml:trace>
  <inkml:trace contextRef="#ctx0" brushRef="#br0" timeOffset="30096.0412">14678 6111 1225 0,'22'15'453'0,"-1"11"118"0,-1 6-332 16,-1 15-2-16,-6 4-58 0,-1 5-31 15,-5-9-72-15,-5 6-23 16,-2-16-21-16,-2-5-91 16,-2-13-122-16,-1 7-465 15,-3-5 37-15</inkml:trace>
  <inkml:trace contextRef="#ctx0" brushRef="#br0" timeOffset="30257.1163">14732 5824 1303 0,'-6'-17'349'0,"3"9"110"16,8 3-410-16,-1-1-83 16,-4 4-212-16,2 2-204 15,0 2-92-15</inkml:trace>
  <inkml:trace contextRef="#ctx0" brushRef="#br0" timeOffset="30554.4066">15380 5777 1284 0,'0'0'455'0,"7"17"153"16,-3-2-332-16,5 15-37 16,-1 7-30-16,3 8-18 15,-3 4-84-15,-1 6 1 16,-5-1-16-16,-6 16 3 16,-7 1-23-16,-4 12-11 15,-2-1-23-15,-7-3-11 16,3-13-14-16,0-8-20 15,3-15-36-15,1-3-123 16,2-10-112-16,-2 2-500 16,4-2 19-16</inkml:trace>
  <inkml:trace contextRef="#ctx0" brushRef="#br0" timeOffset="30806.1894">15179 6102 1163 0,'15'-6'436'16,"0"8"95"0,11 0-277-16,0 7-17 0,8 14 15 15,0 7-75-15,9 11-6 16,-9 8-44-16,9 7-21 16,-7-5-48-16,7 5-14 15,-9-11-32-15,3 0-32 16,-7-16-59-16,-3-1-215 15,-7-6-123-15,-10 3-298 16,-5 3-128-16</inkml:trace>
  <inkml:trace contextRef="#ctx0" brushRef="#br0" timeOffset="31288.9348">16536 6006 1283 0,'11'7'362'0,"2"18"176"15,6 16-342-15,11 27-3 16,2 9 8-16,13 17 1 16,-2 11-63-16,4 19 16 15,-11-15-23-15,-2 18-11 16,-17-14-32-16,-6 15-15 16,-13-23-41-16,-7 0-9 15,-1-22-8-15,-1-6-39 0,2-25-46 16,1-14-138-16,4-14-112 15,-3-14-438-15,1-14 2 16</inkml:trace>
  <inkml:trace contextRef="#ctx0" brushRef="#br0" timeOffset="31649.0686">16619 6102 1164 0,'-6'-49'459'15,"0"26"88"-15,8-12-261 16,13-1-122-16,19 0 3 16,13 6-81-16,22 2-31 15,-1 13-21-15,15 15 4 16,-12 9-7-16,2 18-1 16,-13 10-9-16,0 14 1 15,-18-8-10-15,-5 19 5 16,-18-11 7-16,-8 11 21 15,-13-8 6-15,-9 16 31 16,-8-8 3-16,-11-2 13 16,0-13-13-16,-11 0-4 15,5-15-25-15,-7-6-16 16,7-9-19-16,1-6-24 16,10-9-43-16,5-4-81 15,14-7-71-15,6-1-169 16,9-5 146-16,16 0-494 15,1 2 131-15</inkml:trace>
  <inkml:trace contextRef="#ctx0" brushRef="#br0" timeOffset="32110.4936">17764 5929 1144 0,'7'-11'483'0,"-7"11"128"16,-4 3-265-16,1-3-47 15,1 2-43-15,-4 2-22 16,-3 2-108-16,-19 12-25 0,-76 82-31 16,61-49-13-1,9-4-32-15,4 13-7 0,10-8-13 16,12 12-10-1,8-21-9-15,10 2-45 16,5-16-30-16,13-7-82 16,0-14-26-16,11-5-40 15,-7-18 30-15,6-17 22 16,-8-7 83-16,4-12 32 0,-8-5 46 16,0-4 24-1,-7 11 26-15,-2 2 31 16,-2 11 16-16,-4 6 30 0,0 12 7 15,-1 6-5-15,-1 5-29 16,1 14-10-16,1 5-29 0,0 10-6 16,0 8-13-16,-3 19-4 15,-1-6-3-15,-7 10-119 16,-3-1-110-16,8 1-411 16,-5-10-12-16</inkml:trace>
  <inkml:trace contextRef="#ctx0" brushRef="#br0" timeOffset="32482.444">18162 6057 1202 0,'20'11'466'0,"5"8"84"16,-3 5-335-16,1 14 19 15,-6 1-69-15,1 8-15 0,-10 0-44 16,-1 4 6-16,-7-14-32 16,2-5 5-16,-7-13-15 15,3-6 8-15,0-11-14 16,0-4 1-16,0 0-13 0,2-2-15 16,0-7-18-1,0-11-11-15,8-25-6 0,22-72-7 16,-10 74 6-1,5 0-3-15,1 8 5 0,8 1-7 16,0 8 4-16,5 0-16 16,-3 5-18-16,3 4-54 15,-3 8-41-15,-2 5-141 16,-8 10-69-16,2 11-377 16,-4 15 16-16</inkml:trace>
  <inkml:trace contextRef="#ctx0" brushRef="#br0" timeOffset="33318.6937">19815 5923 887 0,'-9'-20'456'0,"7"8"68"0,-5 7-158 15,3-1-74-15,2 2-26 0,0 4 0 16,0 0-89-16,0 4-20 16,-1 0-54-16,1 7-13 15,2 32-34-15,5 83-6 16,1-64-17-16,5 8-7 15,4-5-12-15,6 7-3 16,0-16-7-16,9-7-3 16,5-12-7-16,5-12-36 15,3-18-17-15,8-9-27 16,-1-9-9-16,3-19-25 16,-6-2 23-16,0-20 12 15,-8-3 28-15,-1-16 13 16,-8 11 30-16,-2-4 8 15,-6 9 9-15,-10 3 13 16,1 18 13-16,-11-2 26 16,-2 12 12-16,-2 5 26 15,2 10-6-15,-4 1 0 16,2 8-23-16,2 0-11 16,0 2-25-16,0 0-6 15,0 17-12-15,8 28 2 16,16 73-7-16,-13-51 2 0,-1-12-1 15,3 14-21-15,2-13-43 16,-2-9-149-16,2-13-120 16,13-6-416-16,-9-8-36 15</inkml:trace>
  <inkml:trace contextRef="#ctx0" brushRef="#br0" timeOffset="33790.7518">20805 5914 1279 0,'9'2'438'0,"4"9"118"16,2 4-363-16,10 11 18 16,1 1-49-16,2 10-32 15,-2-3-43-15,-3 11 11 16,-8 0-14-16,-4 13 1 0,-7-1-12 15,-4 10-2-15,-6-16-29 16,-3-8-7-16,1-18-9 0,3-7-9 16,-1-10-6-16,-1-10-1 15,3-7-5-15,2 5-8 16,0-2 0 0,0-18-6-16,0-23 3 0,4-83 1 15,8 76 5 1,5-1 2-16,3 18 4 0,5-6 4 15,3 13 2-15,4-6 0 16,0 8 2-16,6 1-3 16,-2 9-2-16,7 16-4 15,-5 9-2-15,5 10 4 16,-9 13-3-16,-2 8 2 16,-11 5 1-16,-4 15 0 15,-13-3-6-15,3 10-27 16,-5-1-44-16,-7 0-211 15,7-11 298-15,2 1-759 16,3-5 170-16</inkml:trace>
  <inkml:trace contextRef="#ctx0" brushRef="#br0" timeOffset="34495.2178">22447 5814 1377 0,'0'-3'507'0,"0"3"108"16,0 3-387-16,0-3 0 16,0 6-58-16,0 3-20 15,8 42-54-15,14 82 6 0,-14-67-25 16,5 13-20 0,-2-15-26-16,8 7-12 0,5-13-16 15,10-3-2-15,2-19 0 16,11-6-21-16,0-19-17 15,7-9-30-15,-7-12-2 0,4-12-20 16,-8-8 15 0,2-13 21-16,-13-10 27 15,2-13 8-15,-6 4 20 0,-4 8 16 16,-11 5 9-16,-1 6 23 16,-9 13 10-16,-3 0 21 15,-3 11-4-15,1 0 7 16,0 10-19-16,2 9-17 15,-2 9-20-15,2-7-1 16,0 4-18-16,4 61-1 16,11 76 4-16,0-45-3 15,-4-10-10-15,8 0-31 16,3-26-51-16,3-9-168 16,-5-21-113-16,7 3-397 15,-5-10-40-15</inkml:trace>
  <inkml:trace contextRef="#ctx0" brushRef="#br0" timeOffset="34942.4635">23500 6087 1201 0,'8'-8'436'0,"3"8"125"15,0 4-317-15,6 3-3 16,2 3-38-16,7 16-34 15,-3 10-59-15,-1 16-2 16,-7 5-24-16,-7 16 1 16,-4-4-24-16,-1-3-9 15,-6-15-24-15,1-2-5 16,2-21-15-16,-2-4-1 16,2-16-2-16,0-1-2 15,2-18-3-15,-4 7-1 16,2 2-2-16,0-7-4 15,0-17 0-15,19-87 0 16,-4 64 2-16,3-9 2 16,1 2 3-16,0-1 3 15,0 10 3-15,7 2 5 16,2 15-1-16,8 4 1 16,-2 13-3-16,3 11-2 15,-5 13-6-15,-4 21 5 16,-13 11 1-16,-7 19 2 15,-8 8-2-15,-4 1-45 0,-5-20-51 16,3 1-195-16,0-23-45 16,-1 8-408-16,-1-9-23 15</inkml:trace>
  <inkml:trace contextRef="#ctx0" brushRef="#br0" timeOffset="35158.9903">24369 6126 1322 0,'6'0'505'0,"0"19"105"15,3 7-365-15,2 12 10 16,-3 9-64-16,1 15-33 16,-5-6-65-16,0 2-20 15,-4-11-33-15,5-4-66 16,-1-18-99-16,0 10 67 15,0-8-645-15,-1 16 155 16</inkml:trace>
  <inkml:trace contextRef="#ctx0" brushRef="#br0" timeOffset="35311.5218">24465 6057 1131 0,'-7'-47'334'0,"1"13"118"0,2 9-302 0,-3 5-135 15,3 10 29-15,2 12-450 16,2 8 40-16</inkml:trace>
  <inkml:trace contextRef="#ctx0" brushRef="#br0" timeOffset="35620.67">25008 5568 1352 0,'7'-7'416'0,"-1"7"165"16,1 2-342-16,-7-2-66 15,2 5 9-15,4 1-1 16,18 30-74-16,42 99 2 15,-47-60-12-15,-2 13-12 0,-10-1-26 16,-1 14-10 0,-8-15-19-16,0 10-10 0,-2-11-5 15,2-3-6-15,-1-20-25 16,1-9-109-16,0-23-99 16,-2 0-232-16,0-4-288 15,-9 1-56-15</inkml:trace>
  <inkml:trace contextRef="#ctx0" brushRef="#br0" timeOffset="35828.3247">24921 6256 1317 0,'12'-17'419'0,"10"0"149"15,1-9-336-15,18 1-60 16,2 3-9-16,10-3-43 15,-3 6-71-15,5 4-16 16,-8 4-56-16,-2 0-157 16,-13 9-66-16,-4 8-371 15,-9 16-51-15</inkml:trace>
  <inkml:trace contextRef="#ctx0" brushRef="#br0" timeOffset="36251.562">25682 6218 940 0,'41'-13'382'15,"-4"11"54"-15,10-5-199 16,-7-1-115-16,5-1 5 16,-11 1-53-16,5-7-15 15,-13 0-13-15,1 0 19 16,-5 4 5-16,-3 3 32 15,-4-1 8-15,2-4 28 16,-4-4-9-16,-2 0 12 16,-5-2-23-16,-2-7 2 15,-6 7-24-15,-6 2-2 16,-5 4-24-16,-4 4-4 16,-7 7-25-16,-8 7-12 15,0 3-17-15,2 13-2 16,0 3-15-16,4 8 1 15,11-2 2-15,3 17 1 16,1 0-4-16,7 2 7 16,10 3-1-16,9 5-2 15,9-14 1-15,6-2 3 0,4-11-12 16,2-9-71-16,-8-10-60 0,-7 0-200 16,-3-1 139-16,-10-5-556 15,-6-1 110-15</inkml:trace>
  <inkml:trace contextRef="#ctx0" brushRef="#br0" timeOffset="36424.3649">25969 5668 1352 0,'34'-38'472'15,"-1"-1"91"-15,20-10-325 16,9-7-142-16,13-8-57 15,0 6-166-15,6 9-436 16,-6 17 33-16</inkml:trace>
  <inkml:trace contextRef="#ctx0" brushRef="#br0" timeOffset="37089.0723">27465 5874 1106 0,'-2'-18'396'0,"-11"1"136"16,-2 11-298-16,-13 2 34 15,-2 4-33-15,-8 8-27 0,1 9-70 16,-5 5-5-16,5 5-45 16,-3 8-11-16,5-3-28 15,3 4-16-15,9-6-19 16,4 0-10-16,10-6-5 0,7 12-5 15,8-4 0 1,7 9-5-16,6-5 5 0,9 17-3 16,4-14 1-16,9 2 3 15,0-3-1-15,4 1-1 16,-5-9 1-16,-1-5 0 16,-11-3-1-16,-5 8 6 15,-14-9 4-15,-14 15 4 16,-12 1 4-16,-15 10 0 15,-9-7 0-15,-12 7-1 16,4-10-5-16,0-9-19 16,8-16-33-16,13-9-127 15,13-14-97-15,15-15-428 16,21-2 3-16</inkml:trace>
  <inkml:trace contextRef="#ctx0" brushRef="#br0" timeOffset="37581.3549">27998 6233 1294 0,'2'11'425'0,"5"27"138"15,-3 7-349-15,11 17 1 16,2 6-23-16,2 22-28 0,-2-6-58 16,-4 10-5-16,-6-6-29 15,-3 21-6-15,-4-15-14 16,-4 4-4-16,-1-10-16 0,-5-5-8 15,3-21-9 1,-6-8-35-16,5-18-50 16,-3-6-188-16,0-15-83 15,3-9-379-15,6-10-60 16</inkml:trace>
  <inkml:trace contextRef="#ctx0" brushRef="#br0" timeOffset="37916.2685">27925 6261 1082 0,'0'-67'393'0,"9"14"140"15,-3 17-250-15,7 3-71 16,4 14-6-16,7 4-19 16,1 5-93-16,12-1-5 15,1 19-26-15,12 5 2 16,-3 9-17-16,8 14-2 15,-6 9-17-15,-1 13 3 16,-12 10-6-16,-8 9 18 16,-20-11 9-16,-16 9 25 15,-16-13 4-15,-16 7 3 16,-8-12-15-16,-3-1-15 16,8-13-24-16,1-13-12 15,12-19-10-15,6-5-56 16,9-12-43-16,9-9-110 0,8-7-71 15,13 1-144-15,8-5-320 16,5 11 48-16</inkml:trace>
  <inkml:trace contextRef="#ctx0" brushRef="#br0" timeOffset="38342.9276">28890 6355 1079 0,'24'-13'435'16,"2"0"72"-16,1-2-241 15,3-2-105-15,2 0 0 16,-4-2-81-16,2 2-19 16,-4 2-18-1,-5-5 6-15,-6-1 1 0,-2 2 17 16,-4 2-2-16,-7-3 13 15,-2 3-3-15,-4 7 12 16,-5 1-9-16,-8 3 6 16,-4 1-11-16,-14 5 5 15,3 5-19-15,-11 10-2 16,1 10-14-16,-3 7-6 16,10 20-18-16,-1 14-3 0,12-2-9 0,9 9-7 15,9-7 0-15,6-2-2 16,15-12-3-16,11-7 0 15,4-13-1-15,12-5-10 16,3-18-18-16,7-9-56 16,-7-11-45-16,0-6-148 15,-15-2-74-15,-11 8-367 16,-19 3 4-16</inkml:trace>
  <inkml:trace contextRef="#ctx0" brushRef="#br0" timeOffset="38509.9883">28970 5882 1090 0,'19'-73'452'16,"7"26"60"-16,21-6-238 16,6 10-165-16,13-4-1 15,3 2-140-15,10-2-480 0,-15 15 118 16</inkml:trace>
  <inkml:trace contextRef="#ctx0" brushRef="#br0" timeOffset="39139.1579">29849 6152 867 0,'-11'-20'450'0,"-1"10"67"15,-6 3-161-15,-1 5-93 16,-2 4-19-16,-3 7-4 16,1 6-86-16,-1 8 0 15,3 3-39-15,-1 10-14 16,3-1-25-16,2 12 4 15,6 0-27-15,5 10-4 16,4-3-13-16,6-1-9 16,5-6-16-16,3 3-1 15,6-12-6-15,5 1-1 16,-4-7 0-16,9-7-14 16,-2-14-40-16,6-9-120 15,-4-10-76-15,2-5 246 16,2-2-749-16,-4 4 299 15</inkml:trace>
  <inkml:trace contextRef="#ctx0" brushRef="#br0" timeOffset="39368.276">30284 6196 1334 0,'6'13'506'15,"5"17"97"-15,4 9-380 0,2 16 15 16,-4 3-76-16,2 4-49 16,-3-4-56-16,-1 4-15 15,0-17-26-15,-3-2-114 16,1-7-127-16,-5 7-435 16,-14 0 0-16</inkml:trace>
  <inkml:trace contextRef="#ctx0" brushRef="#br0" timeOffset="39527.2205">30382 6017 1245 0,'0'-54'405'16,"-4"24"89"-16,8 11-319 0,7 8-127 15,6 5-94-15,4 0 66 16,18 12-513-16,1 13 108 0</inkml:trace>
  <inkml:trace contextRef="#ctx0" brushRef="#br0" timeOffset="39939.1121">31210 5405 854 0,'2'-17'577'0,"-10"8"-12"0,-5 5-60 16,-2 2-246-16,-9 2 16 16,3 0-92-16,-7 9-36 15,3 12-58-15,-5 9-16 16,8 11-31-16,1 14-11 15,10-1-15-15,2 8 0 16,12-2-13-16,3 12 1 16,3-10 1-16,6 11-4 15,0-11-4-15,2-4 7 0,-2-5-3 16,-2 5-3-16,-3-13 5 16,-1 17-4-16,-3 0-2 15,-2 2 3-15,-1-12 3 16,-3 7-1-16,-3-16 2 15,-3-4-27-15,0-9-33 16,-7-3-146-16,-2-3-115 0,-9 2-414 16,1 1-16-16</inkml:trace>
  <inkml:trace contextRef="#ctx0" brushRef="#br0" timeOffset="40109.0452">30789 6160 1230 0,'25'-26'396'16,"5"14"92"-16,13 1-349 15,6 5-33-15,5 1-75 16,-5 3-128-16,4 9-391 16,-16 7 52-16</inkml:trace>
  <inkml:trace contextRef="#ctx0" brushRef="#br0" timeOffset="40315.4929">31499 6169 1296 0,'15'25'503'0,"2"16"97"0,-4 6-353 0,0 15-1 16,-5-6-82-16,-3 1-49 15,-5-9-60-15,0-6-73 16,-2-16-92-16,-3 2-41 16,7 2-500-16,-6 6 80 15</inkml:trace>
  <inkml:trace contextRef="#ctx0" brushRef="#br0" timeOffset="40461.3399">31602 5995 1050 0,'-2'-47'344'16,"2"17"59"-16,2 3-299 15,9 5-470-15,-1 9 117 16</inkml:trace>
  <inkml:trace contextRef="#ctx0" brushRef="#br0" timeOffset="41283.4461">32263 6087 1096 0,'-6'-8'438'0,"-5"4"92"0,-8-3-248 15,-3 7-34-15,-14 4 7 16,-5 3-83-16,-12 19-16 16,-1 8-43-16,-6 11-9 15,11 6-31-15,2 9-18 16,17-11-22-16,9-2-17 15,16-10-15-15,20-3-16 16,13-15-7-16,13-10-42 16,8-9-10-16,15-9-25 15,-8-10-3-15,6-11-4 16,-13-2 36-16,0-9 16 16,-14 5 28-16,-3-1 11 15,-9 7 15-15,-3-2 18 16,-10 15 14-16,-3-2 30 15,-3 8 11-15,-6 5 23 0,2 6-3 16,-2 0 5 0,0 0-23-16,-1 4-3 15,1 3-20-15,-4 33-2 0,-11 82-20 16,10-45-5 0,5 0-3-16,0 13-8 15,-2-11-6-15,2 13 2 16,-5-17 0-16,-1 2-6 0,-1-15 6 15,3 0 1-15,-1-19 3 0,3 0-3 16,2-14 4 0,0-3-3-16,2-15-1 0,0 0-5 15,2-5-3-15,-2-6-4 16,2-2-2-16,2-2-5 16,3-3-13-16,23-8-62 15,70-96-40-15,-57 51-155 16,-7 2-84-16,3 1-392 15,-11 9 15-15</inkml:trace>
  <inkml:trace contextRef="#ctx0" brushRef="#br0" timeOffset="41703.2289">32712 6032 1350 0,'3'0'418'0,"-6"19"163"16,3-2-375-16,-4 30 10 0,-4 7-26 15,-1 16-43-15,3-1-74 0,-1 10-21 16,7-28-28-16,11 1-14 16,4-23-13-16,8-7-15 15,3-16-27-15,11-6-41 16,-5-4-7-16,6-15-18 15,-6-5 13-15,5-8 23 16,-12-11 45-16,3-8 8 16,-2 0 17-16,4-13 30 15,-11 10 14-15,2 7 30 16,-6 13 22-16,-4 8 25 16,-4 18-15-16,-3 5-4 15,2 6-33-15,-6-3-11 16,0 6-15-16,0 9-3 15,2 34-10-15,9 73 0 16,-7-64-8-16,3-9-42 16,-1-10-69-16,-2-3-200 15,3-6-402-15,-9 6 3 16</inkml:trace>
  <inkml:trace contextRef="#ctx0" brushRef="#br0" timeOffset="42218.7789">33376 6297 992 0,'21'-15'372'15,"-1"9"67"-15,3-1-241 16,-6-1-51-16,2 1 10 15,1-6-42-15,-3 3-6 16,0-7-16-16,2-3 10 16,1 1-26-16,-3-4-3 15,2 5-10-15,-2-1 0 16,-4 9-15-16,-2-1 2 16,-5 2-8-16,-6-1 8 15,-2 3 1-15,0 5 11 16,-3 0-6-16,-1 0 0 15,-3 0-13-15,-10-1-11 0,-15 3-14 16,-73 18-10-16,68-3-4 16,3 17-2-16,8-2 2 15,5 12-3-15,10 3 7 16,4 9-4-16,9-7 4 16,7 2-3-1,1-4-3-15,16-4-2 0,1-9 2 16,12-5-5-16,1-9 2 15,18-6 2-15,-9-3 0 0,4-9-5 16,-6 0 6-16,0-6-34 16,-10-1-32-16,-5-6-114 15,-7 3-100-15,-8-3-441 16,-13-2 29-16</inkml:trace>
  <inkml:trace contextRef="#ctx0" brushRef="#br0" timeOffset="61951.4162">3775 9170 835 0,'38'-62'317'0,"-31"66"59"15,-5 7-225-15,4 8 3 16,-1-2-31-16,-3 11 14 16,0-9-26-16,-2 5 13 15,-2-12-19-15,-5 5 8 16,-1-8-25-16,-5 0 7 15,2-7-17-15,-4 2 9 16,3-8-24-16,-3-7-1 16,0 0-19-16,2-6-7 15,4-2-20-15,3-9-2 0,6 5-12 16,4-3-2-16,2 5-1 16,5-1-2-16,4 7-3 0,4 5 0 15,-1 7 1-15,3 1-1 16,0 4 4-16,1 7 0 15,-3 4 6-15,-2 4 3 16,-6 4 10-16,-7 5 26 16,-6 2 14-16,-11-3 20 15,-2 1 4-15,-6-2 10 16,-1-7-16-16,1 0 1 16,2-4-24-16,-1-9 2 15,3-6-22-15,2 0-9 16,2-5-17-16,5-1-2 15,1 3-24-15,10-1-70 16,-3 2-50-16,2 4-158 16,2-5-78-16,13-1-366 15,28 2 12-15</inkml:trace>
  <inkml:trace contextRef="#ctx0" brushRef="#br0" timeOffset="62516.2826">4978 8556 1236 0,'-28'-11'478'0,"-9"11"121"15,3 6-326-15,-11 3-18 16,5 6-58-16,-7 2-33 16,8 7-82-16,1 1-15 15,8 3-22-15,4 8-10 16,9 3-19-16,4 2-7 15,11-5-10-15,6 9-4 16,9-9-3-16,6 7-1 16,5-7 0-16,10 3 2 15,4-9 3-15,7 2-4 16,2-6 3-16,7-1 3 16,-9 1-2-16,0 0 0 15,-9-5 4-15,-6 5 2 16,-11-5 0-16,-8 5 7 0,-17-1 3 15,-14 12 17-15,-9-3 12 16,-16 4 9-16,-3-3 2 16,-7-3 8-16,6-7-13 0,-3-3-19 15,16-11-6-15,4-5-20 16,13-6-44-16,12-4-100 16,11-5-66-16,16-8-151 15,7-7-23-15,21 5-325 16,-1 6 57-16</inkml:trace>
  <inkml:trace contextRef="#ctx0" brushRef="#br0" timeOffset="62889.1369">5414 9043 1098 0,'-10'7'551'0,"1"14"63"15,-4 5-252-15,-6 17-61 16,-3 2-79-16,-5 12-39 16,1 3-85-16,0 0-22 15,5-11-36-15,8-2-15 16,13-15-15-16,9 1-12 0,12-12-11 16,13 0-3-16,5-12-11 15,8-11-12-15,-4-9 4 16,4-8 2-16,-9-7 5 15,-1-4 14-15,-10 2 14 0,-5-6 4 16,-9 9 3-16,-11-14 3 16,-6 5 4-16,-11-9-1 15,-3 2-1-15,-5 1-2 16,4 8-1-16,-1 8-31 16,5 7-39-16,3 6-135 15,5 5-80-15,5 10-417 16,2-4 8-16</inkml:trace>
  <inkml:trace contextRef="#ctx0" brushRef="#br0" timeOffset="63333.9696">5825 9071 1283 0,'4'2'495'0,"1"7"109"16,1 4-347-16,-6-11 1 0,0 2-67 16,4 18-32-16,1 22-77 15,12 74-22-15,-13-69-33 16,7-2-16-16,-1-10-12 16,8-7-18-16,-1-11-17 0,4-6-54 15,1-7-17-15,3-2-15 16,-1-8 9-16,-1-4 16 15,-1-9 52-15,-1-5 21 16,-6-8 17-16,0-6 8 16,-6 2 6-16,-3-7 12 15,-2 9 13-15,3 2 26 16,-3 6 8-16,-4 7 17 16,6 11-11-16,1 6-2 15,-3 6-22-15,-4-1 0 16,2-1-17-16,3 15 0 15,3 20-14-15,24 72-13 16,-23-75-40-16,-1-2-121 16,-1-10-85-16,1-5-378 15,12 0-43-15,1 5-163 0</inkml:trace>
  <inkml:trace contextRef="#ctx0" brushRef="#br0" timeOffset="63666.9988">6418 9140 980 0,'8'-11'432'0,"3"9"56"0,2 6-191 15,4 9-85-15,0 13 4 16,0 4-58-16,3 12-24 16,-1 3-47-16,-4 9-13 15,-2-7-32-15,0 0-10 16,-7-6-14-16,-2-9-2 15,-2-7-5-15,5-5 2 16,-3-12 2-16,9-8 6 16,0-11 5-16,6-10 15 15,0-11 0-15,7-13 5 16,0-8-8-16,-3-5-5 16,-4 4-17-16,1-6-1 15,-10 15-14-15,1 7-66 16,-4 12-64-16,-1 5-170 15,-2 19 341-15,3 10-741 16,3 12 256-16</inkml:trace>
  <inkml:trace contextRef="#ctx0" brushRef="#br0" timeOffset="64037.585">7154 9268 910 0,'17'-11'365'0,"2"-4"68"0,3 9-215 0,-1-9-45 16,-1 6-30-16,-1-1 2 16,-2 1-43-16,-2-2-6 15,-4 3-19-15,-3-3 10 16,-1 3-13-16,-7-7 10 16,0 4-3-16,-5-6 13 15,-1 8-13-15,-9-4 6 16,0 7-15-16,-6 2 8 15,-1 6-11-15,-8 2 5 16,2 13-17-16,-2 7 2 16,3 8-16-16,-1 13-9 15,6 0-14-15,7 15-1 16,5-7-11-16,8 1-5 16,6-14-7-16,9 1-12 15,6-20-32-15,4-6-85 16,3-8-59-16,6-5-167 15,-2-4 31-15,13 2-383 0,-5 0 56 16</inkml:trace>
  <inkml:trace contextRef="#ctx0" brushRef="#br0" timeOffset="64456.2863">7516 9165 1206 0,'13'2'427'0,"4"7"106"15,2 2-335-15,9 8 1 16,-7 7-49-16,1 4-5 16,-7 4-53-16,-5 6 10 15,-8-5-16-15,-4 7-8 16,-2-7-29-16,-2-5-6 16,1-7-26-16,3-6-10 15,0-6-7-15,4-9 3 16,2-4-2-16,-4 0 1 15,3-2-1-15,1-5-1 16,4-12-1-16,16-26 2 16,25-63-1-16,-30 57 2 15,-6 6 2-15,2 0 7 16,-2 11 1-16,4 3 3 16,0 10 0-16,3 16 0 0,-3 7-5 15,6 18 1-15,-3 12-1 16,-3 17 1-16,-7 6 2 15,1 9-2-15,-5-11-11 16,-1 1-53-16,-1-20-55 16,5-6-167-16,-3-9 24 0,13-5-441 15,7-1 44-15</inkml:trace>
  <inkml:trace contextRef="#ctx0" brushRef="#br0" timeOffset="64708.8459">8344 8335 1209 0,'0'-12'507'16,"0"14"86"-16,0 4-259 16,0-6-85-16,0 7-10 15,6 27-79-15,29 103-27 16,-20-54-50-16,-5 22-3 15,1-5-29-15,-2 7-9 0,-3-12-27 16,3 3-1 0,-1-21-24-16,-4-9-89 0,-4-6-104 15,-2 7-537-15,-6-14 50 16</inkml:trace>
  <inkml:trace contextRef="#ctx0" brushRef="#br0" timeOffset="64911.1551">8111 9024 1150 0,'2'-17'443'0,"17"2"97"16,0 0-270-16,16 4-79 16,1 1-33-16,13-1-32 15,0 2-73-15,11-8-41 16,-10 7-72-16,1-5-156 15,-6 8-380-15,-9 3 24 16</inkml:trace>
  <inkml:trace contextRef="#ctx0" brushRef="#br0" timeOffset="67570.7966">10022 8855 983 0,'-9'-10'516'0,"7"10"17"0,2 6-147 15,0-6-190-15,0 4 20 16,2 3-59-16,15 44-11 16,26 75-31-16,-22-36 8 15,-3-4-34-15,-3 8-8 16,-5-11-24-16,-3 11-11 16,-5-15-22-16,-2 0-2 15,-2-12-12-15,0 6-4 16,-1-20-2-16,1-8-19 15,0-15-25-15,-2-9-68 16,4-14-76-16,-4-7-171 16,1-2-39-16,3-1-309 15,0-3-10-15</inkml:trace>
  <inkml:trace contextRef="#ctx0" brushRef="#br0" timeOffset="67905.0975">10026 8887 1019 0,'-4'-77'375'0,"8"5"102"0,2 18-233 15,5-2-65-15,8 20-18 0,3 10-8 16,3 11-67-16,14 15 10 16,0 20-18-16,5 16 11 15,-1 11-12-15,0 26 0 16,-11 8-35-16,-8 9-9 15,-14-4-18-15,-5 6 0 16,-14-20 2-16,-4 3 23 16,-6-19 12-16,-11-1 22 15,2-16 2-15,-4-7-3 16,0-9-21-16,-2-3-14 16,8-12-26-16,5-3-52 15,6-8-38-15,8-5-135 16,9-7-91-16,18-2-392 15,10 2 13-15,10 6-181 16</inkml:trace>
  <inkml:trace contextRef="#ctx0" brushRef="#br0" timeOffset="68393.9134">10910 8939 1260 0,'0'-9'509'0,"-4"13"94"0,-3-4-285 15,5 0-60-15,-2 0-2 16,-3 2-91-16,-1 3-27 16,-14 8-46-16,-74 91-14 15,68-61-32-15,0 15-16 16,11-7-16-16,4 7-11 0,9-5-4 15,4-3-23 1,11-16-22-16,4-4-53 0,6-13-32 16,7-11-74-1,2-6-12-15,2-8-30 0,0-7 31 16,-2-13 16 0,-4-4 74-16,-5-7 32 15,-4-1 54-15,-2-5 31 16,-8 6 32-16,-1-3 29 15,1 14 17-15,-3-2 29 16,0 15 8-16,3 0 13 0,-3 9-15 16,2 1 7-16,-6 5-16 15,0 0 10-15,2 2-21 0,1 1-11 16,-1 7-22 0,11 33-20-1,19 60-50-15,-26-63-148 0,-2-8-82 0,5 5-402 16,-1-7-28-1</inkml:trace>
  <inkml:trace contextRef="#ctx0" brushRef="#br0" timeOffset="68784.6821">11237 9103 596 0,'20'-6'539'16,"1"6"-89"-16,2 11 30 15,3 1-296-15,13 14-1 16,-7-2-47-16,4 12-6 16,-8-4-43-16,-4 4 5 15,-14-6-18-15,-3 7-2 16,-10-5-16-16,-3-6 9 16,0-9-9-16,-5-9 14 0,2-4-4 0,-3-10-3 15,5 0-20 16,5 1-8-31,0-1-22 0,0-5 0 0,2-21-8 0,17-81 3 16,0 70-3 0,4-4 0-1,3 8-2-15,6 1-1 0,-2 12-2 0,4 3 0 16,-2 3 3 0,2 10-5-16,-4 8 4 0,-1 2-10 15,-5 2-20-15,-1 13-107 16,-8-2-88-16,4 10-485 15,0-1 33-15</inkml:trace>
  <inkml:trace contextRef="#ctx0" brushRef="#br0" timeOffset="69568.4856">13362 8397 1040 0,'0'3'356'0,"-2"-3"106"15,2 4-271-15,0-4 25 16,0 2-19-16,2 0 18 16,0 2-48-16,3 3-1 15,1 8-43-15,7 13-10 16,28 61-37-16,-28-54 0 16,-3-3-21-16,-3 2-3 15,-1 0-12-15,-4 3-12 16,-4-5-14-16,2-2-2 15,-2 2-16-15,0-4-66 16,4-9-77-16,0-2-171 16,2-6 415-16,16 1-810 0,5-1 302 15</inkml:trace>
  <inkml:trace contextRef="#ctx0" brushRef="#br0" timeOffset="70033.0807">13906 8477 1155 0,'2'-9'450'15,"-2"9"89"-15,2 2-256 16,-2-2-67-16,0 2 16 0,0 3-69 15,0 3-17-15,2 37-38 16,0 83-6-16,-8-61-34 0,-3 16-13 16,1-8-20-16,1 8-8 15,1-10-14-15,-2 11-6 16,1-18-2-16,1 4-4 16,-3-18 1-16,3-3-24 15,1-21-27-15,5-7-110 16,3-12-81-16,5-5 237 15,9-4-696-15,7-6 264 16</inkml:trace>
  <inkml:trace contextRef="#ctx0" brushRef="#br0" timeOffset="70490.9473">14325 8691 1394 0,'-6'4'582'0,"-9"9"75"0,0 6-380 15,-4 13-22-15,-3 6-96 0,1 20-44 16,2 2-64-16,2 11-17 16,8-3-17-16,9 9-14 15,6-13-8-15,7 5 2 16,9-18-1-16,3 3-4 15,-1-20 0-15,8-9 0 16,0-12 0-16,7-8-3 16,-1-16-1-16,5-4 3 15,-7-6 0-15,3-16 1 16,-11 1 3-16,-3-5 3 16,-8-2 1-16,-4-8 4 15,-8 8 2-15,-8-8 6 16,-7 0 4-16,-7-5 11 15,-7 5 5-15,-6-5 9 16,2 9-3-16,-2 6-3 16,7 9-10-16,3 11-10 15,8 6-20-15,3 6-71 16,5 3-69-16,0 6-173 16,4 0 402-16,0 0-811 15,2 8 302-15</inkml:trace>
  <inkml:trace contextRef="#ctx0" brushRef="#br0" timeOffset="70909.3081">15034 8770 1388 0,'0'-7'530'15,"-7"16"135"-15,-1-3-374 0,6-4-17 16,-3 3-68-16,-5 7-49 16,-23 38-90-16,-39 78-15 15,46-64-28-15,0 13-12 16,11-15-7-16,11 0-5 16,13-8-8-16,8-12-3 15,8-16-1-15,16-2-13 16,2-16-5-16,6-14-7 15,-2-1 10-15,2-14 0 16,-10-5 15-16,-3-12 7 16,-10 1 9-16,-2-12-3 15,-9 2 5-15,-3-6-3 16,-3 4 4-16,-7-9 0 0,-6 6 0 16,-5-5 1-1,1 10-2-15,-5 4 0 0,2 13-20 16,-2 4-106-16,3 9-100 0,3 17-486 15,5 13 21-15</inkml:trace>
  <inkml:trace contextRef="#ctx0" brushRef="#br0" timeOffset="71614.5057">15716 9086 1051 0,'-2'-6'449'16,"-2"2"79"-16,-5-1-202 16,7 3-60-16,-2 2 20 15,-2 0-73-15,-7 4-20 0,-22 16-59 16,-67 63-16-16,70-40-46 16,6 2-22-16,13-11-28 15,7-2-18-15,14-6-6 16,7-5-43-16,7-6-18 0,10-8-53 15,-2-1-19-15,8-12-31 16,-6-5 34-16,3 2 8 16,-8-4 55-16,-3-4 24 15,-7 2 27-15,-2-4 10 16,-9 8 14-16,-3-6 1 16,1 7 11-16,-6 1 29 15,-3 3 4-15,3 3 13 16,0 3 0-16,0 3-7 15,0 1-27-15,0 2-11 16,0 7-15-16,4 21-4 16,15 60-2-16,-4-61-2 15,0-3 4-15,-1-1 1 16,-1 4 0-16,-2 5-1 16,-5 3 0-16,-6 12 0 15,-7-4 0-15,-4 5 1 16,-4-7 5-16,-6-2 26 15,1-13 6-15,-3 0 13 16,1-13 3-16,-4-2 0 16,3-6-23-16,-5-5-10 0,6-6-13 15,-4-6-35-15,7-9-40 0,-1-19-124 16,10-11-82 0,7-13-418-16,14-2 21 15</inkml:trace>
  <inkml:trace contextRef="#ctx0" brushRef="#br0" timeOffset="71926.4094">16140 8297 1039 0,'4'-2'382'0,"7"4"129"16,4 6-236-16,0 20-20 15,-4 2-17-15,2 19-10 16,-3 7-80-16,-5 8-23 16,-5-8-44-16,0 8-16 15,-5-15-28-15,1 3-12 0,0-14-40 0,-3 1-130 31,3-14-115-31,6 3-422 0,7 2-23 0</inkml:trace>
  <inkml:trace contextRef="#ctx0" brushRef="#br0" timeOffset="72956.6943">17319 9071 1015 0,'0'-6'372'0,"0"-1"98"0,0-1-263 0,0 4 28 15,0-3-23-15,0 3 20 16,0 0-45-16,-2-1 9 15,0 1-37 1,0 2-9 0,-2 2-40-16,-3 2-7 0,1 2-29 15,-3 7-12-15,-14 25-22 0,-69 76-8 16,70-65-16-16,1 6-5 16,8-6-8-16,2 0-5 15,7-13-2-15,6 1-2 16,5-14-4-16,7-4-15 15,4-6-9-15,9-3-16 16,1-5 2-16,9-8-8 16,-5-3 16-16,8-11 1 15,-3-3 15-15,3-1 1 16,-7-3 7-16,-6-10 3 16,-5 8 12-16,-7-9 0 15,-11 5 3-15,-4-8 7 0,-4 10-2 16,-9-9 5-16,0 14 2 15,-2-1 0-15,0 11-9 16,2 4 2-16,0 7-45 0,1-2-127 16,1 3-98-16,0 6-448 15,11-3-9-15</inkml:trace>
  <inkml:trace contextRef="#ctx0" brushRef="#br0" timeOffset="73453.4942">17719 9009 1123 0,'3'0'533'15,"-8"13"53"-15,-3 4-205 16,-3 9-158-16,-2 10-19 15,0 1-85-15,3 3-45 16,3 1-54-16,3 2-7 16,6-9-8-16,7 4-6 15,1-12-15-15,12-7-42 0,1-4-24 16,7-13-40-16,0-10-10 16,7-7 2-16,-5-2 39 0,-2-13 23 15,-5 2 39 1,-1-4 14-16,-5-2 9 0,0-3 17 15,-6 1 20-15,0 6 24 16,-4 6 15-16,-1-1 26 16,-4 12-3-16,3 4-4 15,-3 5-20-15,-4 4 3 16,0 0-16-16,2 0 7 16,0 2-6-16,3 5 0 15,3 14-15-15,14 24-7 16,18 62-18-16,-25-64-8 15,-4-7-6-15,0-4-11 16,4-8-30-16,-2-7-103 16,-5-6-87-16,5 3-245 15,4 1-209-15,-4 5-68 16</inkml:trace>
  <inkml:trace contextRef="#ctx0" brushRef="#br0" timeOffset="74670.4739">19526 8286 850 0,'-5'-6'420'0,"3"6"16"16,0 0-119-16,2 0-173 16,0 0 22-16,0 0-24 15,0 0 9-15,2 6-24 0,2 11 16 16,9 22-22-16,17 74-11 16,-23-70-38-16,-3 8-22 15,-4-12-27-15,4 1-19 16,-2-5-50-16,7-7-156 15,6-1-75-15,17 8-382 16,2-3-42-16</inkml:trace>
  <inkml:trace contextRef="#ctx0" brushRef="#br0" timeOffset="75192.611">20140 8376 1243 0,'4'0'453'16,"-2"11"113"-16,7 17-278 16,-1 6-61-16,3 15 14 15,-5 9-73-15,5 14-20 16,-9 1-45-16,0 17-2 0,-6-9-26 16,0 11-6-16,-3-13-26 15,-3 7-9-15,1-20-20 16,1-6-3-16,3-13-15 15,1-13-67 1,8-14-56-16,7-14-176 0,6-8-73 16,13-11-377-16,-2-2-7 15</inkml:trace>
  <inkml:trace contextRef="#ctx0" brushRef="#br0" timeOffset="75626.1605">20726 8579 1111 0,'-11'-13'532'0,"5"13"100"16,-5 5-240-16,-1 10-75 16,-3 2-57-16,-7 8-27 15,1 12-115-15,-1 23-30 16,-1 0-37-16,-1 23-13 15,5-4-28-15,6 7-3 16,7-14-3-16,12 3-10 16,9-23-3-16,9-1-11 15,6-23-16-15,12-13-25 16,-1-15-3-16,10-7-6 16,-3-16 10-16,1-9 14 0,-9-5 25 15,-1-8 7-15,-13 1 7 16,1-8 5-16,-12 3 6 0,-4-11-1 15,-9 0 4-15,-4-10 5 16,-11 5 2 0,-4 1 8-16,-4 17 6 0,-5 4-2 15,5 20-5-15,-1 4-5 16,5 8-32-16,-2 2-123 16,8 5-101-16,0 11-467 15,14 5 6-15</inkml:trace>
  <inkml:trace contextRef="#ctx0" brushRef="#br0" timeOffset="76042.5984">21287 8628 1096 0,'6'-10'520'0,"-8"18"99"16,-4-1-239-16,4-5-88 0,-3 2-61 16,1 7-38-16,-15 36-113 15,-26 83-31-15,30-63-26 16,6 10-12-16,3-13-5 0,10 2-7 16,7-14-2-16,12-3-7 15,5-13 2 1,13-10-8-16,0-16 0 0,8-10 2 15,-9-12 5 1,7-12 1-16,-14-4 6 0,1-6 4 16,-13 2-2-16,3-7 1 15,-11 1 0-15,2-7 1 16,-9 0 0-16,-4-15 6 16,-2 0-1-16,-4-2 2 15,-5 5-2-15,1 3 1 16,-1 16-13-16,-4 3-96 15,3 12-99-15,5 12-491 16,3 15 34-16</inkml:trace>
  <inkml:trace contextRef="#ctx0" brushRef="#br0" timeOffset="76951.9971">21884 8904 925 0,'-9'-2'523'0,"5"4"-11"16,13 9-108-1,-9-9-234-15,2 0 17 0,4 15-41 16,22 33-12-16,32 67-38 16,-41-61 1-16,-6 2-27 15,-2-1-14-15,-7-10-22 0,-2-6-8 16,0-15-10-16,-4-5-7 15,2-10-4-15,0-7-2 16,0-4-2-16,0-2-3 16,0-2-1-16,2-5 0 15,3-14 3-15,10-27-3 16,21-65 1-16,-21 61 2 16,0 10-1-1,2 5 0-15,-2 11 3 0,4 7 0 16,1 8-1-16,5 4-4 15,-3 7 2-15,1 4-1 16,-4 11-1-16,1 4 4 16,-10 3 2-16,3 12 0 15,-4 0-1-15,-5 4 1 16,-2-4-5-16,-2 3 2 16,0-14 0-16,0-6 1 15,4-7-2-15,1-8-5 16,-5-2 1-16,0-2-2 0,2-2-2 15,2-5 2-15,9-25 6 16,28-67 1-16,-33 75 0 16,1 0 1-16,-1 11-1 15,3 2 1-15,-5 4-2 0,7 11 3 16,-2 0-2 0,2 13 0-16,0 7 2 0,0 16 1 15,-3 5 0 1,1 18 3-16,-5 1-3 0,-1 0 0 15,-1-11-4-15,-2-1-74 16,0-19-66-16,7-5-142 16,-3-15 358-16,13 1-751 15,1 1 300-15</inkml:trace>
  <inkml:trace contextRef="#ctx0" brushRef="#br0" timeOffset="77352.6849">23016 8303 1187 0,'2'0'447'0,"-2"2"135"16,-2 16-286-16,2-14-48 16,0 4-31-16,0 54-19 15,6 71-93-15,1-47-12 16,-1-3-27-16,1 7-1 15,-3-11-21-15,-2 4-4 16,-2-23-13-16,-2 0-10 16,4-19-8-16,0 6 1 15,-2-15-21-15,2 7-110 16,1-12-92-16,5 5-519 16,-4-8 34-16</inkml:trace>
  <inkml:trace contextRef="#ctx0" brushRef="#br0" timeOffset="77691.9083">23435 8305 1105 0,'13'0'390'0,"4"11"111"15,-2 4-302-15,7 7 32 16,-5 12-35-16,0 4-8 16,-4 7-46-16,-5 4-7 15,-3-2-43-15,-3-2-17 16,-2-6-35-16,-2 2-13 15,0-5-31-15,-5 0-112 16,-1-2-112-16,1 11-438 16,5-8-2-16</inkml:trace>
  <inkml:trace contextRef="#ctx0" brushRef="#br0" timeOffset="78300.7691">24625 8894 538 0,'-6'-26'473'0,"-7"3"-20"0,0 10-8 16,-8 2-146-1,-1 9-24-15,-10 8 11 16,2 9-74-16,-12 15-23 16,5 9-63-16,-3 8-27 15,3 4-43-15,5 11-16 0,15-2-24 16,4 2-6-16,13-4-9 16,13 4-6-16,6-15-1 15,11-11-12 1,4-14-10-16,13-14-8 0,-2-12-2 15,11-13-2-15,-7-7 8 16,0-8 8-16,-8-2 10 0,-2-7 5 16,-16 1 4-16,-6-3 8 15,-8 2 3-15,-9-2 1 16,-11 7 2-16,-8-9 1 16,-2 5-1-16,-7-8-1 15,4 10-1-15,-2-3-4 16,9 14-4-16,0 7-90 15,11 10-75-15,2-5-130 16,14 19-370-16,3 7 8 16</inkml:trace>
  <inkml:trace contextRef="#ctx0" brushRef="#br0" timeOffset="78777.9648">25079 8780 1172 0,'2'2'466'0,"0"18"124"0,-4 5-273 16,0 16-58 0,-7 2-36-16,3 10-36 0,2-4-98 0,2 7-33 15,4-2-33-15,6-1-12 16,3-10-8-16,4 2-5 15,2-13-11-15,4-7-28 16,-1-10-18-16,8-10-17 16,-3-7-2-16,12-13 4 15,-3-9 29-15,2-14 19 16,-6-5 16-16,0-6 7 16,-6 2 4-16,-3-7 0 15,-4 7 0-15,-4 2 22 16,-4 9 5-16,-3-1 20 15,-4 14 8-15,0 8 13 0,-2 4-10 16,2 7-2 0,-2 4-15-16,0 0-2 0,0 2-10 15,3 2-1 1,9 43-9-16,16 84 1 16,-21-63-9-16,-3 9-1 15,2-19-23-15,1 0-83 16,4-18-82-16,6-3-323 0,2-11-206 15,-6 8-103-15</inkml:trace>
  <inkml:trace contextRef="#ctx0" brushRef="#br0" timeOffset="80801.077">26984 8250 1101 0,'2'0'367'0,"-2"15"139"15,6 0-288-15,3 28-10 16,-3 4-16-16,1 19-7 15,-5 7-72-15,-2 14-9 16,0-5-25-16,-5 20-2 16,1-10-28-16,0 9-4 0,0-13-9 15,-5-1 8-15,0-23-9 16,3 1 7-16,-2-16-1 16,-1-2-3-1,3-13-10-15,3-2-5 0,-1-13-11 0,2-6-5 16,4-2-23-16,5-5-89 15,-1-6-67-15,-6-2-162 16,2-2-378-16,5 4 28 16</inkml:trace>
  <inkml:trace contextRef="#ctx0" brushRef="#br0" timeOffset="81441.9256">27491 8423 1361 0,'8'-2'471'0,"1"6"132"15,4 3-373-15,-11-7 21 16,2 2-46-16,3 4-25 15,10 16-55-15,58 95-2 0,-58-63-30 16,-7 14-5-16,-1 3-27 16,-5 8-8-16,-4-6-22 15,0 6-12-15,-2-13-7 0,-4 3-7 16,4-16-1 0,-5 3-2-16,1-9 0 15,-1 0-1-15,5-13 0 16,-6 2-3-16,3-12 5 0,1-1-3 15,0-5-2-15,0-4 5 16,4-3-1-16,0-4-5 16,2-1 3-16,-2-6-2 15,0 0 0-15,2-2-3 16,2-2 6-16,2 4-2 16,1-5 1-16,21-3-3 15,64-35 7-15,-62 24-6 16,-7 6 1-16,3-2 3 15,-5 9 0-15,3-1-4 16,-5 3 1-16,3 4 2 16,-3 4-3-16,-2 3 4 15,0 5-3-15,2 1 3 16,-4 2-2-16,-2-2 1 16,-2-4-2-16,2 1 0 15,-5-3 0-15,1-3 1 0,-5 2-10 16,-4-6-38-16,0 0-24 15,0 0-82-15,-2 0-70 16,0 2-150-16,-3 1 250 16,-1 1-584-16,0 2 191 15</inkml:trace>
  <inkml:trace contextRef="#ctx0" brushRef="#br0" timeOffset="82270.3645">28574 8083 1321 0,'2'17'495'0,"-4"7"120"0,-5 10-315 16,5 4-57-16,-6 16 13 16,-1-5-112-16,3 11-30 15,-1-4-48-15,-4-1-12 16,3-8-31-16,1 0-23 16,1-12-43-16,0-1-119 15,-3-9-96-15,-2 3 90 16,3-2-549-16,-3 15 156 15</inkml:trace>
  <inkml:trace contextRef="#ctx0" brushRef="#br0" timeOffset="90441.6814">26348 7839 809 0,'0'-8'372'16,"4"8"48"-16,-4-2-156 0,0 2-78 15,0 0-10-15,2 2 14 16,1 2-45-16,1 2 3 16,2 1-32-16,11 25-1 15,71 56-29-15,-60-59 1 16,-7-11-23-16,5 3-10 16,-5-6-16-16,3 2-11 15,-7-2-12-15,2 2-6 16,-2-4-2-16,-2 6-19 15,-4-8-27-15,0 2-114 16,-5-5-72-16,1 5 109 16,-3 4-537-16,-4 7 178 15</inkml:trace>
  <inkml:trace contextRef="#ctx1" brushRef="#br0">11451 16354 0</inkml:trace>
  <inkml:trace contextRef="#ctx0" brushRef="#br0" timeOffset="109935.5312">1751 13077 1313 0,'-67'-17'355'0,"74"13"131"0,5-7-337 16,12-6-38-16,8-8 21 16,2-7-16-16,16-3-4 15,-3 5-22-15,6-4 6 16,1 4-23-16,6-6-11 16,-11 6-27-16,4-9-8 15,-6 7-20 1,0-2 0-16,-12 8-6 0,-3 1-14 15,-11 3-32-15,-6 1-109 16,-8 6-66-16,-10 4-414 16,-5 1 23-16</inkml:trace>
  <inkml:trace contextRef="#ctx0" brushRef="#br0" timeOffset="110252.9731">1935 12273 1197 0,'-5'-4'439'0,"5"8"90"0,2 7-260 16,-2-11-83-16,0 2 16 16,3 4-43-16,3 22-9 15,26 81-38-15,-17-38 8 16,-2 2-33-16,2 14-3 15,-2 3-24-15,0 13-10 16,-5-20-21-16,3 14-2 16,-3-18-10-16,1-2-10 15,-1-22 0-15,-1-10-24 16,-1-23-37-16,1-12-126 16,-3-5-97-16,5-23-143 15,3-5-306-15,3-9-2 16</inkml:trace>
  <inkml:trace contextRef="#ctx0" brushRef="#br0" timeOffset="110532.3743">2223 12188 1176 0,'-2'-2'411'0,"-4"19"140"15,-1 8-287-15,1 18-22 0,-3-2-19 0,3 10-6 16,-2 0-75-16,1 14-15 16,-1-3-25-16,-3 25-13 15,-2-1-33-15,0 6-12 16,-4-11-25-16,0 5-12 16,-2-14-5-16,-1-1-53 15,1-18-42-15,-2-1-156 16,-1-24-87-16,5-3-398 15,2-5-5-15</inkml:trace>
  <inkml:trace contextRef="#ctx0" brushRef="#br0" timeOffset="110831.3394">1665 12643 1293 0,'4'-2'386'0,"11"4"135"16,4 5-361-16,16 8 36 16,-1 4-21-16,17 15 2 15,3 3-42-15,10 12 4 0,-2-2-35 16,9 13-7-16,-11-5-28 16,4 9-4-16,-6-6-24 15,-1 0-10-15,-10-13-15 0,3 0-4 16,-12-17-5-16,-1-3-2 15,-12-10-23 1,-1-8-66-16,-9-3-80 0,-5-8-177 16,-3-5-35-16,6-4-332 15,0-6 1-15</inkml:trace>
  <inkml:trace contextRef="#ctx0" brushRef="#br0" timeOffset="111114.4607">2311 12369 794 0,'2'0'629'16,"-2"11"-79"-16,0 2-3 15,-2-11-315-15,0 5 10 16,0 33-54-16,-11 91-12 0,2-59-55 15,-4 14-3-15,3-7-37 16,-8 17-14-16,1-6-27 16,0 11-14-16,0-16-16 0,-1 3-14 15,5-28-28 1,5-11-117-16,5-23-101 0,12-3-516 16,6-16 32-16</inkml:trace>
  <inkml:trace contextRef="#ctx0" brushRef="#br0" timeOffset="114435.8728">4186 13242 918 0,'-2'-4'616'16,"-3"4"-42"-16,5 6-65 15,0-6-287-15,0 0-12 16,3 0-58-16,1 0-23 16,9-2-48-16,34-2 7 15,64-7-9-15,-51 3 7 16,0-5-16-16,17-2 7 16,0 0-17-16,21-9-1 15,-8 1-12-15,22-1-4 16,-10 1-19-16,10 10 0 15,-18 0-10-15,2 9-7 16,-23 2-4-16,0 2 0 16,-16 4-3-16,1-2 0 0,-9-2 0 15,-4 7 0-15,-10-5 0 16,-1-2 0-16,-9 6 0 16,1-6 0-16,-4 0 0 15,1-2 0-15,-6 0 0 0,2 2 0 16,-8-2 0-1,0 2-76-15,-5 2-51 0,-6-2-169 16,0-2-106-16,-2 4-417 16,0 2 10-16</inkml:trace>
  <inkml:trace contextRef="#ctx0" brushRef="#br0" timeOffset="115109.9631">4488 13685 1291 0,'-3'-2'465'16,"3"4"104"-16,5 0-275 16,-5-2-87-16,0 2 14 15,2 3-44-15,2 7-8 16,15 35-45-16,26 92 15 0,-30-66-23 16,-2 13-5-16,-4-1-30 15,1 9-17-15,-1-14-28 16,-3 3-14-16,-3-6-13 15,1-9-9-15,-4-12 0 16,-2-9 0-16,2-15 0 0,0-10-18 16,4-12-39-16,2-10-105 15,7-10-70-15,9-12-182 16,-1-6 341-16,5-10-688 16,-1-5 272-16</inkml:trace>
  <inkml:trace contextRef="#ctx0" brushRef="#br0" timeOffset="115543.3095">5112 13813 1261 0,'-2'0'538'15,"-6"11"83"-15,-7 13-273 16,0 5-93-16,-11 14-5 15,3 9-86-15,-3 5-31 0,2-1-44 16,-1 6-11-16,8-4-34 16,8 8-13-16,7-6-20 15,10 2-8-15,7-6-5 16,15-7-7-16,5-19-15 0,14-11-24 16,0-17-11-1,11-8-23-15,-9-14 4 0,1-7 7 16,-14-5 24-1,-4-11 10-15,-12 2 22 16,-5-8 5-16,-6 6 10 0,-7-4 1 16,-8 6 13-16,-9-6 21 15,-4 5 7-15,-11-14 2 16,0 5 7-16,-8-1-3 16,6 7-21-16,0 11-13 15,8 17 1-15,3 9-39 16,8 1-33-16,5 5-136 15,6 4-94-15,0-2-444 16,2 2 12-16</inkml:trace>
  <inkml:trace contextRef="#ctx0" brushRef="#br0" timeOffset="115960.4407">5746 13788 1335 0,'2'12'531'0,"-8"14"99"15,-3 15-351-15,-2 14-23 16,-1 3-76-16,-6 6-29 16,1-6-72-16,0 19-20 15,7-13-23-15,5 7-11 16,5-5-13-16,13 0-8 15,6-21-1-15,7-6-13 16,4-20 3-16,6-10-13 16,-1-18 3-16,7-12-2 15,-1-9 6-15,2-19-1 16,-9 1 10-16,0-9 1 16,-14-3 5-16,-3-4-2 15,-13 4 6-15,-8-21 3 16,-13 4 1-16,-5-5-2 15,-1 14 5-15,-7 6-7 16,8 25 3-16,1 16-49 0,4 10-50 16,0 5-167-1,6 6-78-15,2 26-376 0,3 12-18 16</inkml:trace>
  <inkml:trace contextRef="#ctx0" brushRef="#br0" timeOffset="116604.3378">6533 14029 1085 0,'-2'-13'373'0,"0"3"131"0,2 1-279 16,-2 7 19-1,0 0-14-15,0 0 20 0,-3 0-64 16,-1 0 5 0,-2 2-36-16,-10 6-20 0,-14 13-46 15,-68 67-18 1,68-46-35-16,4 12-21 0,11-9-10 0,8 4-23 31,9-7-22-31,9 3-56 0,6-13-32 0,6-2-99 31,7-13-9-31,2-5-17 0,-2-7 50 0,2-8 33 16,-7-3 96-16,-1-5 30 16,-7 0 35-16,0 0 7 15,-3 5 3-15,1 1 16 16,0 7 6-16,8 7 11 15,-1 5 7 1,10 10 2-16,4 1-15 0,4 7-7 16,-3 2-10-16,-3 5-4 15,-7-3-6-15,-7 15 39 16,-14-4 15-16,-13 19 45 16,-8 0 26-16,-13 7 41 15,-4-9-19-15,-9 4 10 0,5-14-35 16,-7 1-10-1,6-14-34-15,-4-3-17 0,9-17-30 16,-4-8-17 0,6-15-43-16,-1-9-75 0,6-6-59 15,-6-1-152 1,10-3-24-16,4-1-379 0,2 7 40 0</inkml:trace>
  <inkml:trace contextRef="#ctx0" brushRef="#br0" timeOffset="117617.018">4582 11760 1008 0,'-13'-4'385'0,"-4"4"104"0,0 4-249 0,-7 7-32 16,-2 6-41-16,1 11-13 16,1-1-74-16,1 8-15 15,6-8-19-15,8 3-7 16,3-10-16-16,8-1-7 15,4-2-12-15,9 0-7 16,2-6-2-16,11 2-2 16,2-5 1-16,6-1-1 15,3 1 6-15,4-6 1 16,0 7-2-16,-3-5 2 16,-6 2 2-16,-4 1-2 0,-10 4 2 15,-5 8 3 1,-9 2 3-16,-8 11 15 15,-9 3 9-15,-4 14 16 16,-10-2 5-16,-8 4 0 0,4-10-15 0,-10-1-6 31,3-12-20-31,-1-2-6 0,7-9-23 16,-2-4-78-16,11-11-65 16,-1-8-118-16,10-7-364 15,7-7 39-15</inkml:trace>
  <inkml:trace contextRef="#ctx0" brushRef="#br0" timeOffset="117962.1287">4481 11347 1174 0,'0'-6'433'0,"4"12"118"16,7 7-283-16,2 17-25 16,8 8-38-1,3 24 2-15,-1 11-75 0,5 30-14 16,0 2-36-16,-4 21-1 0,-1-2-20 16,1 11-6-1,-7-24-19-15,-4 4 0 0,0-21-15 16,-3-4-7-1,-3-26-3-15,1 1-3 0,-3-27-7 0,-1-6-53 32,-4-19-49-32,-2-4-205 0,0-9-7 0,2-3-435 15,0 3-5 1</inkml:trace>
  <inkml:trace contextRef="#ctx0" brushRef="#br0" timeOffset="119499.5865">4393 11548 1063 0,'0'0'401'0,"5"2"83"0,-1 0-220 16,-4-2-80-16,0 0 14 16,2 7-40-16,0-1-22 15,11 26-38-15,38 90-2 16,-31-60-26-16,1 28-7 16,-4-6-13-16,-2 18-11 15,-4-6-11-15,0 7-3 16,-3-24-7-16,-1 7-4 15,-3-18 0-15,7 3 3 16,-7-13-2-16,0 2 2 16,0-18-5-16,-1-7-1 15,-3-14-3-15,0-6-4 16,0-11-7-16,0-4-76 16,0 0-71-16,0-4-172 15,0-3-375-15,2-3 2 16</inkml:trace>
  <inkml:trace contextRef="#ctx0" brushRef="#br0" timeOffset="120494.1521">8220 12697 1100 0,'0'-5'411'0,"0"5"115"15,-4 0-226-15,1 0-35 0,1 0 27 16,-2 3-75-16,0-1-38 15,-3 6-69-15,-21 35-21 16,-38 73-44-16,45-50-17 16,4-2-15-16,10 7-9 15,11-14-5-15,9-3-13 16,9-13-8-16,10-20-32 16,4-13-5-16,7-16-6 15,-2-18 8-15,4-12 14 16,-9-7 27-16,0-2 9 15,-10 2 6-15,-11-9 7 16,-11 14-4-16,-12-7 7 16,-9 8 4-16,-11-1-3 15,2 7-2-15,-6 4-9 16,8 14-44-16,-1 4-136 16,10 9-74-16,6 6-406 15,11 7-13-15</inkml:trace>
  <inkml:trace contextRef="#ctx0" brushRef="#br0" timeOffset="120912.9441">8637 12714 1223 0,'17'11'473'0,"-2"6"123"0,0 4-320 0,0 7-14 16,-4 2-57-16,2 6-34 15,-5 3-90-15,5 1-23 16,-2-3-30-16,8 8-12 16,-2-18-16-16,11 3-35 15,-2-13-25-15,4-12-39 16,-3-12-6-16,6-10-1 0,-3-6 32 16,0-9 23-1,-5-3 38-15,-1-5 10 0,-9-3 4 16,0 2 4-1,-7-1 13-15,3 3 22 16,-5 5 11-16,1 10 19 16,-1 7 5-1,-2 4-2 1,3 15-23 0,4 9-3-1,-1 8-14-15,3 14-2 0,4 3-10 0,0 17 2 16,-4-3-12-16,4 3-7 0,-6-8-30 0,4 2-96 15,-2-15-101-15,4-2-456 0,0-9 25 16</inkml:trace>
  <inkml:trace contextRef="#ctx0" brushRef="#br0" timeOffset="121625.905">11319 11828 1118 0,'-9'-4'409'0,"-15"8"115"16,-1 11-295-16,-12 15-9 16,-3 2-42-16,-9 11-21 15,6-7-67-15,0 9-12 16,11-13-24-16,4 5-8 15,11-9-16-15,6 2-13 16,9 0-9-16,6 4-4 16,13-6-7-16,7 4-2 15,6-7 0-15,13 1 1 16,-3-5-1-16,10-4 2 16,-1 3-3-16,0-5 4 0,-15-2-3 15,-4 2 9-15,-17 4-1 0,-11 9 6 16,-12 8-1-16,-12 11 18 15,-6 2 4-15,-12 11 15 16,-3-6-2-16,-6-3 3 16,2-10-15-16,-3-7-10 15,14-17-15-15,4-11-73 16,10-8-61-16,8-17-141 16,7-7-42-16,9-12-368 15,7-7 40-15</inkml:trace>
  <inkml:trace contextRef="#ctx0" brushRef="#br0" timeOffset="121913.9752">11135 11619 1192 0,'2'6'416'0,"0"11"138"0,0 9-305 16,2 21-11 0,3 9-38-16,-1 27-8 15,-2-2-79-15,1 28-15 0,-5-4-31 16,0 13-5-16,-2-7-22 16,-1 15-12-16,1-21-15 15,2-9-2 1,0-25-25-16,2-15-103 0,7-29-82 15,2-18-128-15,1-13-370 0,3-14 17 16</inkml:trace>
  <inkml:trace contextRef="#ctx0" brushRef="#br0" timeOffset="122193.8779">11310 11768 1214 0,'4'35'483'15,"-2"12"85"-15,7 15-258 16,-3 4-98-16,9 26-6 16,-2 0-68-16,2 13-36 15,-2-3-48-15,2 23-12 16,0-21-21-16,-4-1-7 15,-1-20-8-15,-3-10-26 16,1-30-43-16,-1-7-158 0,1-19-77 16,3-2-378-16,4-2-34 15</inkml:trace>
  <inkml:trace contextRef="#ctx0" brushRef="#br0" timeOffset="123011.1879">11286 13591 1332 0,'-6'-4'457'0,"0"1"118"0,1 1-359 0,5 0 4 15,5-2-46-15,25 0 1 16,96-28-47-16,-45 10 2 16,5-6-25-1,14-8 6-15,-1 0-23 0,23-5-4 16,-7 2-17 0,20-3-5-16,-11 3-23 0,5-1-3 15,-20 3-16-15,0-3-3 16,-28 7-8-16,13 6 5 15,-10 3-6-15,10 7 4 16,-10 2-5-16,8 0-1 16,-22 2-3-16,1 0-3 15,-20 3 0-15,-2-1 0 16,-12 0 0-16,-3-4 0 16,-10 5-32-16,-9-3-114 15,-11 0-100-15,-4 13-573 16,-15 15 44-16</inkml:trace>
  <inkml:trace contextRef="#ctx0" brushRef="#br0" timeOffset="123845.1462">11762 13910 1175 0,'0'-15'408'0,"4"15"151"16,0 4-290-16,5 11 1 15,-3 2-26-15,3 21-8 16,4 7-85-16,-3 9-17 16,-1 4-39-16,1 21 2 15,1-2-23-15,0 13-5 0,-3-5-20 16,3 3-8-16,-2-20-18 0,-3-4-9 15,-4-25-11-15,5 2-42 16,-1-20-44-16,5-6-104 16,2-19-66-16,10-11-152 15,1-9-244-15,8-12-51 16,-2-5-112-16</inkml:trace>
  <inkml:trace contextRef="#ctx0" brushRef="#br0" timeOffset="124249.1612">12446 13895 1305 0,'-8'4'533'0,"-9"22"92"16,-3 1-349-16,-5 23-2 15,-5-1-80-15,-7 17-35 16,10-2-65-16,1 13-22 15,9-4-29-15,10 10-11 16,10-14-19-16,7-3-3 16,12-19-10-16,10-2-5 15,4-21-13-15,11-14-16 0,0-16-8 16,2-13-3-16,-8-11 1 16,2-11 3-16,-11-2 18 15,-2-8 9-15,-11 0 4 16,-4-7 5-16,-13 6 7 15,-6-3 3-15,-9 8-1 16,-10-2 9-16,-7 4 3 0,-4-2 5 16,-3 10-1-16,1 7-2 15,6 7-7-15,6 10-23 16,7 7-44-16,6 3-137 16,7 1-94-16,8 7-406 15,-4-5-15-15</inkml:trace>
  <inkml:trace contextRef="#ctx0" brushRef="#br0" timeOffset="124651.6286">12934 13852 1291 0,'11'21'520'0,"-11"16"111"15,-2 12-342-15,-5 11-23 16,-5 2-69-16,-3 15-47 16,4-7-80-16,5 9-24 0,1-6-19 15,14 0-15-15,1-20-7 0,14-10-9 16,4-15-1-16,10-15-14 16,-1-13-2-16,14-15-2 15,-4-11 6-15,7-17 0 16,-12-6 12-16,3-9 4 15,-17 1 3-15,-4-12-3 16,-11 18 4-16,-7-13 2 16,-12 4 3-16,-9-13 6 15,-7 9 3-15,-14-9 1 16,4 20 2-16,-5 1-2 16,3 20-11-16,0 4-43 15,13 11-57-15,-1 5-188 16,7 1 154-16,4 2-575 15,3 5 103-15</inkml:trace>
  <inkml:trace contextRef="#ctx0" brushRef="#br0" timeOffset="125386.3364">13439 13969 855 0,'69'-53'507'16,"-54"76"2"-16,2 16-82 15,-4-1-204-15,2 7 7 16,-5-4-69-16,1 15-29 16,-4-14-60-16,-3 12-9 15,-2-7-25-15,0-2-8 16,-2-7-14-16,4-10-5 16,1-11-9-16,-3-10-2 15,4-14-3-15,1-10-2 16,1-13 0-16,3-15 6 15,2 0-1-15,0-4 3 16,-3 6 1-16,3-4 4 16,-2 11 7-16,-3 0 15 15,1 6 5-15,2-9 6 16,-1 7-6-16,12-2-5 0,1 8-14 16,7 5-7-16,-2 10-6 15,4 15-1-15,-8 14-3 16,-5 16 4-16,-8 4 4 15,-1 18-4-15,-12-7 6 16,0 2-6-16,-2-14-1 0,-3-3-5 16,3-17-2-1,4-8-11-15,2-14 2 0,9-14-1 16,0-2 3-16,4-7 0 16,-2-6 12-16,1-3 0 15,1 1 1-15,0 0-2 16,-2 4 3-16,9-1 1 15,-3 12 3-15,7 2-1 16,-1 8 0-16,5 18 2 16,-8 8-2-16,1 21 2 15,-10 11-1-15,-4 19 0 16,-5-4-1-16,-6 13-20 16,-5-17-23-16,3 2-92 15,0-17-70-15,-1-11-129 16,5-11-355-16,0-17 32 15</inkml:trace>
  <inkml:trace contextRef="#ctx0" brushRef="#br0" timeOffset="125847.1093">14443 13657 972 0,'0'-2'570'0,"9"11"24"16,-1 3-171-16,9 14-125 16,0 10-77-16,5 16-15 15,-5 6-89-15,-4 14-33 16,-7-3-37-16,1 3-2 16,-7-12-20-16,0 4 6 15,2-14-6-15,-2-1 8 16,0-4-9-16,2-7 2 15,2-12-13-15,5-5 3 16,-1-14-3-16,5-7-2 16,2-11-3-16,11-8 1 15,-1-9-4-15,10-8-5 16,-3-3 4-16,6-2-4 16,-6 12 0-16,1-1 2 15,-6 15 3-15,3 2-2 16,-2 6-3-16,0 7 0 0,-2 5 2 15,-1-1-3-15,1 2 1 16,-2 5-16-16,-7-2-25 16,0 3-57-16,-4-1-55 0,2 2-160 15,0-4-55-15,4 5-356 16,0-3-3-16</inkml:trace>
  <inkml:trace contextRef="#ctx0" brushRef="#br0" timeOffset="126503.9634">15843 12549 1096 0,'8'-15'408'15,"-12"11"115"-15,-3 4-238 16,-5 2-41-16,7 0 19 16,-1 2-74-16,-9 7-33 0,-26 34-52 15,-68 79-7 1,71-68-32-16,1 4-15 16,14-11-21-16,6-2-10 15,10-9-12-15,11-3-11 16,9-14-4-16,13-8 1 0,8-13-2 0,11-13-1 15,-2-13 6 1,8-4 2 0,-8-4 2-16,2-11 0 0,-13 9 1 15,-2-11-6-15,-15 8-8 16,-8-8-46-16,-7 11-37 0,-5 2-116 16,-3 6-63-16,-1 4-259 15,5 7-107-15,-3 9-68 16</inkml:trace>
  <inkml:trace contextRef="#ctx0" brushRef="#br0" timeOffset="126909.2987">16125 12530 1009 0,'11'11'436'0,"2"10"85"16,-3 13-234-16,1 11-34 15,0 4-46-15,-1 9-20 16,-3-7-80-16,4 1-31 16,-1-14-40-16,3-4-16 15,4-10-19-15,11-5-23 16,-2-12-17-16,8-9-34 0,2-9-8 16,1-13-9-16,-5-1 18 15,2-10 16-15,-8-5 34 0,-1-12 12 16,-5-1 7-1,-3-13 12-15,-4 6 11 0,-1 4 26 16,-1 16 8-16,-2 7 24 16,-3 16 1-16,-2 7 9 15,3 10-25-15,1 19 12 16,1 11-12-16,4 28-6 16,2 10-16-16,0 13-2 15,-2-6-22-15,4 6-39 16,-2-21-59-16,0-2-199 15,-7 0-403-15,-3 17 16 16</inkml:trace>
  <inkml:trace contextRef="#ctx0" brushRef="#br0" timeOffset="127529.4653">17993 11792 736 0,'-23'0'492'0,"-7"9"-12"16,0 8-84-16,-4 8-176 0,2 5-29 15,-3 7 0-15,10-3-65 16,-1 0-21-16,7-4-44 16,12 9-19-16,12-5-29 15,10 4-11-15,8 5-3 16,13 4-2-16,-1-8 0 0,14-1-2 16,-4-2 2-16,8 1-1 15,-8-14 1-15,-2 1 0 16,-13-1 5-16,-4-1 0 15,-16 1 3-15,-3 14 6 16,-11 1 7-16,-14 11 17 16,-5 7 7-16,-7 2 6 15,-4-11-1-15,-7-2-7 16,5-13-19-16,-3-9-10 16,3-8-22-16,-1-8-71 15,14-12-46-15,-1-14-128 16,9-11-40-16,9-17-353 15,4-11 48-15</inkml:trace>
  <inkml:trace contextRef="#ctx0" brushRef="#br0" timeOffset="127829.2856">17914 11537 982 0,'2'-8'404'0,"3"14"100"16,1 9-210-16,-6-13-36 15,0 5-25-15,11 44 6 0,19 84-79 16,-15-43-24-16,0 4-45 16,0 26-8-16,-7-11-33 0,-4 7-8 15,-4-13-16-15,-2 8-7 16,0-27-15-16,4-3-1 15,-2-14-10-15,2-12-58 16,3-22-57-16,-1-10-164 16,-2-14 3-16,9-15-416 15,0-7 32-15</inkml:trace>
  <inkml:trace contextRef="#ctx0" brushRef="#br0" timeOffset="128101.8863">18034 11619 1172 0,'-4'21'486'16,"4"20"84"-16,4 29-247 15,-2 14-92-15,5 25-7 16,-3 2-91-16,2 17-36 15,1-12-50-15,3 21-12 0,-1-15-16 16,0-2-4-16,1-20-7 16,3-2-5-16,-7-29-31 0,7-5-122 15,-4-13-101-15,8 7-424 16,-4-11-7-16</inkml:trace>
  <inkml:trace contextRef="#ctx0" brushRef="#br0" timeOffset="128977.3642">18169 13741 1184 0,'-9'-9'455'0,"1"3"85"0,1-3-263 15,3 7-63 1,4-2 25-16,2-3-58 15,15-3-4-15,41-16-28 0,88-32 5 16,-61 24-40-16,35-7 3 16,-4-6-18-16,25-11-18 15,-11 11-29-15,12-4-13 16,-20 13-20-16,8 3-15 16,-21 12-4-16,3-1 0 15,-27 9 0-15,3 2 0 16,-26 5 0-16,-4-3 0 15,-15 5 0-15,-1-1 0 16,-14-1 0-16,0-7 0 16,-9 2 0-16,-2-2-41 15,-10-4-49-15,-5 4-152 16,-8 4-136-16,-7 18-441 16,-7 16-9-16</inkml:trace>
  <inkml:trace contextRef="#ctx0" brushRef="#br0" timeOffset="130301.0208">18922 13875 582 0,'0'-13'549'16,"2"13"-87"-16,5 5 77 0,-7-5-315 0,0 4 32 15,0 2-37-15,4 42-13 16,9 69-64-16,-9-57-16 16,-2-2-40-16,-2 8-6 15,2-12-20-15,3 12-8 16,-5-8-7-16,0 2-3 15,0-11-3-15,0-2-5 16,-2-11-1-16,2 1-1 16,2-12 0-16,-2-3-4 15,4-1-2-15,-2-6-3 16,0-4-8-16,-2 1-2 0,2-3-6 16,-2-9-2-1,0 0-3-15,0 0-22 0,0 2-26 16,2-2-81-1,1 0-74-15,-1-2-174 0,2 0 16 16,2-2-388 0,3-3 45-16</inkml:trace>
  <inkml:trace contextRef="#ctx0" brushRef="#br0" timeOffset="130949.1247">19562 13762 1312 0,'11'6'494'15,"-3"14"112"-15,3 14-298 16,2 6-61-16,4 27-3 16,-4-1-85-16,2 11-29 15,-2-4-49-15,-5 10-5 16,-4-12-18-16,-1 10 0 15,-1-15-13-15,-4 1-6 16,-3-16-6-16,1-8-2 16,-2-17-9-16,-1-7 0 0,3-13-2 15,6 1-6-15,-2-7-7 16,0-3-1-16,2-1-4 16,2 0-3-16,3-5 2 15,1-3 0-15,16-14 0 16,72-73-2-16,-66 67 1 0,7 2 1 15,-3 9-3 1,6 4 2-16,-3 8 2 0,12 9-3 16,-4 5 1-16,2 16 3 15,-10-2-4-15,3 13 0 16,-14-2 5-16,0 7 0 16,-9-7-1-16,-2 0 5 15,-5-7-7-15,3 1 2 16,-6-7-2-16,-1-4-7 15,-2-3-23-15,1-5-59 16,-5-5-43-16,-3 0-117 16,1-3-85-16,0 1-239 0,-2 0-146 15,-3 0-72 1</inkml:trace>
  <inkml:trace contextRef="#ctx0" brushRef="#br0" timeOffset="139036.4257">22051 12562 1068 0,'-2'-13'351'0,"-5"9"136"15,3 0-263-15,2 4-6 16,-2 0-10-16,-3 4 18 15,1 0-74-15,-5 3-13 16,-12 14-35-16,-70 90-13 16,70-62-37-16,-1 5-11 15,9-7-22-15,5 2-8 16,5-10-9-16,5-3-5 16,9-6-3-16,6-4-5 15,6-11-7-15,11-9-7 16,-2-8-3-16,11-11 1 15,0-4 5-15,2-11 4 16,-7 2 12-16,0-6 2 16,-12 0 2-16,-9-4 5 0,-9 6 0 15,-10-9 1-15,-9 7 9 16,-4-4 7-16,-2 12-4 16,-3 3 3-16,1 4-3 15,2 11-7-15,6 1-21 16,-2 3-113-16,8 6-82 0,5 3 347 15,2-7-819-15,0 4 320 16</inkml:trace>
  <inkml:trace contextRef="#ctx0" brushRef="#br0" timeOffset="139484.1301">22376 12541 1097 0,'7'0'446'16,"-1"10"87"-16,-4 10-235 16,-4 5-67-16,0 12 8 15,-2 1-85-15,-3 11-32 16,7-4-53-16,0-4-18 16,2-5-30-16,7-6-13 0,4-8-9 15,4-5 0-15,4-9-6 16,9-8-3-16,2-4 0 15,2-11-8 1,1-4-2-16,3-9-4 16,-6 0 4-16,0-13-3 0,-6 1 7 0,-2-1 5 15,-7 3 9-15,-4 3 4 16,-7 16 4-16,0 2 13 16,-6 11 9-16,3 12 9 15,3 7 3-15,-6-11 9 16,2 2-12-1,11 37-2 1,23 68-11-16,-21-55-7 0,3-7-9 16,-4 0-2-16,-1-11-23 0,0 0-88 15,-4-4-71-15,1-6-133 16,3 2-373-16,-2 8 27 16</inkml:trace>
  <inkml:trace contextRef="#ctx0" brushRef="#br0" timeOffset="142005.3483">22406 12457 547 0,'4'-2'369'15,"-4"2"-15"-15,-2 2-49 16,0-2-90-16,0 2 15 16,-2 5-45-16,-16 48 32 15,-31 84-39-15,10-49-2 16,3-8-44-16,-1 7-10 15,7-22-59-15,9-1-11 16,8-15-29-16,6-6-9 16,11-19-8-16,13-13-6 15,5-18-7-15,16-20 4 16,5-16 1-16,12-14-4 0,-2-10 8 16,9-1-1-1,-13 8-1-15,7-6-1 0,-16 9 4 16,1-3 0-16,-9 9 8 15,-4 4 3-15,-9 17 9 16,-9 9 13-16,-6 12 16 0,-8 18 21 16,-11 17 0-16,-17 29-5 15,-9 12-9-15,-21 21-17 16,-3 2-31-16,-10 8 1 16,7-21-7-16,5 0-6 15,16-21-3-15,13-9 8 16,14-25-8-16,14-11-2 15,10-17-7-15,22-20-2 16,8-12-1-16,21-24 2 16,7-9 8-16,13-8 2 15,-9 9 5-15,2-11-1 16,-10 15-1-16,0-5 1 16,-14 9 3-16,-5 7-3 15,-16 23 1-15,-6 11 10 16,-8 19 0-16,-9 25 12 15,-11 16 9-15,-15 25 0 16,-9 7-4-16,-20 23-4 0,-3-6-10 16,-9 4-7-16,14-19-5 15,-1-11-3-15,22-25 4 16,6-14-5-16,17-25-2 16,7-19-3-16,15-15-1 15,8-24-4-15,9-8 1 16,6-18 3-16,2 7 4 15,3-6 2-15,-7 10-1 16,-2-6 8-16,-6 13-9 0,-5 8 6 16,-6 26-3-16,-7 11 4 15,-8 23 2-15,-11 32 2 16,-13 13 0-16,-19 32 2 16,-8 11-1-16,-24 21-5 15,-2-17-2-15,-5-2 2 16,14-25-5-16,5-12 4 15,29-25-3-15,10-17 1 16,16-22-9-16,16-29-2 16,13-7-8-16,22-24 8 15,13-3-3-15,20-7 8 16,3 17 2-16,11-7 1 16,-13 7-2-16,4 0 6 15,-15 11-5-15,3 8 1 16,-16 26 6-16,-6 19-3 15,-13 17-1-15,-8 24 10 0,-16 15 3 16,-12 15 8 0,-15 8 1-16,-15 9 1 15,-5-11-9-15,-6-2-1 0,9-19-12 16,6-14-4-16,13-18-26 16,6-13-68-16,7-13-96 0,14-15-184 15,16-2-371-15,17 2-10 16</inkml:trace>
  <inkml:trace contextRef="#ctx0" brushRef="#br0" timeOffset="145648.2901">24291 13180 779 0,'-6'-6'415'0,"2"-3"4"16,-1-8-126-16,3-28-135 15,17-66-24-15,9 45 21 16,2-3-38-16,4-19 4 0,-3 3-24 16,3-11 2-16,0 12-19 0,2-8 6 15,-8 17-16-15,6-4 0 16,-4 11-13-16,-1-3 1 16,-6 20-17-16,5-3-1 15,-3 12-9-15,-1 1-3 16,-3 9-6-16,-2 4 5 15,-2 11-2-15,-5 6 10 16,-1 7 0-16,1 4 7 16,-8 0-1-16,0 2 3 15,2 0-8-15,3 7 6 16,3 12-3-16,11 16-2 16,28 67-6-16,-34-54-2 15,-4 5-7-15,2 22 1 16,-7-4-2-16,-2 10 1 15,0-3-2-15,2 12 3 16,-4-18-7-16,3 12-2 0,1-15 0 16,-2-1-3-1,2-21-5-15,-4-4-2 16,0-8 1-16,0-5-5 16,0-5-9-16,-4-5-51 15,2-3-45-15,-5-4-152 0,-10-4-133 16,-2 17-407-1,-9-1-5-15</inkml:trace>
  <inkml:trace contextRef="#ctx0" brushRef="#br0" timeOffset="145876.8927">24371 12784 1386 0,'2'-6'417'0,"8"-3"139"15,10 1-386-15,20-3-2 0,7-2-32 16,18-2-33 0,-1 0-53-16,11 0-14 0,-11 5-41 15,-2-1-149 1,-15 7-79-16,-2 8-373 16,-19 13-48-16</inkml:trace>
  <inkml:trace contextRef="#ctx0" brushRef="#br0" timeOffset="146264.5343">25162 12487 1308 0,'0'2'479'0,"3"9"124"16,-3 4-356-16,2 19 5 15,0 5-55 1,0 14-41-16,-2 1-72 0,6 6-21 15,-3-16-31-15,7 1-15 16,1-13-15-16,6-4-7 16,0-13-18-16,7-2-37 15,-3-13-10-15,3-2-12 16,-3-11 2-16,5-4 16 16,-9-2 38-16,2-11 10 15,0-7 13-15,-4-3 4 0,-4-3 1 16,0 0 11-1,-3 7 11-15,-1 8 13 16,-1 13 3-16,3 9 8 0,1 8-9 16,-1 21 1-1,-3 9-11-15,-3 22-2 0,-3 1-7 16,-9 14-10 0,3-11-53-16,-1-3-168 0,3-16-79 15,8 6-382 1,3-9-54-16</inkml:trace>
  <inkml:trace contextRef="#ctx0" brushRef="#br0" timeOffset="146709.2688">25888 12541 1231 0,'-19'-5'440'0,"-7"5"97"16,2 5-342-16,-6 5 5 15,7 7-55-15,-5 3-27 16,7 5-48-16,1 5-13 0,10-4-29 16,1 6-13-1,9 0-12-15,9 0-7 0,6-6-2 16,10 0-2-1,5-5 0-15,11-2-1 0,-2-8 6 16,6 6-3 0,-9-4 4-16,2 2 3 0,-14-5-1 0,-1 3-1 31,-10 2 3-31,-8 0 2 0,-10 2-2 0,-8 9 7 31,-8-2-1-31,-13 8 2 0,2-5-1 0,-7 3 1 31,1-12-8-31,1 1 2 0,7-13-1 0,3-2-67 16,7-8-50 0,10-2-107-16,5-7-30 0,10 2-362 15,3 3 66 1</inkml:trace>
  <inkml:trace contextRef="#ctx0" brushRef="#br0" timeOffset="147115.8249">26265 12479 1199 0,'-11'6'368'15,"-6"5"115"1,6-5-336-16,5 7-16 0,6 6-38 0,0 5-30 31,6-1-44-31,3 9-11 0,8-4-7 0,0 2-1 31,2-4-1-31,5 4 2 0,-7-5-1 0,2 3-1 16,0-2 3 0,-2 2 0-16,-4-1 0 0,0-1 2 15,-6 0 9 1,-12 2 29-16,-5-3 12 0,-10 7 30 15,-3-2 7-15,-9 5 4 16,4-6-24-16,-4-3-15 16,4-4-26-16,2-10-12 15,7-5-26-15,2-3-85 16,6-4-68-16,0-4 180 16,7-1-636-1,4 5 220-15</inkml:trace>
  <inkml:trace contextRef="#ctx0" brushRef="#br0" timeOffset="147580.3648">26800 12588 814 0,'6'-7'371'16,"3"3"35"-16,1 4-138 0,-10 0-82 16,2 4 15-1,3-2-34-15,-1 3 3 0,13 27-42 16,28 77-1-1,-43-69-36-15,0 8-20 0,-2-12-33 0,0-2-23 32,-2-12-61-32,0-1-146 0,-4-6 397 0,-3 13-819 31,-2 6 274-31</inkml:trace>
  <inkml:trace contextRef="#ctx0" brushRef="#br0" timeOffset="147777.6683">26898 12188 1438 0,'0'-24'500'0,"2"9"103"16,2 9-421-16,-1 4-22 16,-3 2-70-16,0 0-154 0,0 0-140 15,2 4-399 1,2 13-6-16</inkml:trace>
  <inkml:trace contextRef="#ctx0" brushRef="#br0" timeOffset="148131.0101">27191 13026 1137 0,'9'-2'352'0,"-3"4"147"16,1 2-291-16,-1 5 10 15,13 21-6-15,22 75 14 16,-43-67-66-16,-5 11-9 16,-3-8-33-16,-3 4-10 15,-2-4-48-15,-2 1-11 16,0-7-26 0,2-5-20-16,2-11-56 0,-4-8-204 0,10-11 238 15,1-3-688 1,-1-1 117-16</inkml:trace>
  <inkml:trace contextRef="#ctx0" brushRef="#br0" timeOffset="152918.6134">28276 12173 1052 0,'0'-13'360'15,"-2"9"124"-15,2 10-260 0,0-4-19 16,0 0-22-16,0 9 13 15,4 40-65-15,13 84 2 16,-10-66-21-16,-1 27 9 16,-4-4-30-16,1 13-3 15,-6-13-28-15,-1 10-7 16,-4-18-22-16,-1-1-7 16,-2-15-13-16,1-5-2 15,-1-19-8-15,5-11-22 16,1-21-33-16,1-7-122 15,4-5-93-15,0-3 75 16,0 1-497-16,0-2 137 16</inkml:trace>
  <inkml:trace contextRef="#ctx0" brushRef="#br0" timeOffset="153174.5029">28336 12774 1130 0,'9'0'384'0,"4"6"110"16,6 9-308-16,9 7 25 16,4 3-35-16,8 7-9 15,1 0-45-15,4 7-5 16,-7-1-44-16,1 3-14 16,-9-5-28-16,-4 5-10 15,-7-15-17-15,-4-3-22 16,-4-8-44-16,-5 0-140 15,-4-6-57-15,0 14-377 16,-6 1-12-16</inkml:trace>
  <inkml:trace contextRef="#ctx0" brushRef="#br0" timeOffset="153388.45">28445 12904 1274 0,'22'-25'324'0,"8"-10"142"16,6-3-374-16,13-7-9 16,0 2-10-16,5-4-81 15,-11 9-78-15,4 3-383 0,-11 23 60 16</inkml:trace>
  <inkml:trace contextRef="#ctx0" brushRef="#br0" timeOffset="154131.8353">28991 12701 394 0,'4'-4'477'0,"1"4"-93"15,-1 0 8-15,2 4-165 16,1-2-64-16,-1 0 12 16,0 0-37-16,1 7 11 15,-1 0-27-15,9 18 11 16,35 65-28-16,-44-57 3 15,0-1-21-15,-3 0-2 16,-1 2-25-16,-2 1 1 16,0-1-18-16,0-4-8 0,0-8-12 15,0-7-3-15,2-2-12 16,0-9-4-16,0-10-2 16,-2 2-4-16,0-5 1 15,2-1 0-15,7-24 1 16,27-82 0-16,-21 74 1 0,0-5-1 15,-2 0-1-15,2 2 2 16,-4 2-2-16,4 1 4 16,-3 8 1-16,3 2 4 15,0 11 0-15,3 4 1 16,3 10 1-16,5 7-1 16,-1 11-2-16,3 11 3 15,-4 10 2-15,-5 9 0 16,-8 0 0-16,-5 4 0 15,-6-9-4-15,-4-4-3 16,-3-10-1-16,3-7 1 16,2-6-2-16,0-9 0 15,2-4-7-15,0 0-2 16,0-3-8-16,2-1 4 16,2-3-4-16,9-21 7 15,41-70 2-15,-35 63 6 16,0 10-4-16,-2-3 2 0,0 15 1 15,5 10 0-15,-3 10-1 16,7 16 0-16,-3 5 4 0,3 10-4 16,0 1 1-16,-3 7-1 15,-6-5 4-15,-6 14-10 16,-7-3-18-16,-8 10-101 16,-9-5-86-16,-8 14-281 15,-3-7-196-15,-12 8-91 16</inkml:trace>
  <inkml:trace contextRef="#ctx0" brushRef="#br0" timeOffset="154532.2742">28079 14233 1381 0,'0'-7'423'0,"5"1"159"0,12-7-370 15,17-4 2-15,9-9-19 16,23-4-14-16,15-8-57 0,29-14 8 15,3-1-32-15,35-18 15 16,1 3-18-16,25 1-4 16,-16 8-26-1,9-8-10-15,-30 18-27 0,-11-11-7 16,-34 7-14-16,-8-3-7 16,-22 18 0-16,-11-3-52 15,-17 15-44-15,-10 5-134 16,-18 12-122-16,-10 14-458 15,-9 16 27-15</inkml:trace>
  <inkml:trace contextRef="#ctx0" brushRef="#br0" timeOffset="155308.7953">28535 14235 1308 0,'2'-11'438'0,"0"11"146"15,-2 0-324-15,0 0-45 16,0 0-27-16,3 2 6 0,-1 5-79 16,4 7-10-16,9 29-16 15,26 79 2 1,-26-70-27-16,0 5-2 16,-5-8-22-16,3 3-6 15,0-9-13-15,-6 2-1 16,-1-5-12-16,-2 3 2 0,-2-5-2 15,-4 1 1-15,4-5-5 16,1 0 4-16,-3-12 0 0,0-3 3 16,-3-8-1-16,1-3 12 15,0-3 0-15,0-5 7 16,0 0-7-16,0 0 2 16,0 0-7-16,2 0-2 15,0 2-11-15,0 0-1 16,0-2-2-16,0 4-3 15,0-2 0-15,0 0 2 16,0 1 3-16,0-3-1 16,0 4-2-16,0-2-2 15,0 0-3-15,0-2-10 16,0 2-3-16,0-2-9 16,0 0-10-16,0 0-9 15,0 2 0-15,0-2-19 16,2 2-9-16,-2-2-33 15,0 0-18-15,0 0-113 16,0 0-50-16,2-2-234 16,0 0-146-16,2 0-63 15</inkml:trace>
  <inkml:trace contextRef="#ctx0" brushRef="#br0" timeOffset="156559.055">28608 14714 1080 0,'4'-13'355'0,"0"-4"98"16,5 2-296-16,4 2 4 0,0-2-26 0,4-4-1 15,4 4-29 1,3-7 18-16,1 3-14 16,3 2 12-16,-4 2-17 0,1 0 3 15,-1 4-24 1,-3-1-9-16,-1 3-22 0,1 7-5 15,-4 2-16-15,0 2 1 16,-2 11-8-16,0 4 8 16,-6 4-1-16,2 7 6 15,-5 6-6-15,0 11 6 16,-1-2-13-16,-3 4-3 16,0-4-9-16,0 0-5 15,0-7-7-15,3-6 3 0,-1-9-4 16,0 3-18-1,2-11-31-15,1-5-124 0,4-6-100 16,6 1-471 0,-4 1 20-16</inkml:trace>
  <inkml:trace contextRef="#ctx0" brushRef="#br0" timeOffset="157039.5209">29376 14583 1168 0,'19'-4'386'0,"1"2"106"0,5-9-277 16,1 3-65-16,4-3 2 15,-2 0-60-15,2-6-24 16,-5 6-34-16,-1-4-6 15,-9-2-8-15,2 7 3 16,-6-3-6-16,-7-6 14 0,0 4 12 16,-4-5 19-1,-2-1 3-15,-4 0 12 0,-1 3-8 16,-1-1 8 0,-3 9-10-16,-4 3 13 15,2 5-9-15,-6 6 7 16,2 5-12-16,-7 8-3 15,1 6-17-15,-3 16-4 0,3-3-13 16,-1 20-8 0,9-9-9-16,4 6-5 15,9-1-1-15,9 1-6 0,3-12 0 16,10 6-4 0,3-11 4-16,9-4-18 0,-4-12-24 0,6-3-76 31,-4-13-63-31,0-6-175 0,-6-7-31 0,6 3-340 15,-7-3 6 1</inkml:trace>
  <inkml:trace contextRef="#ctx0" brushRef="#br0" timeOffset="157425.745">29853 14361 1178 0,'3'-4'459'15,"-1"8"78"-15,4 7-252 16,-6-9-97 0,0 2 13-16,2 7-69 15,7 29-25-15,14 69-46 0,-14-66-11 0,-1-11-32 16,1 2-5 0,2-12-13-16,2-5-4 15,4-8-15-15,4-9-20 16,-2-9-8-16,5-10-11 15,-1-5 1-15,3-4 10 0,-7-2 23 16,5-8 3 0,-5 10 16-16,-2-4 12 0,-4 4 17 0,0 9 27 15,-2 8 6 1,-3 5 10-16,5 10-6 0,2 9-4 16,-2 8-26-16,0 11 0 15,0 5-10-15,-7 8-2 16,-2-5-21-16,-2-1-108 15,-4-9-87-15,0 2 347 16,-2-9-821-16,-3 5 318 16</inkml:trace>
  <inkml:trace contextRef="#ctx0" brushRef="#br0" timeOffset="157823.8353">30446 14410 1074 0,'24'-9'408'16,"1"5"101"0,5 8-275-16,0 7-17 0,0 6-42 0,-2 9-20 31,-4 6-65-31,-9 9-11 16,-7-3-24-16,-4-1 0 0,-6-7-12 0,-4-5 4 15,2-3-3-15,-1-12 13 16,3-5-6-16,2-12 3 15,0 3-10-15,0-3 3 16,2-3-11-16,9-44 4 16,32-61-1-16,-15 53 8 15,-1 6-11-15,10 3-4 16,-1 8-12-16,7 0 0 16,-2 15-12-16,8-2-3 15,-8 10-2-15,4 5 4 16,-9 7-9-16,-2 1-23 15,-8 7-24-15,-5 2-80 16,-8 2-55-16,-13 9-160 16,-8 10 183-16,-16 9-534 15,-4 6 156-15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0:54:58.82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6">
        <inkml:traceFormat>
          <inkml:channel name="X" type="integer" max="10244" units="cm"/>
          <inkml:channel name="Y" type="integer" max="57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18-11-02T20:55:38.273"/>
    </inkml:context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2219 11777 301 0,'-4'-9'394'0,"0"3"-85"16,-1 2-26-16,3 2-84 16,0-1-87-16,0 1-3 15,-2 0-22-15,-1-2 20 16,1 4-7-16,0 0 20 15,-3 0-12-15,1 0 8 16,0 0-21-16,-3 4 1 16,0 0-26-16,-1 3-4 15,-1 1-18-15,-6 22 4 16,-62 62-11-16,62-51 6 16,-3-9-4-16,-3 11 5 15,1-7-9-15,-1 5 1 16,1 0-11-16,3 12-6 15,2-4-6-15,0 9-5 16,2-7-4-16,2-2 2 16,2-6 1-16,3 6-3 15,1-10 3-15,-1 14-1 16,1-3 0-16,3 3 2 16,0-8 2-16,2 2-4 15,2-13 1-15,0 5-1 16,-2-11-5-16,2 6 2 0,0-6 1 15,-3 8 1-15,3-2-2 16,-4 9 2-16,2-5-5 16,2 7 3-16,0-4 1 15,2 2-1-15,0-11 1 0,3 0 6 16,-5-6-5-16,2 6 0 16,2-7 0-16,-2 10 0 15,2 1-6-15,-1 3 4 16,1-3 0-16,-2 5-3 15,2-9-1-15,1 2 1 16,-1-6-1-16,-2-3-4 16,2-1 6-16,1-3-1 15,-3-2-1-15,2 1-2 16,0-1 2-16,1-2-5 16,-1 0 1-16,4 2-2 15,-3-4 2-15,1 0-9 16,1-2-10-16,-3-2-70 15,0-3-48-15,-2-3-135 16,-2-5-37-16,0 0-350 16,0 2 41-16</inkml:trace>
  <inkml:trace contextRef="#ctx0" brushRef="#br0" timeOffset="489.1986">1569 13584 1199 0,'-3'0'350'0,"1"3"139"15,4-3-336-15,-2 0 2 16,0 0-17-16,3 4 4 15,-1 0-45-15,2 5 6 16,11 16-8-16,51 76 0 16,-49-63-28-16,5 16-7 15,-7 1-17-15,4 12-6 16,-4-5-15-16,0-4 0 16,-2-14-5-16,2 1-7 15,-2-15 2-15,0-2 2 16,-5-4-2-16,3-1 4 0,-3-8 5 15,3 0-1-15,-4-8-1 0,3 1-2 16,3-10-4 0,2 0-3-16,2-7-5 15,7-1 0-15,1-5 1 0,7 2-1 16,1-6-1 0,3-3 0-16,-2 7-3 0,7-6-1 15,-7-1 2-15,2-3-9 16,-3 5-20-16,-3-7-112 15,-11 10-104-15,0 8-455 16,-13 15 12-16</inkml:trace>
  <inkml:trace contextRef="#ctx0" brushRef="#br0" timeOffset="12603.1514">2384 14930 838 0,'0'-9'337'0,"-4"5"74"16,-3-5-213-16,5 7 16 16,-2 0-24-16,-3 0 23 15,-1-2-38-15,-3 4 17 16,-15 8-40-16,-70 35-16 16,70-24-45-16,-1 3-15 0,5-7-37 15,3 2-2 1,6-2-12-1,2 2-11-15,7 4-3 0,6 5-9 16,3 0-4-16,5 4 0 16,7-1 2-16,7 6-5 15,2-10 2-15,6 5 3 16,0-13-3-16,6 7-1 16,1-11 1-16,2 6 1 15,-5-6-1-15,0 4 2 16,-10-4 2-16,-2 2 3 15,-12 0 2-15,-5 8-1 16,-11 1-1-16,-11 8 3 16,-7 4-1-16,-8 7 0 0,-4-2 3 15,-7 1-3-15,7-12-2 16,-7-2-1-16,9-13-2 0,-2-11-13 16,8-6-21-16,1-15-93 15,8-4-50-15,-1-13-111 16,6-3-13-16,3-10-343 15,7 4 94-15</inkml:trace>
  <inkml:trace contextRef="#ctx0" brushRef="#br0" timeOffset="12918.7631">2181 14677 1075 0,'10'3'386'0,"3"12"115"16,-2 4-282-16,4 15 15 15,0 13-37-15,2 13-5 16,0 2-62-16,2 17-6 16,-2-2-39-16,5 13-3 0,-5-7-27 0,0 9-3 31,-4-10-20-31,0 7 5 0,-9-16-14 0,0 6-2 15,-4-12-10 1,-2-3-1-16,-2-21-7 0,4-7-8 16,-2-10-27-1,4-3-108-15,2-10-83 0,5-2 27 16,8-7-491-16,9-8 117 16</inkml:trace>
  <inkml:trace contextRef="#ctx0" brushRef="#br0" timeOffset="13523.1748">2917 14814 1112 0,'0'-13'398'0,"0"9"136"16,0 6-283-16,0-2-19 15,0 5-32-15,0 3 0 16,2 31-81-16,13 78-8 16,-9-61-20-16,3 17-2 15,-3-7-26 1,1 17-11-16,-7-12-16 0,4 4-12 15,-6-20-13-15,2 7-8 16,-7-12-16-16,3 1-71 0,-2-10-48 0,4-5-153 16,0-12-54-1,12 5-353-15,1-5 21 0</inkml:trace>
  <inkml:trace contextRef="#ctx0" brushRef="#br0" timeOffset="13818.1708">3251 15465 1301 0,'-2'19'433'0,"4"9"126"15,0 4-361-15,0 15 11 16,0-2-42-16,0 12-14 15,-2-1-49-15,-4 6-9 16,2-8-26-16,-7 5-16 16,1-14-24-16,-1 9-13 15,3-18-9-15,-1-6-41 0,3-13-43 16,4-4-133-16,0-11-78 16,6-6-393-16,-6 2 8 15</inkml:trace>
  <inkml:trace contextRef="#ctx0" brushRef="#br0" timeOffset="14331.2187">3610 14872 1108 0,'-4'0'486'15,"2"15"55"-15,-5 13-200 16,1-2-117-16,-7 10 6 16,0 0-65-16,-4 13-16 15,2 5-57-15,-4 14-4 16,6-1-28-16,-4 10-8 15,6-15-23-15,1 6-7 0,3-8-8 16,5 0-7-16,2-7-5 16,6 1-6-1,7-16 0-15,2-6-9 0,2-12-5 16,9-7-22-16,-2-13 1 16,3-11-11-16,-1-4 2 0,2-15 9 15,-11-4 20-15,2-7 5 16,-10 0 10-16,-5-3 8 15,-8 11 1-15,-9-1 19 16,-4 9 4-16,-11 1 13 16,-2 7-4-16,-2 2 1 15,4 6-15-15,2 3-9 16,9 4-11-16,7 2-51 16,3 0-59-16,7 4-163 15,0-4-65-15,2 0-371 16,3 2-10-16</inkml:trace>
  <inkml:trace contextRef="#ctx0" brushRef="#br0" timeOffset="14897.658">4164 14842 1080 0,'0'-17'429'0,"-6"6"99"0,0 7-216 15,-5-2-44-15,9 6 18 16,-2 0-72-16,-3 2-26 16,-4 2-57-16,-21 9-15 15,-68 87-38-15,59-48-8 16,7-12-28-16,2 10-11 15,10-3-20-15,14 0-4 16,8-7-12-16,10-3-35 16,10-16-31-16,8-6-53 15,1-15-28-15,6-11-15 16,-5-14 36-16,2-7 30 16,-4-3 56-16,-1-10 27 15,-5 7 21-15,-1 2 7 16,-10-1 10-16,4 1 26 15,-9 4 10-15,1 4 19 16,-3 7 7-16,0 6 12 16,-6 6-13-16,2 13 2 15,-2-4-17-15,0 5-10 16,0 1-22-16,0 30-9 0,-9 88-9 16,4-44-10-16,1-1 2 0,2 15-1 15,0-11-7-15,-1 9 2 16,1-19 0-16,-2 4-4 15,1-15-16-15,1-9-58 16,4-18-56-16,0-14-184 16,2-6 368-16,7-2-778 15,-1 6 262-15</inkml:trace>
  <inkml:trace contextRef="#ctx0" brushRef="#br0" timeOffset="18206.5441">1969 16376 640 0,'-4'-5'500'0,"-1"-1"-69"16,1 6-8-16,2-2-264 15,0 0 17-15,2 0-30 0,2-3 1 16,0 5-32-16,2-2 14 15,3 0-31-15,1 0-2 16,14 0-26-16,5 2-1 16,63 4-25-16,-58-2 0 15,-2 0-17-15,7-2 6 16,-3 0-8-16,9 0 11 16,-3 0 0-16,10-2 4 15,-5 0-3-15,4 0 3 16,-6-2-14-16,2 2-2 15,-7-1-10-15,7 1 0 16,-9 0-11-16,7 4 4 16,-2 0-3-16,4-2 0 15,-2 3-3-15,2-6 6 16,-5 1-5-16,7 2-1 16,-6-2 8-16,6-4 4 15,-6 6-5-15,10 0 13 0,-10-2-2 16,8 2 2-16,-8-5-2 15,8 1 7-15,-9 2-7 16,8-2 6-16,-8-1-5 16,5 3-1-16,-13-2-6 0,7 0 1 15,-5-1-7-15,2 5 2 16,-6-4-5-16,5-2 7 16,-10 6-7-16,1-3 6 15,-5 1-2-15,5 0 0 16,-5-2-2-16,5 4 2 15,0 4-2-15,6-4 0 16,-4 2 5-16,6 0-4 16,-2 1 5-16,7-3-2 15,-3 4 0-15,0-2 0 16,1 0 1-16,-1-2-3 16,-6 0-2-16,0-2 0 15,-4 4-3-15,-1-2-3 16,-1 0 0-16,-3 0 0 15,-1 2 0-15,-1-4 0 16,-6 0 0-16,0 2 0 16,-3-2 0-16,3 2 0 15,-4-4 0-15,-9 4 0 0,2 0 0 16,0 0 0-16,2 0 0 16,0 0 0-16,1 0 0 0,-1 0 0 15,0 0 0-15,1 0 0 16,-3 0 0-16,0 0 0 15,0 0 0-15,0 0 0 16,0 0 0-16,0 0 0 16,1 0 0-16,-1 0 0 15,0 0 0-15,-2 0 0 16,0 0 0-16,0 0-6 16,0 0-46-16,0 0-156 15,0 4-129-15,0 2-482 16,0 3-33-16</inkml:trace>
  <inkml:trace contextRef="#ctx0" brushRef="#br0" timeOffset="23656.7869">1806 16583 1124 0,'2'-10'353'0,"-2"10"145"16,-2 2-291-16,2-2 18 15,0 2-13-15,0 2 6 16,0 5-67-16,2 21-3 0,5 70-35 16,-5-55-3-16,0-6-31 15,-2 10-4-15,0-6-23 16,0 14-6-16,0-10-16 16,-2 0-3-16,2-8-9 15,0-1-5-15,-2-12 0 16,2-5-3-16,-2-3-1 0,2-3 2 15,0-7-4-15,0-2-2 16,0-6-2-16,0 0 2 16,0 0-4-16,0 0 2 15,0 0 0-15,2 0-2 16,0 0-6-16,2 0 3 16,0 0 0-16,3 0 1 15,1 0 1-15,16 0 3 16,-1 0-1-16,65 7-11 15,-73-9-17-15,4-3-38 16,-10 3-32-16,0-8-90 16,-5 1-54-16,-4 7-100 15,0-2 127-15,0-5-446 16,2 5 164-16</inkml:trace>
  <inkml:trace contextRef="#ctx0" brushRef="#br0" timeOffset="23970.2662">2037 16793 1154 0,'5'2'427'0,"-5"7"97"0,0-1-307 0,0-4-3 15,0 1-49-15,0 7-5 16,0 31-51-16,10 71-8 15,-12-63-26-15,4 2-2 16,-2-8-26-16,0-2-5 16,0 0-11-16,0 4-5 15,0-13-12-15,0 3-1 16,2-5-6-16,1-7-3 16,-3-3-1-16,2-1-28 15,0-4-37-15,2-4-106 16,-2-2-82-16,9-3-432 15,4-1 38-15</inkml:trace>
  <inkml:trace contextRef="#ctx0" brushRef="#br0" timeOffset="24657.0321">2480 16739 1261 0,'0'-4'475'16,"0"4"91"-16,0 4-304 15,0-4-67-15,0 0-3 16,0 9-66-16,0 8-12 16,2 28-25-16,13 77 4 15,-8-69-23-15,-3 3-4 16,0 0-23-16,1 1-8 16,-3-7-16-16,-2 5-2 0,2-8-12 15,-4 0 0 1,0-6-2-1,2-9 0-15,-5-11-2 0,1 1-19 0,4-9-28 16,-2-5-84 0,0-1-60-16,2-7-160 15,0 0-231-15,0 0-102 0,2 0-116 0</inkml:trace>
  <inkml:trace contextRef="#ctx0" brushRef="#br0" timeOffset="25073.9247">2746 16784 1367 0,'0'13'452'0,"-3"13"128"15,1 6-380-15,0 6 1 0,-2 1-45 16,4 8-20 0,0-4-52-16,0-3 6 0,2-10-22 15,-2-2 1 1,-2-7-9-16,2 3-2 0,0-3-16 16,0 1 2-1,0-3-10 1,2-2-8-16,-2-6-7 0,4-3-6 0,-2 1-7 15,-2-9-4 1,3 0 0-16,-1 2-1 0,2 0 1 0,2 0-6 31,1 1 5-15,4-3-2-16,6 6-3 0,2-2-44 0,60-4-29 0,-66-6-107 16,-2-7-82-1,-3 2 345 1,-1 1-774-16,3-10 335 0</inkml:trace>
  <inkml:trace contextRef="#ctx0" brushRef="#br0" timeOffset="25374.6714">2998 16739 1255 0,'0'5'447'0,"-2"7"101"0,2 8-341 16,-2 8-19 0,2 1-53-16,4 31-18 0,5-4-41 15,-1 6 2 1,7-2-13-16,-2 13 5 0,0-20-14 16,0 5-11-1,-3-5-18-15,1 1-8 0,-2-16-14 0,-3-1-6 31,-4-14-42-31,3-1-166 0,-3-14-81 0,6 5-378 32,1-7-63-32</inkml:trace>
  <inkml:trace contextRef="#ctx0" brushRef="#br0" timeOffset="26533.0544">3418 17009 1109 0,'2'-4'376'0,"0"8"123"15,4 2-288-15,-6-6-8 16,2 0-23-16,1 7 0 0,1-3-60 15,0 9-4-15,11 10-20 16,39 82 1-16,-44-66-26 16,-3 10-8-16,-1-2-18 15,-4 4-8-15,0-10-19 16,-2 0-7-16,3-14-5 0,-1-7-2 16,-2-10-3-16,0-3-4 15,2-9-2-15,-2-1-12 16,0-1-4-16,0-2 2 15,0-16 2-15,4-29 5 16,11-58 11-16,-11 60 5 16,1 10-3-16,1 7 2 15,-2 9-2-15,1 5-1 16,1 6-2-16,3 1 1 16,-3 5-2-16,0 1 0 15,-6 3 1-15,3 0 4 16,-1 2 3-16,2 0 6 15,0 0 1-15,3 2 4 16,-1 2-3-16,3 5 2 16,14 25-6-16,26 69 1 15,-46-69-4-15,-1-2-1 16,0-10-3-16,-2-7-1 16,2-5-3-16,2-10-7 0,3-4-6 15,-7 2-6-15,0-2-1 16,2-5 5-16,4-12 6 15,7-16 6-15,19-61 6 0,-25 66-1 16,1 6 0 0,3 3 1-16,0-1-1 0,4-2-2 15,2 5 2-15,0 2 1 16,0 6-2-16,0 6 3 16,0 10 1-16,2 12 7 15,3 4-1-15,4 9 4 16,-3-1-1-16,1 14 3 15,-7 2-6-15,-2 4 0 16,-2-2-3-16,-1 2-4 16,-5-11-17-16,4-2-97 15,-5-10-92-15,5-3-486 16,1-6 37-16</inkml:trace>
  <inkml:trace contextRef="#ctx0" brushRef="#br0" timeOffset="27534.1961">4250 16647 939 0,'2'-12'446'0,"5"7"45"16,-3 5-182-16,-4 0-93 15,0 0-33-15,2 0 19 16,0 0-51-16,2 0-1 15,1 0-30-15,1 7 4 16,1-3-25-16,3 17-2 16,5 20-25-16,60 79-5 15,-66-58-21-15,1 6-6 16,-7-10-18-16,-1 4-5 16,2-13-8-16,0 7 2 15,-4-9-8-15,5 6 0 16,-1 1 3-16,0 1-2 15,-2-10-2-15,3 2 5 16,-5-12-2-16,2-3 0 16,-2-11-1-16,-2 3 3 15,2-7-1-15,0 0 5 0,-5-6 0 16,3-3 1-16,2-4-3 16,0-4-1-16,0 0-5 15,0 0-6-15,0-2-1 0,0 0-1 16,0-2-1-16,2 2 4 15,0-7 3-15,3 5 0 16,1-5 2-16,5 1-1 16,10-7-2-16,67-51-1 15,-67 53-1-15,7 4-1 16,-4 1 0-16,8 1 0 16,-4 5 4-16,4 6-2 15,-7-2 3-15,1 7-2 16,-7-3 1-16,1 3-2 15,-8 0 1-15,1-3-4 16,-6 0-14-16,1 1-45 16,-1-3-31-16,-7-4-121 15,0 0-100-15,0 0-446 16,2 0 44-16</inkml:trace>
  <inkml:trace contextRef="#ctx1" brushRef="#br0">13158 17338 0</inkml:trace>
  <inkml:trace contextRef="#ctx0" brushRef="#br0" timeOffset="40169.2725">5057 16136 1169 0,'-7'0'393'0,"1"4"128"16,0-1-301-16,1-1-30 15,1-2-27-15,2 0-5 16,2 0-61 0,2 0-2-16,2 0-15 0,3 0 3 15,3-2-21-15,23-5-2 16,56-8-19-16,-59 9-3 15,-2-1-11-15,0-3-5 16,-4 5-8-16,-1 1-4 16,-1-2-6-16,-5-1-2 15,-5 1-18-15,-1-5-82 16,-7 3-58-16,-1-5-156 0,1 2-377 16,-4 9 30-16</inkml:trace>
  <inkml:trace contextRef="#ctx0" brushRef="#br0" timeOffset="40441.5804">5044 15636 1256 0,'4'-9'388'0,"9"3"155"15,4-1-328-15,11-1-6 16,2 1-8-16,6-3-26 15,1 5-69-15,-1-1-24 16,-2 2-34-16,-1-3-17 16,-10 5-17-16,3-4-9 15,-7 4-21-15,-2-1-78 16,-4 3-64-16,-2 0-126 16,-9 11-232-16,9 19-122 15,-3 11-81-15</inkml:trace>
  <inkml:trace contextRef="#ctx0" brushRef="#br0" timeOffset="59034.8903">6615 15007 1034 0,'-9'-2'342'0,"3"-3"122"15,-3 3-259-15,7 0-3 16,-2 0-9-16,0 2 17 16,-3 0-48-16,-1 0 3 15,-1 0-24-15,-10 4 1 16,-3 1-36-16,-65 39-6 0,65-20-20 15,-3 10 0-15,3 3-22 16,1 12-2-16,4 0-12 16,2 9-6-1,0-11-13-15,4 4 4 0,2-10-5 0,1 2-2 16,1-7 0 0,5 5-2-16,2-5-8 15,0 2 0-15,7-1-7 0,-1-3-2 16,1-4-3-16,3-2 0 15,1-7-3-15,2-2 2 16,2-6-22-16,6-2-70 16,1-3-48-16,1-12-186 15,5-4-86-15,6-3-364 16,-6 2-16-16</inkml:trace>
  <inkml:trace contextRef="#ctx0" brushRef="#br0" timeOffset="59494.0333">6846 15366 1177 0,'-2'0'460'0,"0"7"110"0,-5-1-291 16,5-6-15-16,-2 2-44 0,0 2-11 15,-3 3-69-15,-1 4-12 16,-12 14-36-16,-35 78-8 16,46-69-36-16,1 5-8 15,8-5-24-15,4 6-6 16,4-3-12-16,12 3 0 16,1-7-5-16,9-8-4 15,2-14-18-15,9-5-15 16,-5-8-2-16,5-9-12 15,-7-6-2-15,0-6 6 16,-8-5 16-16,-7-8 4 16,-6 1 15-16,-4-3 7 15,-7 8 12-15,-4-4 6 16,-5 6 4-16,-1 2 6 16,-9 5 5-16,2 2-3 15,-5 2-3-15,3 2 0 16,4 8-15-16,-2-4-77 15,7 5-53-15,-1 2-139 16,7 4-52-16,2 0-360 0,0 2 39 16</inkml:trace>
  <inkml:trace contextRef="#ctx0" brushRef="#br0" timeOffset="59973.2061">7193 15415 1149 0,'2'0'438'0,"2"2"113"15,5 7-281-15,-9-9-24 16,0 2-37-16,2 2-15 16,0 3-80-16,0 1-24 15,4 16-39-15,24 72-17 16,-19-72-24-16,6 6-6 15,-2-11-9-15,4-2-24 16,-1-8-14-16,-1-1-19 16,-2-8-6-16,4-6-10 15,-4-1 18-15,0-14 10 0,-2-5 21 16,4-6 7 0,-6-4 9-16,1 2 7 0,-1 8 7 15,0 5 12-15,-7 6 15 16,2 4 25-16,-3 7 9 15,1 1 13-15,-4 3-9 0,0 0-11 16,2 0-20-16,0 3-9 16,2-1-10-16,5 0-2 15,10 17-3-15,71 71-2 16,-71-54-1-16,1 1-6 16,-5-7 2-16,-2-3-41 15,-5-7-44-15,-2-5-115 16,-3-9-66-16,-1-10-300 15,-4 4-74-15,-1-2-85 16</inkml:trace>
  <inkml:trace contextRef="#ctx0" brushRef="#br0" timeOffset="60437.4587">7148 15242 593 0,'-9'0'535'0,"9"-6"-105"15,2 6-1-15,-2-2-306 16,0-3-30-16,2-1 9 15,3-3-27-15,8-14-1 16,57-71-7-16,-44 62 6 16,-7 6-17-16,5 2 2 15,-9 5-8-15,0 0 4 16,-3 2-10-16,-3-2 4 16,-5 1-7-16,3 1-1 15,-3 4-4-15,-2 3 1 16,2 3-6-16,-4 3-3 15,0 4-2-15,3 0-2 16,-1 0-7-16,2 0 5 16,0 6 1-16,0 1-3 15,3 1-2-15,6 12-5 16,51 61-7-16,-47-60-46 16,-4-4-64-16,0 5-172 15,2-1-381-15,0 9 7 0</inkml:trace>
  <inkml:trace contextRef="#ctx0" brushRef="#br0" timeOffset="60792.8113">7984 14594 1345 0,'0'0'431'0,"0"9"143"15,-2 1-369-15,2-8-11 16,0 3-38-16,0 3-16 16,2 33-63-16,20 83-8 0,-16-66-14 15,3 8-1 1,-1-6-17-16,1 15-2 15,2-7-5-15,1 11-5 16,-5-8-7-16,6 6-3 16,-5-24-9-16,-1-3-12 15,-1-14-37-15,-4-6-164 16,-4-11-95-16,9 9-391 16,-5-9-55-16</inkml:trace>
  <inkml:trace contextRef="#ctx0" brushRef="#br0" timeOffset="61026.1427">7837 15142 1268 0,'6'-5'383'16,"5"5"122"-16,10 7-316 15,9 1-45-15,15 3 5 16,0 4-49-16,11 0-36 15,-5-9-34-15,5 5-12 16,-13-5-13-16,4 1-61 16,-13-1-71-16,-4 7-333 15,-9-2-112-15,-1 4-149 16</inkml:trace>
  <inkml:trace contextRef="#ctx0" brushRef="#br0" timeOffset="62122.458">5954 16354 1125 0,'-9'0'421'0,"5"0"100"15,2 0-274-15,2 0-70 16,2 0-23-16,2 0 12 16,2-2-59-16,29-2 15 15,74-20-1-15,-54 14 11 16,-1 1-30-16,10 3 4 15,-6-1-31-15,8 7-5 16,-4 0-29-16,13 0-4 16,-2 0-17-16,19 0-1 15,-6 0-7-15,12-4 0 16,-15-2-6-16,5-1 0 16,-19 1 2-16,1 2-4 0,-12-1 1 15,2 1 1-15,-11 2 4 16,9-2 3-16,-13-3 2 15,6 3 1-15,-6 0 4 0,2-1-3 16,-8 1-2-16,6-2 0 16,-9-1-1-16,7 1 1 15,-4-3-1-15,5 3 4 16,-5-1 0-16,6-1 3 16,-9 1-4-16,3-1-1 15,-7 1-6-15,0 3-4 16,-8 4-3-16,-1-2-3 15,-4 0 0-15,1 6 0 16,-5-2 0-16,0 0 0 16,0 3 0-16,0 1 0 15,-5-2 0-15,-1-1 0 16,-1 1 0-16,-8-4 0 16,0 0 0-16,3 0 0 15,-1 0 0-15,0 0 0 16,0 0 0-16,0 0-15 0,-2 0-51 0,-2 2-190 31,0 2-156-31,-2 1-407 16,-3 1-92-16</inkml:trace>
  <inkml:trace contextRef="#ctx0" brushRef="#br0" timeOffset="69117.7375">6146 16896 984 0,'-4'-9'375'0,"0"0"94"0,-1 1-235 0,3 4-10 16,0-3-29-16,0 3 6 16,0-3-56-16,2 7 0 15,0-2-31-15,2 2 8 16,0 2-21-16,2 3 11 16,3 1-27-16,10 16 5 15,51 76-23-15,-46-53-3 16,-5-7-20-16,2 7-3 15,-2-6-16-15,2 12-1 16,-4-6-14-16,0 8-4 16,-2-8-2-16,-2 0-3 15,0-15-1-15,-5-4 1 16,3-11-1-16,-5-2-1 16,0-11 0-16,-2 0-4 0,-2-2 0 15,0-2 1 1,2-2-2-16,1-5 1 0,1-12 2 0,4-29 2 31,14-65 0-31,-18 57 3 0,0 3-1 0,1-7 7 16,-1 2 1-1,5 0 3 1,-3 6 1-16,3-1 3 0,-1 16-6 0,3 7-2 16,-1 9-5-1,-1-1 1-15,-3 18-9 0,3-3-49 16,-5 7-44-16,-4 2-108 15,2 0-89-15,3 4-488 16,1 9 77-16</inkml:trace>
  <inkml:trace contextRef="#ctx0" brushRef="#br0" timeOffset="69599.143">6902 17135 1053 0,'-7'-2'487'16,"3"2"48"-16,-3 0-173 0,5 0-132 15,0 0 9-15,-2 2-62 16,0 2-26-16,-3 3-60 16,-8 12-9-16,-47 79-31 0,49-61-6 15,7-3-20-15,2-4-8 16,6-4-10-16,4 1-7 16,7-9-7-16,4-6-4 15,2-3 1-15,5-9-14 16,-3-9 4-16,3-8-6 15,2-4 5-15,-5-9 2 16,0 2 11-16,-6-8 2 16,-4 6 5-16,-9-7 1 15,-4 12 1-15,-7-5 4 16,-1 8 1-16,-3 3 4 16,-2 8-3-16,0 1 1 0,6 3-14 15,-3 5-86 1,7 0-80-1,3 0-93-15,2 0-423 0,2 0 40 16</inkml:trace>
  <inkml:trace contextRef="#ctx0" brushRef="#br0" timeOffset="70250.5937">7169 16692 1298 0,'-2'-4'454'0,"6"8"107"0,-2 3-303 16,-2-7-59-16,0 2 20 15,0 0-61-15,2 9-13 16,5 29-36-16,14 76 2 16,-16-61-32-16,1 5-3 15,-2-8-18-15,1 3-11 16,1-12-20-16,0 2-9 16,1-7-9-16,-3 5-6 15,3-6-2-15,-3-3-11 16,2-8-27-16,-1-9-75 15,1-2-65-15,2-5-182 16,-1-3 293-16,10 3-661 16,0-1 211-16</inkml:trace>
  <inkml:trace contextRef="#ctx0" brushRef="#br0" timeOffset="70698.2568">7432 16998 1323 0,'2'-2'495'15,"-2"11"112"-15,0 6-346 0,-2-13-30 16,2 2-56-16,0 2-21 16,0 3-70-16,0 21-17 15,7 60-28-15,3-56-12 16,-1-4-16-16,6-2-8 15,0-5-6-15,4-4-20 16,0-10-22-16,5-7-42 16,0-13-16-16,1-12-14 15,-1-5 13-15,-1-4 16 16,-1 0 43-16,-5 0 15 16,-4 6 16-16,-1-2 8 15,-5 3 9-15,-3-3 21 16,0 9 20-16,-1-1 31 15,-3 8 12-15,0 7 19 16,2 5-16-16,-2 0-11 0,0 2-25 16,2 5-10-16,4 4-14 15,18 31-6-15,38 59-6 16,-41-58-3-16,-6-3-24 16,-2 1-120-16,-6-5-102 15,1 1-471-15,-1-12 4 0</inkml:trace>
  <inkml:trace contextRef="#ctx0" brushRef="#br0" timeOffset="71323.9326">7944 16917 1324 0,'8'0'452'0,"1"13"126"15,4 0-353-15,2 12-21 16,2 5-37-16,4 4-24 16,-2-4-58-16,3 7-12 15,-5-5-23-15,-2 6-5 16,-6 1-13-16,1 8-7 16,-5 0-9-16,-3-4-4 0,0-9-8 15,-2-6-1-15,-2-15-1 16,2-7-6-16,0-8-6 15,0 0-4-15,0-5-2 16,0-3-3-16,8-37 9 16,14-69 3-16,-18 69 4 0,2 4 2 15,1 9 4 1,-1-5 2-16,5 7 2 0,6-4 4 16,2 2 1-16,3 0-3 15,-1 12-2-15,3 11-1 16,-7 11-1-16,2 18 5 15,-4 9 0-15,-2 12 1 16,-5-1-1-16,1 5 0 16,-7-9-5-16,-2-8-3 15,0-9-2-15,-2-8-10 16,0-5-8-16,2-8-18 16,0 2 0-16,0-3-4 15,0 1 6-15,2-2 8 16,0-3 17-16,2-14 1 15,3-7 8-15,21-65 5 16,-20 70-2-16,3 3 6 16,2 12 1-16,8 10-1 15,-2 6-3-15,5 9 4 16,-3 9-1-16,3 6-1 0,-9 6-10 16,-7 0-83-16,-1 1-72 15,-7 1-143-15,-2 1-369 0,-5 10 16 16</inkml:trace>
  <inkml:trace contextRef="#ctx0" brushRef="#br0" timeOffset="71848.2199">8815 17088 1092 0,'17'-9'359'0,"4"-1"103"15,-4-3-296-15,3-2 11 16,-3 4-34-16,0 1-7 16,-2-1-42-16,0-2-3 15,-2 4-25-15,-3-1 1 16,-3-1-16-16,1-2 3 15,-1 0-14-15,-5-4 10 16,0 0-8-16,-2-2 10 0,-4 2-8 16,-5-5 8-16,1 5-7 0,-3-2 13 15,0 13-2-15,-6-3 10 16,2 16-3-16,-4 5-2 16,0 5-17-16,2 13-8 15,6 3-12-15,2 18-9 16,5-8-4-16,8 12-4 15,3-12-1 1,3 4-3-16,8-13-3 0,5 1-3 16,-2-8 2-16,7 1-1 15,0-11-3-15,4-4 3 16,-2-7 0-16,4-10 1 16,-4-2-17-16,-2-9-42 0,-4 0-37 15,-5-2-122 1,-8 6-85-16,-3 2-423 15,-1 9 43-15</inkml:trace>
  <inkml:trace contextRef="#ctx1" brushRef="#br0" timeOffset="44665.4812">17176 18697 0,'0'0'15,"0"0"-15</inkml:trace>
  <inkml:trace contextRef="#ctx0" brushRef="#br0" timeOffset="90729.0834">9149 16070 972 0,'-7'0'372'15,"1"0"61"-15,-1 0-203 16,1 0-63-16,2 2 7 15,-1-2-38-15,1 2 0 0,0-2-40 16,2 0-1 0,0 0-27-16,-1 0 0 0,1 0-16 15,2 0 5 1,0 0-10-16,2 0 8 0,1 0-11 16,1 0-2-1,2 0-14-15,3 0-2 0,6 0-11 0,8 0 0 31,61 4-4-31,-59-12-3 0,-5-1-2 0,1 1 0 32,-4 1-5-32,5-1 0 0,-10 1 2 0,6 3-1 15,-3 0-3 1,2-3 5-16,-2 3-4 0,0-2-2 16,-7 4-14-1,3-5-51-15,-5-1-43 0,-6 5-97 16,0-3-55-16,-2 4-8 15,0-2-335-15,-2-1 109 16</inkml:trace>
  <inkml:trace contextRef="#ctx0" brushRef="#br0" timeOffset="91042.4926">9093 15595 1234 0,'-6'-4'414'0,"6"8"116"15,2-4-329-15,-2-2-14 16,2 2-29-16,2-2-2 16,3 0-48-16,12-3-2 0,9 5-23 15,72-15-8-15,-66 11-27 16,5-4-10-16,2-1-18 15,4 7-8-15,-5-2-8 16,-1-1 2-16,-3 1-9 16,-2 2-46-16,-8-7-42 0,-2 9-112 15,-9 0-65 1,0 0-147-16,0 7-211 0,-1 10 16 16</inkml:trace>
  <inkml:trace contextRef="#ctx0" brushRef="#br0" timeOffset="101986.8379">10283 15195 1096 0,'0'0'305'0,"-2"2"87"0,2 0-317 15,0-2-23 1,0 0-35-16,0 0-53 0,0 0-18 15,0 5-340 1,0-1 74-16</inkml:trace>
  <inkml:trace contextRef="#ctx0" brushRef="#br0" timeOffset="102567.3292">10542 15120 1011 0,'0'-11'340'0,"-2"3"107"0,-1 4-269 0,1 2 20 16,0-3-22-16,-2 5 7 15,0-2-44-15,-3 0 5 16,-1 2-35-16,-12 4-3 16,-7 5-35-16,-72 49-9 15,73-26-25-15,1 8-8 16,8-6-15-16,0 3-5 0,4-9-5 16,4-1-3-1,5-1-3-15,4-4-3 0,2-3 4 16,9 4-5-1,2-6-2-15,4 5 3 0,4-5 1 0,9 4-2 32,-2-4 1-32,6 3 0 0,-2-7-3 0,2-1-3 31,-4-1-1-31,-2 4 1 0,-11-6 1 0,0 3 2 16,-8-1 4-1,-5 10 4-15,-6-1 3 0,-6 10 3 16,-7-5 3-1,-7 5-4-15,-3-6 3 16,-5 1-4-16,2-10 0 0,-4 0-4 16,6-8 5-1,0-5-9-15,5 0-19 16,-1-2-77-16,5-8-53 0,0-1-106 16,4-10-12-16,7-7-343 15,2 0 87-15</inkml:trace>
  <inkml:trace contextRef="#ctx0" brushRef="#br0" timeOffset="102871.3254">10336 15090 1123 0,'5'-10'392'0,"-3"10"104"0,0 4-260 31,-2-4-38-31,0 0 18 0,0 4-47 0,2 5-20 16,7 40-41 0,16 83-4-16,-16-67-35 0,2 12-17 15,-3-11-19 1,-2 22-8-16,-3-13-13 16,-1 8-5-16,-4-8-2 0,-1 2-3 15,-1-22-2 1,4-1-12-16,0-11-21 0,2-9-97 15,3-15-70-15,5-8-121 16,5-11-346-16,9-11 29 16</inkml:trace>
  <inkml:trace contextRef="#ctx0" brushRef="#br0" timeOffset="103373.7591">10880 15865 1174 0,'-2'-9'383'0,"0"3"119"0,-1 6-311 15,3 0-20 1,0 0-28-16,0 8-5 0,0 20-50 16,-8 90-5-1,-3-65-19-15,-2 5-8 0,3-11-24 16,-1 0-9-1,0-15-23-15,3-8-89 0,1-14-74 0,1-6-159 32,12-12-291-32,-4 8-20 0</inkml:trace>
  <inkml:trace contextRef="#ctx0" brushRef="#br0" timeOffset="104085.7468">11269 14949 1305 0,'0'2'455'0,"0"5"144"15,0 1-349-15,-2-8 6 0,0 4-41 0,-2 3-23 16,-7 29-75 0,-27 88-11-16,20-57-27 0,-3 5-11 15,4-5-22-15,-4 7-9 16,3-9-15-16,1 7-13 15,4-5-2-15,5 10-5 16,6-20-2-16,6 1-3 16,5-15 2-1,6-7-5-15,4-10 2 0,9 0-6 16,-5-13-1-16,9-7-9 0,3-8-10 16,3-15-19-1,-6-3 1-15,5-7-6 0,-7 1 12 16,-9-4 10-1,-8 6 21-15,-5-1 6 0,-8-1 6 16,-10-2 4 0,-8 5 5-16,-11 1 1 0,-1 5 6 15,-7 7 4 1,1 7-2-16,2 6-5 0,8-1-1 0,4 2-9 31,10-2-23-31,3-2-107 0,5 0-82 0,4-2-110 16,2 2-392-1,2 2 31-15</inkml:trace>
  <inkml:trace contextRef="#ctx0" brushRef="#br0" timeOffset="104595.0503">11879 15095 1237 0,'2'-11'446'0,"-4"4"139"0,-2 3-320 15,2 2 17 1,-2 2-41-16,-3 2-17 0,-1 2-84 16,-10 16-18-1,-76 97-47-15,60-55-16 16,8-4-27-16,5 0-11 0,12-18-19 0,7-1-4 31,7-15-30-31,10-3-62 0,2-8-40 0,6-9-55 16,5-10-7-1,4-9 16-15,-4-2 55 0,0-9 46 16,-5 0 55 0,-1-4 12-16,-7 2 13 0,-2-4 9 15,-7 2 13 1,0 0 37-16,-6 5 18 0,0 3 28 15,0 12 11 1,3 5 7-16,-6 16-28 0,3-9-14 16,0 5-27-16,0 42-16 15,-2 77-22-15,-2-47-8 16,-2-2-3-16,-7 9-6 16,0-9-9-16,-2 2-36 15,0-19-39-15,-2-11-115 16,4-13-72-16,-4-6-291 15,8-17-90-15,3-4-94 0</inkml:trace>
  <inkml:trace contextRef="#ctx0" brushRef="#br0" timeOffset="105569.629">10745 14996 528 0,'2'-2'461'0,"-2"0"-62"15,-2 2-32-15,0 0-169 16,0 0-47-16,0 0 12 16,0 2-36-16,2 2 5 15,0 1-25-15,0-1 8 16,0 15-26-16,0 9 0 16,2 55-22-16,-2-51-8 15,-2-6-24-15,2 8-8 0,0-6-12 16,-3 6-5-1,-1-8-3-15,2 4-1 0,0-7-1 16,0 3 1 0,0-5-3-16,-1 1 3 0,3-3-2 15,0-2 1 1,-2 3 2-16,0 1-1 0,0-4 0 16,2 2 2-1,0 1 0-15,2-1-4 0,-2-2 3 0,0 2-4 31,0-4 2-31,-4 0-4 0,2 2 5 0,-3 0-4 32,5 0 2-32,-2 3-1 0,2-1 3 0,0 0-5 15,0-4 6 1,0 2-4-16,0-4 2 0,-2 0 0 16,2-5 2-16,0-8 0 15,0 0 1-15,0 3 4 16,0-3 0-16,0 6 2 15,0-2-3-15,0 1 4 16,0-1-6-16,0 0 0 16,0-2-6-16,0 5 2 15,0-3-4-15,0 0-16 16,0-2-28-16,0 1-109 16,0-1-108-16,0-2-418 0,2 0 8 15</inkml:trace>
  <inkml:trace contextRef="#ctx0" brushRef="#br0" timeOffset="106185.1051">12316 15713 1410 0,'6'2'455'0,"3"2"130"16,8-2-390-16,6 0-3 15,3-2-38-15,6-8-10 16,0 1-50-16,5-8-1 15,-1 0-22-15,1-2-13 16,-3 2-22-16,0-2-10 16,-8 4-12-16,-3-4-9 15,-4 2-24-15,-6 3-115 16,-4-1-102-16,-1 6-472 16,-5 9 12-16</inkml:trace>
  <inkml:trace contextRef="#ctx0" brushRef="#br0" timeOffset="106392.771">12549 15236 1572 0,'-2'-9'592'0,"-7"9"116"0,5 0-433 15,4 0-37-15,-2 0-84 16,0 0-59-16,2 0-70 0,0 0-18 15,0 2-32-15,2 0-96 16,0 3-85-16,5 12-527 16,10 28 56-16</inkml:trace>
  <inkml:trace contextRef="#ctx0" brushRef="#br0" timeOffset="106622.8333">12547 16250 1344 0,'-4'4'674'16,"6"-4"19"-16,6 2-226 16,-8-2-251-16,0 0-20 0,3 0-87 15,-1 0-44 1,2 0-47-16,2-2-53 0,3-2-70 0,12-7-241 15,14-8-412 1,65-28-5 0</inkml:trace>
  <inkml:trace contextRef="#ctx0" brushRef="#br0" timeOffset="107575.8859">13467 15069 1260 0,'0'4'482'0,"0"18"117"0,0 3-327 15,0 18-7-15,0 4-48 0,0 13-18 16,2-11-72-16,0 11-5 15,-2-11-29-15,0 7-5 16,0-9-27-16,-4 6 0 16,0-6-17-16,2 0-7 15,0-10-7-15,-1-1-4 16,-1-12-9-16,6-7-2 16,0-6-2-16,-2-3-6 15,5-6-4-15,-5-2 0 16,2 0 0-16,0 0-4 15,2 0 1-15,3 0 0 16,1 0 3-16,16 0-4 16,-1 0 0-16,69 0 0 15,-68-2 2-15,2-6-23 16,-5-3-22-16,0-4-77 16,-3 0-61-16,-1-7-194 15,-9 10 406-15,5 10-795 16,-7 10 286-16</inkml:trace>
  <inkml:trace contextRef="#ctx0" brushRef="#br0" timeOffset="107862.298">13801 15328 1360 0,'2'8'504'0,"0"7"116"15,0 4-366-15,3 11-15 16,-5 5-62-16,2 10-25 16,-2-3-64-16,-2 20-11 15,-3-4-20-15,-5 11-4 16,-1-10-20-16,0 10-6 16,3-11-10-16,-3 10-8 15,5-6-5-15,1-2-32 16,3-15-40-16,2-9-131 15,7-14-104-15,10-14-433 16,4-10 12-16</inkml:trace>
  <inkml:trace contextRef="#ctx0" brushRef="#br0" timeOffset="108188.7327">14216 15229 898 0,'4'-6'595'16,"-1"17"-11"-16,-1 8-126 0,0 9-159 16,-4 4-73-16,2 10-14 15,0-5-76-15,-2 18-29 16,2-1-38-16,-5 12-3 15,3-2-14 1,2 9-8-16,-4-9-11 16,-3 3-9-16,5-16-9 0,0-4-11 15,-2-6-25-15,0-11-74 16,2-13-73-16,4-7-198 16,4-14-181-16,9-2-196 15,9-1-113-15</inkml:trace>
  <inkml:trace contextRef="#ctx0" brushRef="#br0" timeOffset="108890.3738">14484 15308 1188 0,'0'-6'474'16,"0"-3"82"-16,0 7-249 0,0-2-65 15,0 0 7-15,0 4-68 0,0 6-13 16,0-2-55-16,0 22-11 16,4 77-34-16,-10-63-10 15,-3-1-18-15,0 4-7 16,1-3-9-1,1-3 0 1,1-1-2-16,2 0-5 0,-1-10 0 16,3-5-1-1,4-3-5-15,1-8-6 0,1-1 0 0,7-1-5 16,-11-8-1-16,2 0-1 16,4 3 1-16,3-3-1 15,19 4 0-15,66 2 0 16,-66-16 1-16,1-1-3 15,-3-2-13-15,2-6-53 16,-4 0-36-16,-3-5-145 16,-6 0-92-16,0 7-424 15,-7 2 26-15</inkml:trace>
  <inkml:trace contextRef="#ctx0" brushRef="#br0" timeOffset="109180.8711">14848 15289 1315 0,'2'11'478'0,"0"8"119"16,2 5-353-16,-2 10-7 16,0 4-57-16,5 16-22 15,-3-1-64-15,-4 18-12 16,0-7-15-16,-2 11-5 15,-5-13-22-15,1 4-3 16,2-12-12-16,-5 1-10 16,3-8-6-16,-1 0-5 15,1-14-39-15,0-4-141 16,1-14-126-16,10 0-427 16,1-8-38-16</inkml:trace>
  <inkml:trace contextRef="#ctx0" brushRef="#br0" timeOffset="109765.3661">15357 15959 1108 0,'11'-11'392'0,"4"5"94"0,4-3-241 15,4 3-61-15,7-5 18 16,-2 2-52-16,11-1-16 16,-1 5-45-16,5-1-15 15,-2 4-29-15,-1-5-14 16,-3 1-15-16,-3 2-9 15,-13-5-9-15,1 1-83 16,-12 5-66-16,-5-3 110 16,-10 6-593-16,3 0 176 15</inkml:trace>
  <inkml:trace contextRef="#ctx0" brushRef="#br0" timeOffset="109978.2092">15509 15584 1064 0,'6'-12'427'0,"9"5"70"15,11-1-195-15,0-1-117 16,8 0 9-16,0-1-65 0,9 1-36 16,-9 1-58-16,7 1-54 15,-9 3-101-15,6 10-469 16,-14 5 89-16</inkml:trace>
  <inkml:trace contextRef="#ctx0" brushRef="#br0" timeOffset="113169.9116">16408 15283 1286 0,'-3'-2'433'16,"-1"-1"144"-16,2 3-339 0,0 0 6 0,0 0-30 16,0 0-22-1,-3 3-63-15,1-1-9 16,-2 4-32-16,-1 5-2 0,-10 17-20 0,-39 79-8 31,44-67-18-31,-1 18-6 0,4 0-16 0,3 12-8 31,4-10-7-31,4 0-3 0,6-17-4 0,7 2-1 16,2-17 2 0,11-5-7-16,2-10-3 0,9-13-6 15,1-11-1-15,10-10-13 16,-1-5-3-16,6-8-8 15,-7 0 4 1,1-9-5-16,-11 5 11 0,-1-12 4 16,-9 10 11-16,-5-5 3 15,-8 6 9-15,-6-1-1 16,-9 12 7 0,-7-6 2-16,-6 8 2 0,-10-2 1 15,-1 2 4-15,-8 1 17 16,-2-1 4-16,-7 9 14 15,7 8 0-15,0 5 3 0,6 4-21 16,4 9-5 0,7 1-15-16,4 5-33 0,7 0-38 15,4 7-140 1,8-1-107-16,11 11-427 0,5 9-4 0</inkml:trace>
  <inkml:trace contextRef="#ctx0" brushRef="#br0" timeOffset="113675.9149">17007 15841 1185 0,'-2'-6'454'15,"6"12"90"-15,2 0-239 16,-6-6-87-16,0 3 19 16,0 5-67-16,2 20-14 0,11 79-57 15,-15-49 0-15,-2-9-31 16,2 6-2-16,-3-12-24 0,-1 4-8 15,0-13-19-15,-3-4-2 16,3-10-16-16,-3-1-64 16,7-8-63-16,2-5-206 15,9-8-178-15,-7 0-223 16,4-5-126-16</inkml:trace>
  <inkml:trace contextRef="#ctx0" brushRef="#br0" timeOffset="114756.074">17501 15345 982 0,'-2'-7'426'15,"2"7"67"-15,0 0-165 16,-2 0-76-16,0 0 34 16,0 0-54-16,-1 2-15 15,-1 3-62-15,0 1-15 16,-7 9-51-16,-8 22-10 16,-30 57-28-16,36-54-10 15,2-3-14-15,7 10-9 16,8-2-11-16,3 4-5 15,3-9-2-15,10-1-5 16,-5-13 2-16,6-5-1 16,2-6 1-16,3-4-3 0,2-9 3 15,8-2-5-15,3-4-1 16,4-11-7-16,-5 0 2 16,3-9-7-16,-7-4 5 15,-4-8 1-15,-9 0 6 0,1-7 2 16,-11 4 9-16,-5 3-5 15,-6 6 7-15,-2-2 3 16,-5 8 0-16,-3 1 1 16,-7 1 0-16,-5 3 7 15,-1 0 4-15,-3 2 7 16,-2 0 2-16,0 4 3 16,7 0-7-16,-3 4-5 0,7 7-11 15,0 0-4 1,6 2 0-1,1 4-25-15,1 5-32 0,1 2-95 16,5 2-77-16,8 2-171 16,10 8-362-16,6 1 26 15</inkml:trace>
  <inkml:trace contextRef="#ctx0" brushRef="#br0" timeOffset="116065.5205">18169 15379 922 0,'0'-13'376'0,"0"7"79"16,0-3-207-16,0 3-25 15,0-1-18-15,0-1 20 16,0 6-48-16,-2-3 4 15,0 1-32-15,-1 2 3 16,1 0-38-16,0 2 3 0,0 2-26 16,-2 0-6-16,-1 5-23 15,-1 1-2-15,-5 11-16 32,-31 73-7-32,29-68-7 0,2 6-3 0,0-2-8 0,5 8-3 15,-1-4 2 1,5 11-5-16,-2-7-5 0,6 9 1 15,2-9 1-15,-1 1-7 16,3-12-3-16,3 1 1 16,-3-9 1-1,5 7-5-15,-1-3 4 0,5 5 0 16,0-9 3-16,2 4-4 16,3-6 1-16,-1-6-4 15,-4-3 1-15,4-1-5 16,-2-5 5-16,0 0-4 0,3-5 0 15,1-1 2 1,1-7 0-16,-1-2-3 0,2-6 0 16,3-1-3-1,-4 1-4-15,1-5 0 0,-2 9-3 16,3-2-2 0,-7 0 7-16,0-3 1 0,3 1 1 0,-6-7 1 31,-1 0 6-31,4-2-3 0,-8 0 3 0,-3 0 1 31,3 5 1-31,-7 1 1 0,-4 1 0 0,-2 3 1 16,-1 1 2-1,-3 0 0-15,-1 4 2 0,-4-2 0 16,3 6-2-16,-3-2 1 16,0 3-1-16,-2-1 0 15,2 0 0-15,-2 1 4 16,2 5-5-16,-4-3 5 15,4 1-4-15,-1 3 3 16,1 2-3-16,-4-2 4 16,2 6-4-16,-3 2-2 0,1 0-7 15,-4 5-44 1,4 2-34-16,0 6-99 0,4-2-68 16,0 10 281-1,11 1-774-15,-2 17 325 0</inkml:trace>
  <inkml:trace contextRef="#ctx0" brushRef="#br0" timeOffset="117662.0566">18886 15328 1050 0,'0'-9'385'0,"6"7"112"16,-4 2-246-16,-2 0-10 15,0 0-16-15,2 2 21 0,1 2-64 0,1 3-4 16,0 6-41-1,7 23 3 1,12 60-38-16,-23-55-3 0,-2 0-27 16,0 1-3-16,2-3-28 0,0-1-4 15,0-10-12-15,4-2-7 16,-1-7-2-16,1-6-6 16,2-2-2-1,3 1-3-15,-1-5-2 0,9-1-4 16,-2-1-1-16,7-3 0 15,-1-7 0-15,5 5-3 16,-7-6-18-16,0-3-59 16,-1-1-35-16,-8-7-136 15,-1-1-97-15,-1 4-434 16,-3 3 44-16</inkml:trace>
  <inkml:trace contextRef="#ctx0" brushRef="#br0" timeOffset="117937.3306">19228 15349 704 0,'2'-2'594'0,"0"4"-70"16,3 9 35-16,-5-11-304 0,0 4 12 15,0 2-54-15,2 22-27 16,9 79-71-16,-9-53-15 15,-9 8-34-15,3 8-8 16,-2-10-22-16,-1 11-9 16,-1-16-12-16,1 5-4 15,3-11-9-15,2 3-63 16,2-16-66 0,6-10-215-16,5-15-405 0,10-9-2 15</inkml:trace>
  <inkml:trace contextRef="#ctx0" brushRef="#br0" timeOffset="120222.4524">19958 15439 1165 0,'0'-7'378'0,"-2"3"141"16,2 4-300-16,-2 0 1 16,-1 0-10-16,1 0 8 15,0 0-62-15,0 0-7 16,-2 4-36-16,-3 3-8 16,1 1-39-16,-11 27-9 15,-24 65-23-15,33-57-5 16,8-2-19-16,2 6-3 15,2-9-8-15,5-1-2 16,3-12 2-16,6-3-4 16,-1-7-2-16,10-5-11 15,-1-3-9-15,8-9-21 16,-1-3-1-16,3-5-13 16,-4-1 7-16,2-6 4 15,-6-2 16-15,-2-7 6 16,-9-2 15-16,0-6 5 15,-8 8 6-15,-5-8 6 0,-4 6 0 16,-9-4 6-16,-4 4 6 16,-8-6 15-16,-7 6 6 0,-2-2 7 15,0 9-2-15,5 2-8 16,7 6-13-16,6 6-7 16,5 3-13-16,5 2-63 15,0 2-66-15,2 0-151 16,0 0-44-16,2 0-369 15,2 2 17-15</inkml:trace>
  <inkml:trace contextRef="#ctx0" brushRef="#br0" timeOffset="120954.3083">20671 15169 1206 0,'-11'-8'429'0,"-4"6"111"32,-2 2-318-32,-7 10 0 0,3 7-42 0,2 7-14 15,1 0-59 1,3 5-14-16,5-1-36 0,3 4-14 15,3-4-26-15,8 4-8 16,7-4-9-16,8 4-2 16,1-6-2-16,9 6-2 15,1-4 2-15,5 6-1 16,-3-2-3-16,6 2 4 16,-6 0 2-16,5 3-3 15,-9-3-5-15,-5 2-9 0,-6-3 1 16,-4 3-7-1,-9 0 4-15,-1 7 4 0,-6-4 10 16,-7 5-1 0,-3-5 10-16,-9-3-3 15,3-8 2-15,-6-2 5 16,3-13-3-16,-1-7 3 16,1-8 6-16,-4-9-2 15,9-6 0-15,0-9 1 16,7-4-7-16,5 1-6 0,10-6 0 15,1-7-5-15,7 3 3 16,6-8-1-16,5 8 0 0,6-5 3 16,0 5-1-16,4-2 0 15,-4 5-2-15,2 0-6 16,-9 8-2-16,-1-2 4 16,-7 9-1-16,0-5 2 15,-7 7 7-15,-1-7 2 16,-5 9 0-16,-4-5 6 15,-3 10 5-15,-3-1 18 16,-3 4 4-16,-4-4 13 16,-2 5-2-16,-2-1 5 15,-3-1-16-15,-3 1-4 16,1 0-16-16,-1 9-6 16,3 0-25-16,1 0-120 15,1 7-105-15,14-3-440 16,8 5-5-16</inkml:trace>
  <inkml:trace contextRef="#ctx0" brushRef="#br0" timeOffset="125016.3874">22111 15428 992 0,'-5'-6'362'0,"-1"-1"82"16,2-1-257-16,2 4 6 15,0 4-35-15,-3-3 14 16,-1 1-32-16,-3 0 12 16,-10-2-22-16,-17 8 2 0,-63 17-36 0,61 1-9 15,1 4-33 1,-1 4-11-16,8-5-17 0,4 3-3 15,7 2-8 1,8-2-5-16,5-5-6 0,6 3-5 16,6-5-2-16,5 1-3 15,4-1-1-15,4 0 0 16,5 1 2-16,3-3-1 16,3-4 4-16,7 2-2 15,-3-6 2-15,2 4-1 16,-3-4 3-16,-1 4-5 15,-7-5 2-15,-1 5-2 16,-7-2 1-16,-6 2-1 16,-7 0 3-16,-6 4 5 15,-7-2 0-15,-8 13 3 16,-4-2 0-16,-11 6 1 16,0 1-1-16,-7-6 2 15,3-7-2-15,-1-7 2 16,7-9-3-16,2-8-2 15,7-6-4-15,2-5-13 0,4-7-29 16,4-5-100 0,3-5-73-16,5-13-92 0,8 2-359 15,10 3 45-15</inkml:trace>
  <inkml:trace contextRef="#ctx0" brushRef="#br0" timeOffset="125430.8679">21940 15018 1194 0,'-5'0'397'0,"-1"6"133"0,-1 7-323 16,5-11 19 0,0 2-31-16,0 18-3 0,-2 33-56 0,-7 78-5 31,9-63-31-31,2 14-2 16,2-9-31-16,2 15-11 0,-4-9-16 15,2 6-5-15,-2-3-13 16,-4 12-3-16,-2-17-3 15,-1 5-5-15,1-12-3 16,0-7-2-16,1-18-1 0,1-5-7 16,0-7 3-16,2-5-23 15,-3-7-29-15,5 1-122 16,2-11-101-16,13-11-466 16,5-2 23-16</inkml:trace>
  <inkml:trace contextRef="#ctx0" brushRef="#br0" timeOffset="126199.6782">21336 17084 1177 0,'-6'0'345'0,"1"0"140"16,3-2-305-16,4-5 1 16,7-1 4-16,47-44 18 15,68-72-46-15,-45 54 4 16,0 8-31-16,20-20-6 15,-5 10-30-15,21-8 0 16,-6 10-27-16,5-11 0 16,-18 19-16-16,3-9-14 15,-22 11-18-15,-5-6-4 16,-12 8-12-16,-6-2-18 0,-18 17-37 16,-4 5-129-16,-17 14-115 15,2 18-458-15,-15 17 0 16</inkml:trace>
  <inkml:trace contextRef="#ctx0" brushRef="#br0" timeOffset="127231.9083">21937 16769 1359 0,'-2'0'431'0,"2"7"146"16,2 1-369-16,-2-6-18 16,0 3-31-16,0 5-25 15,3 31-68-15,5 77-13 16,-6-73-18-16,-4 12-7 15,2-5-9-15,-6 1-4 16,1-8-6-16,1 4-1 16,-2-12-5-16,1-7-2 15,3-11 1-15,0-13-6 16,4-6 0-16,7-8-2 16,-9 3 2-16,2-1-1 15,4-13 4-15,12-28 0 16,22-65 2-16,-21 61-1 15,-4 8-1-15,0-6-1 16,0 4 4-16,3 7 10 16,-3 10 3-16,2 2 8 15,0 9 4-15,2 6 3 0,-2 7-2 0,0 4 0 32,0 9-2-32,0 8 6 0,-4 13-6 15,0 13-4-15,-6 4-1 16,-3 4-7-16,-2-8-8 15,0-3-3-15,-2-8-1 16,0-6-4-16,4 0 1 0,-4-11-3 16,3-5 3-16,3-10-3 15,0-2-3-15,-6 0 0 16,3-2 5-16,1-5-6 16,0-1 6-16,13-25 1 15,43-59 3-15,-47 56-6 16,0 1 7-16,2-1-7 15,-2 12 7-15,-3 3-3 16,5 8 0-16,0 11-2 16,-2 10 2-16,4 11 5 15,-4 13 1-15,2 11 3 0,-2 6 2 16,-2 4 2 0,-5 5-8-16,-4-3 3 15,2-6-5-15,-1 7-47 0,-1-16-58 16,4-10-201-16,7-7-30 15,11-6-388-15,-3 0-37 16</inkml:trace>
  <inkml:trace contextRef="#ctx0" brushRef="#br0" timeOffset="128128.3603">22826 16427 1006 0,'0'-8'396'0,"4"5"75"16,-2-1-229-16,-2 4-32 15,0 0-26-15,0 0 13 16,0 4-43-16,0-1-4 16,0 1-35-16,2 7-3 15,7 29-28-15,10 74-6 16,-15-65-24-16,-4 6-2 15,2 3-14-15,-4 0-5 16,2-3-10-16,-4 7-1 16,2-8-12-16,-2-3-2 15,4-10-2-15,-5 4-3 16,3-13-1-16,0 9 2 16,-2-3-1-16,-3 5-5 15,-1-9 6-15,1 2-6 16,1-8 1-16,-3 2-1 15,5-13 6-15,0 0-3 16,-1-4-1-16,3-4 2 16,2-5 1-16,0-4-3 0,-2 0-4 15,2 0 6-15,0-2-8 0,0 0 1 16,2-5 2-16,3 3-2 16,1-4 4-16,5-7-1 15,10-11 3 1,75-64-4-16,-68 67 4 0,6 8-3 15,-6 4 2-15,7 0-3 16,-6 5 5-16,4 6-1 16,-6-5 0-16,3 10 3 15,-6-1-4-15,-1 5-4 16,-1 1 3-16,-1-1 1 16,-6 2-1-16,2 3 3 15,-2 1 2-15,-2-8-1 16,0 8-16-16,-4-7-53 15,-1-3-58-15,-1-3-173 16,-7-2-41-16,2 2-377 16,0 2-2-16</inkml:trace>
  <inkml:trace contextRef="#ctx0" brushRef="#br0" timeOffset="155809.7872">23970 15800 981 0,'33'-77'320'0,"-36"69"112"16,1-3-244-16,0 9 5 0,0 2-8 15,0 0 16-15,0 0-38 16,0 0 10-16,-3 2-30 16,-1-2 2-16,-3 7-27 0,1-3-4 15,-9 9-33-15,-7-1 0 16,-59 72-22-16,59-58-9 16,3 4-17-16,6 2-7 15,2-5-20 1,6 8 1-16,7-8-9 15,5-1-2-15,1-5-4 0,7-6 2 16,2-2-3-16,9-6-5 16,1-7-3-16,5-9-5 15,0-4-4-15,6-6 0 16,-8 2 9-16,0-7-1 16,-9 3 13-16,-4-7 6 15,-8 0 1-15,-7 1 2 16,-7 1 3-16,-5 5 6 15,-6 6 3-15,-3 2 3 16,0 2 1-16,1 3 0 16,8 3-11-16,-6 1-2 15,12 2-22-15,2 2-66 16,-1-4-76-16,3 4-162 16,2 0-39-16,0 0-354 0,2 0 12 15</inkml:trace>
  <inkml:trace contextRef="#ctx0" brushRef="#br0" timeOffset="156287.2945">24247 15638 1343 0,'6'4'515'0,"0"11"107"15,-1 2-363-15,-1 7-10 16,-4 1-69-16,-2 3-32 15,2-2-63-15,0 0-21 16,2-7-19-16,4 2-12 16,3-6-21-16,6 4-6 15,0-6-4-15,4 0-12 16,0-4-17-16,7-7-26 16,-5-9-11-16,7-3-16 15,-2-3 1-15,0-6 9 16,-3-3 28-16,1-4 13 15,-5-3 15-15,-4-4 6 16,-4 4 10-16,-3-6 7 16,-1 7 6-16,-3 7 23 15,-2 8 10-15,2 0 19 16,-4 11 4-16,0 2 8 0,0 0-20 16,0 0-1-16,0 5-19 15,2 1-9-15,9 22-14 16,32 83 1-16,-28-70-12 15,4 10 3-15,-2-10-6 16,3 1 1-16,-3-5-14 16,2 1-51-16,-2-12-48 15,0-7-146-15,-2-4-84 0,7-11-381 16,-7 3 8-16</inkml:trace>
  <inkml:trace contextRef="#ctx0" brushRef="#br0" timeOffset="172393.6215">25995 15379 811 0,'-2'-6'381'0,"-2"6"47"16,-3 0-166-16,5 0-55 15,0 0-33-15,0 0 3 0,0 0-44 16,-3 0-3-16,1 2-24 16,0 0 8-16,-1 0-18 15,1 2 2-15,-2 1-21 0,-1-1 1 16,-1 4-14-16,-3 5 3 16,-4 9-12-16,-51 65 6 15,51-61-15-15,-2 6 0 16,2-2-13-16,-2 2-5 15,4 2-8-15,-4 5 1 16,6-5-4-16,-2 0 0 16,2 0-1-16,3 5-4 15,3-5-5-15,1 3-7 16,4 1 5-16,0 3-8 16,4-5 3-16,5 0 1 15,0 3-1-15,6-9-4 16,2-7 1-16,6 1-2 15,1-13-4-15,6-3 3 16,0-4-5-16,4-8-5 16,-2-4-10-16,4-9-6 15,-1-9-5-15,1-6-5 16,-6 0 5-16,0-9 8 0,-7 7 5 16,1-9 4-16,-7 13 10 15,0-6 4-15,-8 8 1 16,-1-4 4-16,-3 8 4 0,-3-3-3 15,-2 1 1 1,-4-11 2-16,-3 8 1 0,1-10-3 16,-5 7 6-1,-4-2 8-15,-4 6 9 0,-1-2 9 16,-3 9 11-16,-3-5 5 16,5 11-7-16,-3-2-3 15,5 4-12-15,2 7-7 16,6-1-14-16,3 3 1 15,6 4-10-15,2-2-40 16,0 2-37-16,0 0-107 16,2 2-101-16,4 2-468 15,9 11 56-15</inkml:trace>
  <inkml:trace contextRef="#ctx0" brushRef="#br0" timeOffset="172945.9284">26363 15978 1127 0,'2'-4'362'16,"-2"6"98"-16,2 0-261 15,-2-2-59-15,0 0 22 16,0 2-32-16,0 2 3 16,0 3-30-16,0 16 16 15,-2 9-22-15,-6 69-7 16,1-69-25-16,-1 4-8 15,-1-8-22-15,0 4-9 16,3-8-9-16,-5 1-4 16,5-3-1-16,-3-5-5 0,5 0-1 15,-2-6-2-15,-1-5 0 16,-1 3-44-16,6-3-53 16,-1-6-167-16,3 0 407 0,3 0-823 15,1 0 284-15</inkml:trace>
  <inkml:trace contextRef="#ctx0" brushRef="#br0" timeOffset="176314.894">26889 15505 795 0,'0'-4'318'0,"0"0"49"16,0-1-192-16,3-1-13 15,-1 4-20-15,-2-2 18 16,2-1-17-16,0 3 12 15,-2 0-28-15,0 0 5 16,0-2-31-16,2 4-1 16,-2 0-21-16,2 0 3 15,0 0-15-15,1 0 5 16,-1 4-11-16,0-2-1 16,0 2-11-16,-2 1-2 0,0-1-9 15,2 2-2-15,0 3-3 16,-2 8 1-16,0 0-8 15,13 69 4-15,-13-63-5 0,-4 3 4 16,4-1-9 0,-4 10 7-16,1-8-7 15,-1 3 2-15,0-8-12 0,0 3 6 16,-3-7-8-16,3 9-3 16,0-3 0-1,-3 6 1-15,5-7-3 0,0 7 2 16,0-8-1-16,0 6 2 15,-1-9-2-15,1 13 4 16,0-9 1-16,-2 1 5 16,2-5-5-16,0 3 5 15,2-10-2-15,0 1-3 16,0-2-3-16,0-3 0 16,-2-8-4-16,-1 0-3 15,1 0 4-15,2 3-2 16,0-3-2-16,0 4 3 15,0-2-2-15,0 0-2 16,0 0 0-16,0 0 2 16,0 1-1-16,0-3 1 15,0 0 1-15,2 0-4 16,1 0 3-16,-1 0-2 16,0 0 2-16,0 0-1 15,2 0 1-15,0 0 2 16,1 0-4-16,1 0 4 15,1 0-3-15,-1 0 3 0,0 0-5 16,-1 0 6-16,-1 0-5 16,0 0 5-16,1 0-5 15,-1 0 4-15,0 0-4 0,-2 0 4 16,0 0-4-16,1 0 4 16,-1 0-3-16,0 0 3 15,0 0-3-15,0 0 2 16,0 0 0-16,0 0-1 15,1 0-1-15,-1 0 1 16,0 0 2-16,2 0-3 16,-2 0 0-16,3 0 2 15,-1 0-3-15,0 0 3 16,0 0-3-16,1 0 2 16,-1 0 0-16,0 0 1 15,0 0-2-15,1 0 0 16,-1 0 4-16,0 0-5 15,1 4 1-15,-1-4 1 16,0 0 0-16,3 0-1 16,-1 0 0-16,0 0 4 15,1 0-4-15,-1 0 1 16,1 0 2-16,-1 0 0 0,1 0-5 16,-1 0 5-16,0 0-3 0,1 0 1 15,-3 0-3 1,0 0 4-16,1 0-1 0,-1 0 1 15,0 0-2-15,0 0 1 16,1 0 3-16,-1 0-6 16,0 0 6-16,1 0-24 15,-1 0-25-15,0 0-62 16,0-4-42-16,1 4-134 16,-1-3-56-16,0-1-392 15,1 0 42-15</inkml:trace>
  <inkml:trace contextRef="#ctx0" brushRef="#br0" timeOffset="177019.0475">27178 15548 1022 0,'3'-2'380'0,"-6"0"111"0,3 2-250 16,0 0-6-16,0 0-28 15,0 0 15-15,0 2-64 0,-2 0-5 16,0 7-37-16,0 35 1 16,-7 74-38-16,3-56-6 15,0-8-24-15,-1 16 1 16,1-8-19-16,1 11 1 16,1-7-11-1,0 1 1-15,0-14-3 0,1-2-4 16,1-19-5-16,0 1-1 15,0-6-6-15,0-5-4 16,-2-1-18-16,1 1-109 16,6-8-99-16,14-1-523 15,8 0 36-15</inkml:trace>
  <inkml:trace contextRef="#ctx0" brushRef="#br0" timeOffset="177956.074">27728 15616 1065 0,'-2'-10'399'0,"-6"10"123"16,3 2-271-16,3-2-3 15,0 0-24-15,-2 2-5 16,0 2-72-16,-3 3-5 16,-8 14-29-16,-55 88-9 15,46-68-36-15,-2 10-6 16,5-4-22-16,-1 11-7 0,5 0-19 16,2 12 0-1,7-12-11-15,4 0-1 0,10-18-2 16,7-1 1-1,4-18-4-15,9-1 0 0,1-8-1 16,10-1-20 0,1-11-12-16,5 0-12 0,0-8-12 15,0-7-15 1,-5-7 14-16,1-6 4 0,-7-2 15 16,-4-10 10-16,-7-3 15 15,-2-6 6-15,-8 8 11 16,-5-8 0-16,-6 6 6 15,-6 0 8-15,-7 5 8 0,-10-1 12 16,1 9 6 0,-6-2 3-16,5 5-4 0,2 1-11 15,6 9-13-15,2 4-3 16,6 4-9-16,-1 3-61 16,10 2-60-16,-2-1-154 15,2 5-50-15,2 0-368 16,5 0 12-16</inkml:trace>
  <inkml:trace contextRef="#ctx0" brushRef="#br0" timeOffset="178663.1149">28358 15469 1125 0,'-28'11'415'0,"-2"8"107"16,-2 4-279-1,0 9-37-15,6-2-29 0,2 7-8 16,7-5-66-16,7 4-14 16,7-4-37-16,3-2-13 15,9 0-19-15,4-2-12 16,4-7-9-16,6 3 2 15,1-3 1-15,2 5-6 16,-1 0 2-16,1 1 6 16,0-3-3-16,-3 4-5 15,-4 8 4-15,1 7-16 16,-7-3-12-16,-7 8-15 0,0-4-1 16,-6-5-3-1,-2-5 16-15,-6-2 8 0,-3-10 18 16,-8-1 3-1,-3-8 5-15,-5-5-1 0,1-3 2 16,-2-5 0 0,7-5 3-16,-1-3-3 15,5-1-1-15,4-10 1 16,7 2-6-16,6-7-2 0,8 1 1 16,7-11 0-16,5 2-1 15,7-15 3-15,-1-1 1 0,6-3 0 16,3 2-2-16,1-7-2 15,-4 14-1-15,4 1-3 16,-8 9 1-16,0-2 0 16,-7 8 4-16,1 0 1 15,-9 3 1-15,-1-1 0 16,-1 7 3-16,-7-9 2 16,1 11 8-16,-7-6 25 15,-5 6 10-15,-1-4 17 16,-3 4 2-16,-4-4 4 15,-4 4-22-15,-3 0-5 16,1-2-20-16,-1 6-4 16,3 4-12-16,2-1-32 15,2 12-61-15,2-2-184 16,0 7-399-16,1 12 13 16</inkml:trace>
  <inkml:trace contextRef="#ctx0" brushRef="#br0" timeOffset="181432.7916">29458 15807 691 0,'2'-13'400'0,"-2"2"5"16,-2 5-121-16,-1 4-81 15,1 0-37-15,0-1 12 16,-2 1-39-16,0 0 8 16,-3 0-32-16,-1 2 9 15,-1 0-26-15,-6 2 10 16,-11 9-24-16,-68 47 4 15,66-33-23-15,-2 7-2 16,5 3-20-16,3 5 0 16,7-1-16-16,5 6 2 15,3-7-14-15,5 3 1 0,2-9-10 16,4-2 3 0,3-5-8-16,3-1 3 0,5-5-4 15,7-4 0 1,-1-2-2-16,11-2 3 0,3-3-5 15,5 1 1 1,-1-7 3-16,-1 2-2 0,-8-4-2 0,-2-4-19 31,-9-5-24-31,-6-3-78 0,-6-3-47 0,-5-5-125 16,-7-1-21 0,-1 0-343-16,2-1 58 0</inkml:trace>
  <inkml:trace contextRef="#ctx0" brushRef="#br0" timeOffset="181824.2695">29370 15531 1093 0,'-2'-4'344'0,"-1"6"145"16,-1 2-291-16,2-4 12 15,0 2-10-15,-2 2-1 16,-1 11-63-16,-7 37-2 16,-18 65-27-16,21-52-4 15,5-6-35-15,-1 18-4 16,5-2-19-16,0 4-5 0,3-4-12 0,-1-2-4 31,0-20-12-31,4-5 0 16,-1-14-5-16,-1 0-4 0,2-8-1 15,1-3 1-15,1-6-18 0,3-4-53 16,-3-2-64 0,7-5-161-16,3-4 247 0,5 5-645 15,-4-5 197 1</inkml:trace>
  <inkml:trace contextRef="#ctx0" brushRef="#br0" timeOffset="183549.5327">29853 15486 992 0,'0'-11'364'0,"0"11"80"16,3 5-174-16,-3-5-79 15,0 2 32-15,0 2-30 0,0 37-7 16,4 83-60-16,-8-52-10 16,-5 1-32-16,0 17-10 15,3-9-29-15,-3 13-7 16,1-8-12-16,-1 6-4 15,1-17-6-15,-3-3-4 16,0-16-5-16,1 0-2 16,3-14-2-16,1-5-37 15,6-12-40-15,2-7-126 16,4-12-76-16,9-4-413 16,7-2 21-16</inkml:trace>
  <inkml:trace contextRef="#ctx0" brushRef="#br0" timeOffset="184266.4645">30067 16031 686 0,'9'-15'592'0,"-3"20"-88"15,7 8 47-15,0 6-361 0,2 11 12 16,-2 6-35-16,0 11-25 16,-9-4-60-16,-2 4-10 15,-4-2-22-15,-4 6-10 16,-5-12-19-16,0 8-5 16,3-11-8-16,-3 1-5 15,5-16-1-15,-1-2-2 16,5-12 1-16,2-7-5 15,6-13-3-15,-6 8 0 16,3-3-2-16,16-31-1 16,43-76 6-16,-34 61 5 15,-7 9-3-15,0 1 1 16,-6 11 0-16,3-1 1 16,-6 6-2-16,3 1 1 15,-2 7 2-15,2 5-1 16,-2 9 0-16,2 8 3 15,-2 9 0-15,2 12 1 16,-4 5 3-16,-1 17-1 16,-5-9 1-16,-5 9 1 15,-5-6-5-15,1-3 2 0,-2-8-3 16,1-4-1-16,3-12-3 16,6-3-3-16,5-11-5 15,-9 0 0-15,2-3-5 16,2-1 1-16,3-3 4 0,6-3 3 15,2-16 3 1,66-64 4-16,-68 70 0 0,0-1 1 16,-5 2-2-16,3 3-1 15,0 6 3-15,1 3 0 16,1 7-2-16,4 13 10 16,-4 4 5-16,-2 14-1 15,-3 4 3-15,1 11 0 16,-7-1-8-16,2 4-3 15,-1-6-9-15,-3-5-49 16,0-8-45-16,0-2-140 16,2-15-57-16,4-1-368 15,9-3 15-15</inkml:trace>
  <inkml:trace contextRef="#ctx0" brushRef="#br0" timeOffset="184788.8804">30998 15475 1065 0,'9'0'438'0,"2"5"96"16,1 5-234-16,3 12-51 15,-2 5-35-15,2 16 5 16,-2 6-78-16,-2 11-15 16,-5-4-41-16,-2 19-3 15,-1-11-24-15,-6 11-4 16,-1-9-15-16,2 11-8 16,-4-19-7-16,1 0 1 15,3-22-9-15,0-4 1 16,2-8-3-16,0-7-5 15,4-7-2-15,1 1 2 16,5-7-10-16,5-4 4 16,0-2-4-16,11 0 1 15,-2-6-3-15,10-1 5 16,-4-6-1-16,4 4 2 0,-2-4 0 16,2 5 2-16,-8-1-5 15,4 7 1-15,-7 2-2 0,5 2-2 16,-6 4 4-16,3 4-2 15,-3 1 0-15,-3 4 3 16,-4 2-14-16,4 6-54 16,-12-4-35-1,1 9-135-15,-3-3-89 0,-3 14-416 16,0-3 31-16</inkml:trace>
  <inkml:trace contextRef="#ctx0" brushRef="#br1" timeOffset="199825.9555">7111 13182 1017 0,'-34'-64'327'0,"28"79"87"0,3-2-272 16,3 15 0-16,0 0-22 0,9 14 4 16,0-1-24-16,-1 6 6 15,5 2-19-15,4 7 5 16,-2-3-19-16,7 5 0 16,-3-9-18-16,6-2-9 15,-1-6-16-15,6 0-3 16,-4-5-11-16,4 7-1 15,-3-5-5-15,8 7-3 16,-1-8-2-16,9 5 1 16,-1-7-4-16,12 1 0 15,-5-13 0-15,13 1 1 16,-6-7-3-16,10-4 1 16,-8-7-1-16,6 1 0 15,-12-1 1-15,3-4-1 16,-12 0 0-16,2-2 3 15,-4 0-1-15,1 0-3 16,-5 0 0-16,10 0-1 16,-6 0 0-16,8-2 2 0,0 2 1 0,9 0 0 31,0-2 2-31,12-4-1 0,-6 4-2 0,11-7 0 31,-6 3-1-31,6-3-2 0,-11-2 1 16,9 1 0-16,-16 1-1 15,10-8 3-15,-9 2 3 0,8 0-1 16,-8-2 0-16,10-2 1 16,-6-1-3-16,9 1 1 15,-9 0-2-15,4 6 2 16,-10 0-1-16,4 0 0 16,-11 5 0-16,9-3 4 15,-5 0-1-15,9-1 4 16,-10-1 3-16,10-4 1 15,-4 0-2-15,1-3 2 16,-5 5-1-16,8 0 0 16,-8 3-1-16,8-1 7 15,-7 0-3-15,7 2 1 16,-10 1-1-16,5-1-2 16,-9 2-7-16,3-1 4 15,-6-1-3-15,6 0-1 16,-6 3 2-16,6 1 3 15,-3 3-3-15,5 2 3 0,-4 0 3 16,11 4 4-16,-4-2-1 16,10-2 3-16,-6 0 1 15,13-3 4-15,-9-3-4 0,7 1-2 16,-9-3-2 0,6 5 1-16,-10-1-7 15,6 6 2-15,-8-4 0 16,10 6 4-16,-10-2-3 15,8 0 8-15,-6-5-2 0,12 3 5 16,-10-4-6-16,7-1 4 16,-10 1-4-16,1-2 3 15,-13 1-3-15,4-1 0 16,-14 3-4-16,1-1-2 16,-8 2-2-16,4-3-1 15,-13 1 0-15,5 1 3 16,-7 5 0-16,0 0 0 15,-8 3 1-15,3 1 6 16,-3 0-7-16,-9-4 0 16,0 0-2-16,2 4-2 0,0-1-7 15,0-1-16 1,1 0-27-16,-3-2-73 16,0 4-67-16,-3 0-163 15,-1-1 99-15,-2 5-470 0,-1-1 98 16</inkml:trace>
  <inkml:trace contextRef="#ctx0" brushRef="#br1" timeOffset="202493.1902">12431 13077 1309 0,'-6'-10'471'0,"6"-1"134"16,-4 0-352-16,2 11 8 15,-1-2-51-15,3 0-18 16,0 0-76-16,0 2-13 16,0 0-29-16,3 2 0 15,1 0-28-15,2 0-2 16,14 16-12-16,80 63-5 15,-64-56-15-15,12 8 0 16,-8-1-4-16,7-2-2 16,-4-3-3-16,4 1-1 15,-6-4-1-15,2-3-3 0,-7-2 1 16,0 3 1-16,-8-5-1 16,2 2 1-16,-4 0 0 15,0-2 0-15,-3-2 0 16,3 3 1-16,-7-10-2 0,2 5 3 15,-1-4 0-15,-1 1-1 16,-2-1 0-16,0 1 1 16,-4-3-4-1,-4 1 2-15,-1-1-1 0,1-1 0 16,-5 3 1-16,-4-9 5 16,0 2-2-16,0 0 3 15,0 2 2-15,-2 1 3 16,0-1-3-16,-3 7 3 15,-5 6-1-15,-10 6-3 16,-63 65-1-16,38-60 1 16,4-3-4-16,-6 10-1 15,7-8 2-15,-7 6-1 16,10-8-3-16,1 5 4 16,6-6 5-16,-2-1 3 15,8-4 4-15,1-1 8 16,1-6 0-16,3-1-4 15,6-2-5-15,-2-1-4 0,7-6-6 16,1 9-5-16,1-11 0 16,4 0 0-16,0 0 0 15,-1 0 0-15,1 0 0 16,0 4 0-16,0-2 0 16,0-2 0-16,2 0 0 0,-2 0 0 15,2 0 0-15,0 0 0 16,0 0 0-16,0 0 0 15,0 0 0-15,0 0 0 16,0 0 0-16,0 0 0 16,0 0 0-16,0 0 0 15,0 0 0-15,0 3 0 16,2-3 0-16,0 2 0 16,0-2 0-16,0 0 0 15,0 2 0-15,1-2 0 16,-1 0 0-16,0 0 0 15,-2 0 0-15,2 0 0 16,0 0 0-16,0 0 0 16,0 0 0-16,1 0 0 15,-1 0 0-15,0 0 0 16,0 0 0-16,0-2 0 16,0 0 0-16,0-1 0 15,0 1 0-15,1-2 0 16,-1 4 0-16,0-2 0 0,0 0 0 15,0 2 0-15,0 0 0 0,0 0 0 16,-2 0 0 0,3 0 0-16,-3-2 0 15,2 2 0-15,-2 0 0 0,2 0 0 16,-2-5 0-16,0 5 0 16,0 0 0-16,2 0 0 15,-2 0 0-15,0 0 0 16,2 0 0-16,-2 0 0 15,0 0 0-15,0 0 0 16,0 0 0-16,0 0 0 16,0 0 0-16,0 0 0 15,0 0 0-15,0 0 0 16,0 0 0-16,0 0 0 16,0 0 0-16,0 0 0 15,0-2 0-15,0 2 0 16,0 0 0-16,0 0 0 15,0 0 0-15,0 0 0 16,0 0 0-16,0 0 0 16,0 0 0-16,0 0 0 15,0 0 0-15,0 0 0 0,2 0 0 16,-2 0 0-16,0 0 0 16,0 0 0-16,0 0 0 15,0 0 0-15,0 0 0 0,0 0 0 16,0 0 0-16,0 0 0 15,0 0 0-15,0 0 0 16,0 0 0-16,0 0 0 16,0 0 0-16,0 0 0 15,0 0 0-15,0 0 0 16,0 0 0-16,0 0 0 16,0 0 0-16,0 0 0 15,0 0 0-15,0 0 0 16,0 0 0-16,0-2 0 15,0 2 0-15,0 0 0 16,0 0 0-16,0 0 0 16,0 0 0-16,0 0 0 15,0 0 0-15,0 0 0 16,0 0 0-16,0 0-2 16,0 0 0-16,0 0-4 15,0 0-6-15,0 0 0 16,0 0 2-16,0 0-1 0,0 0 5 15,0 0 3-15,0 0 0 16,0 0-1-16,0 0 2 0,0 0 3 16,0 0 1-1,0-2-1-15,0-2 1 16,0 4-1-16,0-2-4 0,-2-1 3 16,2 1-1-1,0 0 1-15,0 0 0 0,0 0-2 16,0 0-1-16,0 0 2 15,0-1-2-15,0 1 3 16,-2-2 5-16,2 4-3 16,-2-2-1-16,0 0 4 15,0 0-8-15,-1-3 1 16,1 5 1-16,0-4 0 16,0 0-4-16,0-1 3 15,0-1 0-15,0 0 0 16,-1-1 3-16,1-1-2 15,0-1 3-15,0-6-4 16,0-4 2-16,-4-7 0 16,-16-57 1-16,16 57-3 15,-3 7 4-15,-2-3-4 16,3 3 3-16,-1-4-2 16,1 6 3-16,-1-9 0 15,1 2-1-15,1-3-5 16,1 1 4-16,2-2-2 0,-1 0-1 15,5-2 1-15,-2 7 2 16,4-3 0-16,-4 3 2 0,4-1-2 16,-2 5 1-16,5-3 0 15,-5 3 0-15,6 0-4 16,0 4 1-16,3 0 0 16,-1 4 0-16,5 5-1 15,-2 2 0-15,2-3 4 16,2 5-3-16,2 4-3 15,2 0 6-15,3 3 1 16,-1 5-2-16,0 7 3 16,-6 3-1-16,-2 12 0 15,-8 2-3-15,-5 13 3 16,-5-4 0-16,-5 8 2 16,1-12-5-16,-4-9 3 15,2-9 1-15,3-8-4 16,1-7 2-16,5-10-2 15,0 2-5-15,2-7 1 16,0-6 1-16,4-42-1 16,16-67 2-16,-5 66 3 15,-5 11 0-15,10 4-3 0,-5 9 1 16,8 2 0-16,1 2 0 16,8 6-3-16,-4 11 5 15,8 7-2-15,-6 14-1 0,-2 10 5 16,-9 9 1-16,-6 14 0 15,-13 0 1-15,-11 16 1 16,-4-1-4-16,-8 8 3 16,-3-8-3-16,-4-3 3 15,4-16 0-15,-1-5 4 16,5-17-4-16,3-5 1 16,8-10-1-16,0-10 2 15,5-7-5-15,2-7 1 16,4-4-5-16,6-4 3 15,3 6-2-15,6-6-2 16,4 5 3-16,9-3 3 16,-5 4-4-16,9 7-4 15,1 12 5-15,-3 18-1 16,-7 13 0-16,-2 20 3 16,-10 10 2-16,-7 4 2 0,-8-7-2 15,-4-2 2-15,-7-15-2 16,-3-4 2-16,1-4-25 15,-8-5-112-15,-1-3-135 0,-4 11-540 16,0 4 23-16</inkml:trace>
  <inkml:trace contextRef="#ctx0" brushRef="#br1" timeOffset="204799.8307">14370 13060 1093 0,'-43'-70'404'0,"39"61"95"0,-2-4-284 0,1 1 3 16,10-3-41-16,-1-7 2 15,2 3-49-15,5 0-4 16,4-3-32-16,0-1 0 16,4 4-25-16,1-3-3 15,3 7-13-15,5 2-2 16,-4 1-9-16,6 7-1 15,-1 5-5-15,6 9-2 16,-5 1-6-16,10 16-1 16,-3 6-7-16,-5 5-5 15,-6 3-3-15,-7 12 0 16,-15 1-6-16,-13 11 4 16,-8 0-2-16,-8 5-1 0,-7-11-3 15,-7 4 2 1,1-13-6-16,-1 0 1 0,5-8 1 0,0-3 2 15,8-12-4 1,2-7 5-16,7-8-1 0,4-5-2 16,7-6-5-1,4-4-2-15,2 2-7 0,0 0 1 16,2-5 1-16,0 3 1 16,2-5 5-16,3 1 1 15,8-7 2-15,13-2-5 16,64-28 9-16,-60 43-6 15,-7 4 5-15,10 4-4 0,-10-1 6 16,1 3-6 0,-2 5-9-16,-3 2-57 0,-8-2-33 15,-3 0-138 1,-1-5-86-16,-3 5-411 0,1-9 33 16</inkml:trace>
  <inkml:trace contextRef="#ctx0" brushRef="#br1" timeOffset="205078.7668">15047 13332 1182 0,'15'4'422'0,"-3"5"113"0,-1 4-317 15,0 12 9-15,-7 1-51 0,2 13-14 16,1 1-56-16,-5 7-9 16,-2-2-29-16,-2 4-7 15,-2-10-22-15,-3-3-12 16,-1-8-13-16,-3 0-72 16,2-13-60-16,-1 0-171 0,1-5-379 15,5 1 10 1</inkml:trace>
  <inkml:trace contextRef="#ctx0" brushRef="#br1" timeOffset="205844.2499">15738 12731 991 0,'-2'-19'415'0,"-7"8"73"16,3-2-169-1,-7 3-73-15,-4 3 33 0,0 7-54 16,-7 11-18-1,-4 8-61-15,-6 13-16 0,4 4-44 0,-4 12-12 32,8-6-30-32,0 8-14 0,11-12-13 0,5 7-9 31,10-9-12-31,8-8-22 0,9-9-33 0,11-12-67 16,4-7-20-1,7-15-21-15,1-7 18 0,1-5 31 16,-7 1 64-1,-4-6 22-15,-6 8 23 0,-5-3 9 16,-8-1 10 0,2 0 23-16,-5 7 11 0,-1-5 27 15,-3 11 10-15,0 4 20 16,-2 11-13-16,-2-2 5 16,0 2-16-16,0 2-5 15,0 2-25-15,0 3-4 16,0 19-12-16,5 93-7 0,-5-61-3 15,2 19 3 1,-2-2-9-16,-2 13 4 0,0-11-3 16,-5 15-3-1,-1-20-6-15,-1 3 2 0,3-17-7 16,-1-7-2 0,7-16-20-16,0-12-74 0,2-8-66 0,5-4-175 31,-3-5-4-31,5-2-394 15,1 3 35-15</inkml:trace>
  <inkml:trace contextRef="#ctx0" brushRef="#br1" timeOffset="206456.7841">16307 12834 1068 0,'4'-11'386'0,"1"2"121"0,-3 1-276 15,-2 8 22 1,0-2-28-16,0 0 7 0,-2-1-61 15,-1 1 5 1,1 0-37-16,-2-2 1 0,-2 4-40 16,-5 4-10-1,-19 7-33-15,-69 53-12 16,72-36-27-16,3 15-6 0,11-7-12 16,5 7-4-16,8-9-17 15,6 4-58-15,5-14-29 0,8-5-68 16,3-10-24-1,7-7-4-15,-3-13 57 0,2-6 31 16,-4-2 72-16,-1-7 26 16,-10-2 27-16,2 1 24 15,-4-1 14-15,-3 0 32 16,-1 2 10 0,-3 7 17-16,0 8-13 0,-2 1-2 15,3 8-28-15,-5 2 6 16,0 2-20-16,0 2 0 15,0 11-12-15,4 43-3 0,2 68-16 16,-6-53 2 0,-2-3-11-16,2 18 0 15,-2-13-5-15,-2 12 3 16,2-12-8-16,-5-4 5 16,5-26-9-16,0-11-66 15,4-19-92-15,7-4 115 16,-1-1-683-16,3 1 180 0</inkml:trace>
  <inkml:trace contextRef="#ctx0" brushRef="#br1" timeOffset="207305.3858">17052 12817 648 0,'-7'-11'454'0,"-1"11"-15"16,-3 4-79-16,9-4-120 15,-2 0-43-15,-3 2 7 16,-1 3-51-16,-12 3-7 16,-3 5-38-16,-71 53-6 15,70-47-37-15,5 5-14 16,6-5-23-16,2 5-8 16,9-5-16-16,4 11-2 15,5-4-2-15,6 1-7 16,4 3 5-16,6 2-5 15,3-6 4-15,6 4-2 16,-2-6 4-16,0-1-5 16,-4-6 6-16,1 5-2 15,-5-7 2-15,-1 2 1 0,-4-2-1 16,-2 6 1-16,-8-2-1 16,-3 9 3-16,-8 0 0 0,-9 6 6 15,-4 0-3-15,-5 7 11 16,-5-9 5-16,-3 2 10 15,0-6 2-15,-9-4 3 16,5-7-13-16,2-4-7 16,2-5-11-16,2-6-23 15,9-2-30-15,6-6-109 16,7-7-69-16,8-15-93 16,8-4-344-16,5-19 50 15</inkml:trace>
  <inkml:trace contextRef="#ctx0" brushRef="#br1" timeOffset="207678.9783">17017 12560 744 0,'3'-19'452'0,"1"4"25"0,-2 10-98 15,0-1-108-15,-2 6-31 16,0 4 10-16,0 1-73 0,0 12-18 16,0 40-49-16,2 89-6 15,-2-63-32-15,-4 22-10 16,4-11-16-16,-4 9-12 16,-1-13-15-16,3 12-6 15,2-18-2 1,-2 3-2-16,2-14 6 0,2-4 0 15,-2-20 3-15,0-2-6 16,5-13 0-16,-3 0-8 16,0-8 2-16,4 0-14 15,3-9-18-15,2-4-88 16,1-7-79-16,6-8-155 16,5 2-387-16,3 2 20 15</inkml:trace>
  <inkml:trace contextRef="#ctx0" brushRef="#br1" timeOffset="209199.098">17591 13270 896 0,'0'-4'368'0,"0"-1"69"0,0 1-210 15,0 2-7-15,0 0-28 0,0-2 15 16,0 4-43-16,0-3-5 16,0 1-43-16,0 0-8 15,0 2-38-15,2 0-3 16,0 0-17-16,3 0-1 16,-1 0-9-16,2 0 3 15,3 2-12-15,12 3 1 16,3-1-8-16,66 13 2 15,-71-15-7-15,4 0 5 16,-1 3-8-16,-1-3 5 16,-6 0-1-16,9 0 4 15,-9-2-8-15,4 0 9 16,-4 4-8-16,2-4 4 16,-6 0-7-16,4 2 5 15,-7-2-6-15,3 0 5 16,-5 0-7-16,-6 0 2 15,0 0-4-15,3 0-4 16,-1 0-4-16,0 0-1 16,0 0 0-16,0 0-5 0,0 0-15 15,0 0-52-15,1-2-26 16,-1-2-103-16,0 4-63 16,0-4-109-16,0-3-120 15,0 3-175-15,0-2-12 16</inkml:trace>
  <inkml:trace contextRef="#ctx0" brushRef="#br1" timeOffset="209527.5724">17856 12827 994 0,'-8'-4'598'0,"-1"2"-11"16,1-2-112-1,6 1-211-15,-1 1-4 0,1 2-79 0,0 0-25 32,0-2-60-32,0 2-15 0,0 0-29 0,2 0-15 31,0 0-17-31,0 0-13 0,0 0-4 0,0 0-26 15,0 0-20 1,2 0-68-16,0 2-48 16,2 3-155-1,1 1-52-15,5 24-352 16,14 90 12-16</inkml:trace>
  <inkml:trace contextRef="#ctx0" brushRef="#br1" timeOffset="209897.1546">17660 13905 1369 0,'2'0'536'15,"0"0"99"-15,2 2-306 0,0 1-93 0,1-3 9 32,-1 4-85-32,0-2-23 0,0 0-38 0,1 0-12 15,-1 0-34-15,0 1-14 16,1-3-21-1,-1 4-7-15,0-2-11 0,0 0-60 16,3-2-49-16,1 0-144 16,12-2-113-16,14-7-424 15,62-6 20-15</inkml:trace>
  <inkml:trace contextRef="#ctx0" brushRef="#br1" timeOffset="211312.786">18856 12872 1062 0,'-9'-13'369'0,"-4"3"132"15,1 1-267-15,-3 3 4 16,-3 6-17-16,-5 4 1 16,-5 7-72-16,-10 10-2 15,1 7-35-15,-12 10-4 16,6 9-33-16,0 11-8 15,13-2-27-15,7 6-15 16,14-13-20-16,9-4-2 16,11-17-11-16,15-7-4 15,6-17-8-15,8-10-16 16,5-13-4-16,5-16-5 16,-8-3 0-16,-1-16 13 0,-11 10 15 15,-2-10 6 1,-13 11 7-16,-2 3 6 0,-9 10-2 15,-2 0 2-15,-6 15-1 16,2 0 4-16,-3 4 6 16,-1 3 17-16,2 8 8 0,2 0 10 15,-1 0 2-15,1 0 5 16,0 6-19-16,0 5-4 16,-7 40-5-16,-8 82-10 15,13-63-8-15,-2 7 2 16,-1-4-4-16,1 10-2 15,1-12-2-15,-3 8 2 16,-3-13-4-16,5 1 2 16,-3-22 0-16,3 0-4 15,-1-22-23-15,5 1-56 16,0-12-67-16,2-12-182 16,2-6-26-16,-2 2-364 15,2 2-3-15</inkml:trace>
  <inkml:trace contextRef="#ctx0" brushRef="#br1" timeOffset="211687.6202">19153 12864 1296 0,'5'4'462'0,"-5"13"135"16,0 9-348-16,-3 8 9 16,-3 2-42-16,-3 16-26 15,3-3-70-15,-5 4-7 16,7-6-35-16,0 0-9 16,2-10-19-16,4-5-11 15,2-9-16-15,5 3-9 16,-3-7-5-16,9-2-5 15,4-2-3-15,3-2 0 16,-3-11-2-16,7 0 0 16,-5-4-3-16,0-6-17 15,-1-3-27-15,-3-6-69 16,-4 2-64-16,-5-4-144 16,-4 2-38-16,1 2-347 15,-10 6 29-15</inkml:trace>
  <inkml:trace contextRef="#ctx0" brushRef="#br1" timeOffset="211989.44">19425 12894 1222 0,'4'2'437'0,"1"0"127"16,1 0-325-16,-6-2 27 15,0 4-39-15,0 3-13 16,0 16-63-16,-2 39-11 16,-7 69-50-16,-1-52-11 15,-1-6-30-15,0 16-9 16,5-12-14-16,-1 3-3 16,5-14-10-16,0-2-1 15,4-23-9-15,3-9-14 16,-1-13-32-16,6-13-118 15,5-6-89-15,11-10 131 16,2-7-627-16,6-13 198 16</inkml:trace>
  <inkml:trace contextRef="#ctx0" brushRef="#br1" timeOffset="212408.9797">19868 12906 1184 0,'-4'-2'539'16,"-3"13"64"-16,-1 10-220 15,-3 5-116-15,-8 17-1 16,2 4-84-16,-3 15-33 16,5 0-64-16,-4 6-8 15,4-1-33-15,2 12-12 16,7-11-13-16,4 5-5 15,10-11-10-15,7-4-5 16,5-22-2-16,3-6-4 16,3-15-8-16,4-6-14 15,0-12 1-15,2-5-6 16,-2-7 6-16,2-6 7 16,-11-5 14-16,-1-8 0 15,-8 4 8-15,-7-7-2 16,-10 5 7-16,-7-4-2 15,-8 4 8-15,-3 0-4 16,-1 2-1-16,-4 6-10 16,9 7-25-16,0 0-106 15,6 6-67-15,4 1 279 0,16 1-815 16,6 0 324-16</inkml:trace>
  <inkml:trace contextRef="#ctx0" brushRef="#br1" timeOffset="213312.8046">20450 13140 1166 0,'-2'-11'457'0,"2"17"78"0,-2 7-240 16,2-13-94-16,0 4 8 15,0 5-50-15,6 21-18 16,16 73-48-16,-14-54-3 15,-4-4-26-15,-4 12-10 16,-2-3-21-16,4 4-6 16,-4-13-11-16,0-13-6 15,0-9-7-15,0-10-1 16,2-4-2-16,2-12-6 16,-2 1 0-16,0-2 2 15,2-2 0-15,0-5-2 16,15-32 6-16,35-77 0 0,-37 71-2 15,6 0 2-15,-4 8 0 16,0 5 0 0,-2 12 0-16,3-1 4 0,-3 8 0 0,2 6 0 15,-5 4-2-15,3 7 3 16,3 7 0 0,-6 12-3-16,1 5 5 15,-6 6-1-15,-1 6-1 0,-4 11-1 16,-4-2 2-16,-2-2-4 15,0-7-1-15,1-6-1 16,1-17-8-16,4-2-14 16,5-14-3-16,-7 1-1 15,2-4 1-15,2-1 5 16,7-12 15-16,10-21 2 16,39-57 1-16,-43 57 2 15,-4 14-1-15,0 2 1 16,0 10 0-16,0 3 2 15,2 9 1-15,4 4 3 16,-2 9 0-16,-2 14 2 16,0 9 0-16,0 18 1 15,-2 3 0-15,-2 10-4 16,-1-8-7-16,-1-5-89 16,-3-20-77-16,-1-2-14 15,-1-15-521-15,-2-3 103 0</inkml:trace>
  <inkml:trace contextRef="#ctx0" brushRef="#br1" timeOffset="213728.8898">21347 12853 1368 0,'4'4'468'0,"5"11"134"15,3 7-380-15,3 14-5 16,-6 11-47-16,2 15-26 16,-7 4-66-16,-2 9-7 15,-2-9-21-15,-4 7-8 16,0-9-16-16,-1 5-3 16,-3-14-2-16,-1-1-5 15,1-11-2-15,1-9 0 16,1-15-2-16,6-6-4 15,4-7-4-15,0-6 0 16,-4-2-4-16,2-2 0 16,3 2-2-16,1-7 5 0,16-4-3 15,74-53-1-15,-66 47-2 16,2 2 3 0,-6 8-2-16,1 5 3 0,-1 8-1 0,0 5-1 15,-7 1-11-15,0 3-76 16,-4 0-65-16,-4 0-176 15,2-4-384-15,0 1 16 16</inkml:trace>
  <inkml:trace contextRef="#ctx0" brushRef="#br1" timeOffset="214362.9736">22509 13430 1067 0,'-7'-8'447'0,"3"1"70"16,0 1-233-16,2 2-62 0,4-1-38 16,2-1 20-16,5 6-57 15,31-2-11-15,67 4-39 16,-60 4-15-16,-6-6-31 16,2-6-19-16,-11 2-17 15,-2-7-35-15,-11-4-34 0,-4-2-97 16,-11 2-71-16,-8 0 340 15,-9 13-792-15,-10 2 347 16</inkml:trace>
  <inkml:trace contextRef="#ctx0" brushRef="#br1" timeOffset="214565.9743">22567 12971 1249 0,'17'-13'394'0,"8"2"145"16,10 5-343-16,10-1 4 16,-3 3-31-16,5 0-39 15,-2 4-72-15,0 4-18 0,-15-8-33 16,0 14-93 0,-13 5-84-16,-8 17-427 0,-13 15 29 15</inkml:trace>
  <inkml:trace contextRef="#ctx0" brushRef="#br1" timeOffset="221176.4042">23765 12827 804 0,'0'-2'361'0,"-2"-2"23"0,0 0-155 16,0 4-86-16,-1 0 14 16,1-3-26-16,0 3 14 15,0 0-17-15,0 0 2 16,0 0-26-16,0 0 6 15,-1 0-29-15,1 0 2 16,0 0-16-16,0 0 4 16,0 0-17-16,-2 3-1 15,-1-3-12-15,1 6 5 16,-2-2-14-16,-1 3 5 16,1 1-4-16,-5 14 4 15,-34 61-5-15,34-59 6 0,-1 1-8 16,-1 3 10-1,2 0-5-15,-2 8 6 0,0 1-6 16,1 3 3-16,1-3-8 16,-2 5 0-16,2-12-10 15,1 7 2-15,3-7-10 0,-1 6 1 16,6-2-7-16,2 9 0 16,2-5-3-16,6 5 2 15,1-11-3-15,4-2-1 16,-1-4 2-16,8-5-4 15,-5-6 3-15,6 0-5 16,-2-4 3-16,7 0-2 16,-5-7 1-16,9 0-1 15,-6-2 1-15,4 3 0 16,-3-10-3-16,5 5 3 16,-4-6-6-16,6-3-2 15,-2-3-7-15,2-8-1 16,-2 1-1-16,2-4-2 15,-6-3 4-15,4-6 3 16,-7 4-1-16,1-8-1 16,-5 1 7-16,5-1-4 15,-9 4 8-15,0-2 2 0,-5 4 1 16,3-4-1-16,-6 1 1 16,-1-5 0-16,-2 4 1 15,3-7 0-15,-7 5-2 0,2-3 2 16,0 7-2-16,-2-4 2 15,0 10-1-15,0 0 4 16,-2 9-3-16,-2 0 1 16,2 7 2-16,-7-3 1 15,3 4 1-15,-7-2 4 16,0 3 4-16,-4 1 6 16,2 5-4-16,-4-4 6 15,1 6-4-15,1 4-4 16,4-4-6-16,-4 0 0 15,7 0-6-15,-1 2 1 16,0-8-2-16,5 6-2 16,4 0-9-16,0 0-50 15,-1 0-32-15,1 0-108 16,2 0-80-16,0 0 336 16,2 4-764-16,1-2 330 15</inkml:trace>
  <inkml:trace contextRef="#ctx0" brushRef="#br1" timeOffset="224044.7392">24550 13550 1168 0,'7'-4'349'0,"-5"4"141"16,0-2-317-16,-2 2 8 0,0 0-11 15,0 0-5-15,0 2-46 16,0 2 2-16,0 3-16 0,-2 10-3 16,0 11-23-16,-17 66-5 15,4-62-23-15,2 4-11 16,-2-4-16-16,2 2-5 15,2-4-13-15,1-2-2 16,3-9-10-16,3-6-55 16,2-4-50-16,2-9-151 15,0-4-53-15,2 4-367 16,0-5 10-16</inkml:trace>
  <inkml:trace contextRef="#ctx0" brushRef="#br1" timeOffset="224661.8751">25051 12988 1109 0,'2'-7'400'0,"-2"7"107"0,-2 0-246 16,2 0-39-16,-2 0 43 15,0 0-64-15,0 2-7 16,-3 5-39-16,-3 8 2 15,-11 21-52-15,-43 77-10 16,38-68-34-16,-2 9-12 16,3-3-26-16,4 11-5 15,4-6-12-15,4 4-1 16,9-7-3-16,8-1-5 16,3-16 1-16,10-4-7 15,0-13-11-15,15-4-29 16,3-10-2-16,10-8-17 15,-4-7 1-15,2-12-1 16,-9 1 27-16,-2-13 4 16,-10-3 16-16,-1-8 6 15,-5 5 10-15,-4-12 2 16,-1 12 3-16,-2-5 2 0,-5 11 2 16,-1-5 15-16,-5 5 5 15,-7-2 18-15,1 8 1 16,-5-6 5-16,-2 10-14 15,1 0-3-15,-1 12-19 16,-2-1 0-16,6 9-16 0,1 1-55 16,-3-1-65-16,9 4-160 15,0 0-72-15,2 7-367 16,0-1-5-16</inkml:trace>
  <inkml:trace contextRef="#ctx0" brushRef="#br1" timeOffset="225705.7011">25708 13020 903 0,'4'0'408'0,"-6"-2"74"16,0 4-188-16,0-2-49 16,0 0-32-16,0 0 12 15,0 6-61-15,-3 1-10 16,1 1-31-16,-9 18-6 16,-32 70-32-16,28-57-11 15,2-7-21-15,2 8-5 16,3-3-10-16,-3 10-6 15,4-7-7-15,3 12-7 16,-1-5-6-16,5 2-7 16,0-13 0-16,6 1-6 15,3-10 2-15,6-3-3 16,4-5 0-16,6-4-4 16,5-2 1-16,9-4-2 0,1-5-7 15,11-2-12 1,0-4-3-16,5-7-13 0,-9 1-1 15,2-3 3-15,-11-4 13 16,-1-4 1-16,-10 0 17 0,-1-11 3 16,-7-2 2-1,-2-5 1-15,-4-1 4 16,-3-7-1-16,1 8 1 16,-3 1 8-16,1 6 3 0,-3-2 9 15,-2 4 5-15,-2-2 11 16,-4 0 0-16,-5-6 5 15,1 0-3-15,-7-3 4 16,2 5-10-16,-2 2 2 16,-4 6-4-16,4 5-6 15,0 6-11-15,-5 6 1 16,1 7-9-16,4 6-39 16,-6 1-39-16,-3 1-114 15,5 5-114-15,2 8-472 16,-7 9 38-16</inkml:trace>
  <inkml:trace contextRef="#ctx0" brushRef="#br1" timeOffset="227313.3745">26389 12909 1279 0,'0'-9'426'0,"0"7"146"16,6-7-346-16,-6 9-3 16,2-2-36-16,3 0-23 15,1 0-72-15,22-2-10 16,66-11-28-16,-58 15-6 16,-6 6-16-16,5 3-9 15,-10 1-8-15,1 5 0 16,-7 4-4-16,-6 5-3 15,-9 2 1-15,-4 8 3 16,-8-4-6-16,-7 4 1 16,-2-8 0-16,-3-1-1 15,1-7-3-15,0 1 1 16,4-4-3-16,2 0 0 0,7-7 0 16,-1 1-2-16,5-3 0 15,2-6-1-15,0 0-1 16,2 0-5-16,0 5 2 15,5-1 4-15,1 2-3 16,22 5 1-16,62 72 1 16,-55-57-10-16,-12 0-2 15,1 10-3-15,-7-4-2 0,-2 4 0 16,-8 1 12-16,-3-1-1 16,-6-4 4-16,-2 3 5 15,-2-8 1-15,-11-1 1 16,-4-5 2-16,-9 3 10 15,2-7 4-15,-8-2 9 16,4-4 2-16,-4-5 0 16,6-4-13-16,-4-6-4 15,10-5-10-15,3-1-49 16,4-1-58-16,9-10-139 16,6 1-69-16,4-12-390 15,7 7 9-15</inkml:trace>
  <inkml:trace contextRef="#ctx0" brushRef="#br1" timeOffset="227662.9699">27071 12958 1174 0,'5'-11'440'0,"3"17"124"15,1-1-279-15,-9-3-25 16,2 0-35-16,0 9-2 16,13 34-82-16,17 81-16 15,-23-68-40-15,-7 14 0 16,0-5-29-16,-4 7-7 15,0-12-20-15,0 7-9 16,-1-18-13-16,-1-4-2 16,2-21-28-16,0-2-100 15,0-14-94-15,4 1-538 0,0-9 45 16</inkml:trace>
  <inkml:trace contextRef="#ctx0" brushRef="#br1" timeOffset="228524.2452">27737 12752 1165 0,'2'-4'436'0,"-2"6"104"0,0 3-237 16,-2-5-69-16,0 0 32 16,0 6-71-16,-3 0-19 15,-7 22-58-15,-42 83-6 16,28-59-34-16,-4 10-9 15,3 4-21-15,-3 2-6 16,4 1-12-16,5 4-11 16,3-11-8-16,12 10-5 15,8-5-4-15,11-3-4 16,4-13 4-16,15-4-5 16,2-19 1-16,11-9-10 15,0-8-10-15,7-7-20 0,-10-8 0 16,-1-2-15-16,-9-1 2 15,-2-6 6-15,-8 3 13 16,-3-5 3-16,-6 0 15 16,-5-2 9-16,-6-3 6 15,-4 3 5-15,-2 2 2 16,-11 0 8-16,2 5 6 16,-6-1 8-16,0 5 3 0,-5 1 0 15,5 7-6-15,-5 1-10 16,5 5-6-16,2 3-5 15,2-1 1-15,0 1-37 16,9 2-24-16,1-2-106 16,3-3-82-16,13 3-151 15,4-5-295-15,4 11 1 16</inkml:trace>
  <inkml:trace contextRef="#ctx0" brushRef="#br1" timeOffset="230466.4963">28700 12853 512 0,'-2'-11'452'0,"-7"3"-60"0,-1 1-41 16,-5 5-143-16,-5 2-58 16,-10 7 3-16,0 1-37 0,-8 5 14 15,1 4-21-15,-1 2 7 16,6 1-19-16,2 3 4 16,8-2-34-16,3-1-9 15,11 3-21-15,6 5-8 16,4-7-19-16,11 9-6 15,4-6-5-15,8 4-1 16,3-5 2-16,6-1-1 16,-4-3 3-16,11 7 2 15,-9-5-2-15,2 0-6 16,-4 1 5-16,0-3 0 16,-6-2-3-16,-3-2-1 15,-6 0 4-15,-2 6 2 16,-9-1-3-16,-6 12 7 15,-4 2 2-15,-7 9 10 16,-6 0 4-16,-9 4 9 16,0-11 5-16,-6-2 5 15,4-10-7-15,-4-9-5 16,4-7-11-16,-5-6-5 16,10 3-16-16,-3-14-68 15,11 3-53-15,2-11-124 16,8-7-50-16,7-10-370 15,2-11 50-15</inkml:trace>
  <inkml:trace contextRef="#ctx0" brushRef="#br1" timeOffset="230855.9242">28576 12442 1186 0,'2'0'399'0,"0"0"136"16,0 7-325-16,-2-5 31 16,0 2-27-16,0 20-2 15,0 38-63-15,-2 83 8 16,-2-62-41-16,0 12-10 15,-1-6-37-15,1 14-8 16,-2-11-27-16,-9 9-6 16,4-9-14-16,-2 4-2 15,0-19-8-15,2 0 2 16,5-17-6-16,2-11 5 16,0-17-8-16,1-6-11 0,6-11-28 15,1-3-74-15,2-9-67 16,5-6-137-16,-11 1-42 15,2-2-349-15,2-2 43 16</inkml:trace>
  <inkml:trace contextRef="#ctx0" brushRef="#br1" timeOffset="231182.3289">28745 12575 602 0,'0'-17'543'0,"4"8"-44"15,-2 7 5-15,0 2-244 16,-2 0-37-16,0 4 29 16,-2 5-82-16,0 51-11 15,-4 79-46-15,4-45 3 16,-1 4-43-16,-1 14-8 15,2-16-20-15,0 11-5 16,-2-15-17-16,4 8-8 16,-3-23-4-16,3-2-7 15,0-21-2-15,3-12-23 0,1-16-29 16,4-7-129-16,-1-12-111 16,10-7-453-16,0-7 8 15</inkml:trace>
  <inkml:trace contextRef="#ctx0" brushRef="#br1" timeOffset="231894.1998">28738 14215 1080 0,'-8'7'354'0,"-1"1"117"0,5-8-281 16,4-2-12-16,0 0-27 16,0 0 1-16,2-4-43 15,5-7 9-15,14-43-5 16,99-89 13-16,-60 57-13 0,17-17-2 16,0 7-26-16,8-18-15 15,-12 22-25-15,0 2-9 16,-20 17-22-1,-1 5-5-15,-18 21-15 0,-4 1-63 16,-11 14-64-16,-4 6-169 16,-8 24 260-16,-14 26-655 15,-12 14 202-15</inkml:trace>
  <inkml:trace contextRef="#ctx0" brushRef="#br1" timeOffset="232789.7301">29297 13822 1305 0,'9'-9'446'16,"-7"9"105"-16,6 11-288 15,-8-11-102-15,2 2 8 16,1 7-46-16,7 29-24 16,14 71-43-16,-20-55-8 15,-8-9-15-15,-3 8-10 16,-1-8-12-16,-3-2-6 15,0-9-2-15,3-2-1 0,4-10 2 16,-1-8-6-16,5-9 3 16,0-7-4-16,0-1-2 15,2-3-1-15,1-2 3 16,9-22-5-16,44-75 4 16,-30 64 1-16,-5-2 4 15,3 1-3-15,-5 1 7 0,4-2 5 16,-3 7 6-16,1 6 1 15,-2 11 3-15,3 6-3 16,-7 8-4-16,4 10-5 16,-6 8-2-16,0 12 2 15,-5 9 1-15,-3 14-3 16,-5-1-1-16,-3 4-1 16,1-10-3-16,-2 1 0 15,2-18-4-15,0-5-8 16,4-10-8-16,0-11-13 15,4-9-2-15,-6 9 0 16,3-5 9-16,1-1 7 16,13-22 13-16,54-77 1 15,-52 66 5-15,2-2 1 16,-2 5-1-16,-1-1 9 16,-1 9 3-16,-2 11 4 15,0 2 0-15,0 13 5 16,0 8-5-16,2 9-2 15,-4 6 0-15,-5 20 3 16,-4-1-7-16,-1 16 2 0,-8-3-6 16,3-2-16-16,-2-10-31 0,-5-3-129 15,7-12-94-15,0-1-420 16,4-1-5-16</inkml:trace>
  <inkml:trace contextRef="#ctx0" brushRef="#br1" timeOffset="233283.7446">30172 13445 1257 0,'13'9'451'0,"0"21"139"15,4 8-321-15,0 16-28 16,-2-3-41-16,0 16-24 16,-6-10-83-16,-1 7-15 0,-3-4-25 15,-5 9 2-15,-5-14-14 16,3 7 1-16,-2-12-12 16,-3 1 4-16,1-17-10 15,4 3-6-15,-2-10-6 16,6-3-2-16,4-9-4 0,7-7-5 15,2-8 4-15,9-12-2 16,1 1-3-16,7-13-1 16,0 1 5-16,3-3-3 15,-5 5-1-15,0-5 2 16,-7 13-3-16,5 0 1 16,-7 9-3-16,1 4 5 15,-5 4-4-15,6 9 8 16,-8 0-8-16,2 8 8 15,-8 1-6-15,2 4 2 16,-5-5-4-16,-2 2-17 16,-1-5-32-16,-1-3-110 15,-7-5-105-15,3 5-475 16,2 2 33-16</inkml:trace>
  <inkml:trace contextRef="#ctx0" brushRef="#br2" timeOffset="241905.454">11053 12887 1125 0,'-8'-2'347'0,"1"2"112"16,1 2-310-16,2 0 1 15,1 3-24-15,6 1-7 16,1 0-38-16,9 5-9 16,29 4-21-16,80 60-7 15,-64-67-18-15,17-10-8 16,0-2-7-16,8-13-2 15,-8-7-3-15,5-10 1 16,-10-2-3-16,3-16-1 16,-11-3 0-16,9-7 0 15,-16 0-1-15,9-9 1 16,-10 16 0-16,6-7 2 16,-9 15-3-16,5-9 2 15,-9 7-2-15,0-15 2 16,-11 4-2-16,-1-7 1 15,-10 7-1-15,-1-12-1 0,-3 5-2 16,1-16 3-16,-3 8-1 16,-2-13 1-16,0 11 0 15,0-6 2-15,-4 10-5 0,2-2 1 16,-4 11-1-16,-3-4 3 16,-1 10-4-16,-1-8 4 15,-4 2-1-15,7-16 3 16,-3 10-1-16,3-7 4 15,2 11 2-15,4-5 6 16,-3 13 5-16,6-17 8 16,-1 9 2-16,8-11 1 15,5 9-7-15,9-9-5 16,-3 12-9-16,9-5-2 16,-6 8-6-16,1 0 3 15,-3 13-1-15,3-5-3 16,-5 18 0-16,-1-1 1 15,-2 10-3-15,0-1 3 16,-6 9 3-16,4-3 2 0,-7 9 0 16,7 0 6-16,-4 7-2 15,6 0 5-15,-4 4-2 16,4-5 1-16,-2 7-4 16,2-2 1-16,0 2-5 0,2 2-3 15,-4-2-2-15,5 0 0 16,-6 0-1-16,4-2-1 15,-6 0 3-15,6 0 4 16,-8-3-3-16,5 3 5 16,-6 0 2-16,-1 0 4 15,-6 2-1-15,0 0 8 16,-4 2-4-16,-2 0 6 16,-2 0-4-16,-9-2 2 15,0 0-6-15,2 0-2 16,0 0-5-16,0 0-3 15,0 0-3-15,0 0 0 16,-2 0-8-16,0 0-50 16,0 0-48-16,-2 5-119 15,0-3-67-15,0 0-391 16,-2 0 42-16</inkml:trace>
  <inkml:trace contextRef="#ctx0" brushRef="#br2" timeOffset="243282.3213">13733 9285 983 0,'-5'-21'370'0,"-1"6"95"16,6-2-255-16,-2 2 10 15,4 10-44-15,2 3-7 16,-4-2-58-16,0 4 2 16,2 0-32-16,3 4 3 15,3-2-19-15,20 13 0 16,68 47-23-16,-57-30-4 16,-5-4-10-16,7 4-3 15,-5-4-6-15,7 2 2 16,-7-8-1-16,3 5-2 15,-7-1-2-15,0 4 0 16,-6 2-5-16,-1-2 1 16,-5 0-4-16,1 2-1 15,-6-11-3-15,-2 5 0 0,0-5-4 16,-3-1 3-16,1-5-3 16,-2-2 5-1,-3 1-2-15,0-3 0 16,3-2 0-16,-5-1 3 0,-4-8-4 15,0 0 2-15,0 0-1 0,0 2 5 16,0 1-1 0,0-1 8-16,0 0 2 0,0 2 10 15,0 0-1-15,-2-1 3 16,0 3-6-16,0-2 0 16,-2 1-8-16,-3 1 0 15,1 0-5-15,-3 1-1 16,-12 6-3-16,-71 46-2 15,64-46-3-15,-8 7 1 16,3-3 1-16,-3 10 1 16,-2 1-2-16,-3 0-2 15,9 4 2-15,-2-2 0 16,4-4-3-16,2-5 1 16,8-4 3-16,1-6-4 15,4-5-2-15,5-3 4 16,-1 3-1-16,2-6-3 15,7-2 3-15,0-2 1 16,0 1-4-16,0-3-1 16,0-5 1-16,-3-31-1 15,3-68-3-15,13 59 1 16,0 0 2-16,-3-16 0 16,1 3 0-16,-3-15 3 15,1 4 1-15,-1-2 0 16,0 13 3-16,1 2-3 15,-3 15 1-15,0 0-1 0,-2 8-1 16,1 5-3-16,1 6 4 16,2 9 2-16,-1 2-5 0,5 6 0 15,3 5 0-15,4 6-5 16,5 2-1-16,5 13 7 16,1 4-1-16,4 11 5 15,-6 4 2-15,-2 11 3 16,-9 2-4-16,-13 16 7 15,-7-1-5-15,-5 10 0 16,-9-8-1-16,-1-2-1 16,5-14-4-16,-2-12 3 15,2-15 0-15,4-10-2 16,1-9 3-16,-1-10-1 16,5-3-4-16,-1-15 2 15,3-6 1-15,4-9-2 16,2 3-1-16,5-3 2 15,1 11 0-15,3 3-6 16,2 7 2-16,6 1 1 16,0 2-1-16,9 6 1 15,-2 5 1-15,8 8-4 16,-6 7 1-16,2 16 2 0,-7 16 2 16,-6 17 1-16,-10 10 5 15,-12 9 1-15,-3-6-1 16,-16-1-1-16,1-12 1 15,-7-9 3-15,6-12-4 16,-1-8 3-16,5-18 5 16,1-2 9-16,4-11 1 0,0-11 6 15,2-11-7-15,7-10-6 16,-1-5-6-16,10-1-4 16,-1 1-6-16,8 3 1 15,1 4 0-15,0 11-3 16,0 6 0-16,1 2-2 15,-3 6 4-15,-3 7-36 16,1-2-29-16,-7-2-79 16,0 4-63-16,0 0-152 15,0 0 35-15,-2 0-366 16,-3 6 60-16</inkml:trace>
  <inkml:trace contextRef="#ctx0" brushRef="#br2" timeOffset="248286.3738">15385 8378 726 0,'-2'-4'390'0,"-1"-2"8"15,1-1-163-15,0-1-25 16,0 5-51-16,0-1 10 16,2 0-35-16,0 0 9 15,0 1-35-15,2 1 2 16,2 0-27-16,3-2 14 0,8 4-20 15,21-4 2-15,65-9-20 16,-56 8 6 0,-5 1-19-16,12-2 5 15,-3 2-11-15,9-3 3 16,-7-1-4-16,11 1-1 0,-13-4-13 16,5 5 1-16,-11-3-10 15,-3 3-5-15,-12 2-6 16,0-3 0-16,-11 3-4 0,-2 2 5 15,-4 2-17-15,-7-2-32 16,-6 2-24-16,0 0-88 16,-1 0-64-16,-1 0-101 15,-2 2 2-15,-3 0-332 16,-12 7 82-16</inkml:trace>
  <inkml:trace contextRef="#ctx0" brushRef="#br2" timeOffset="248959.841">15534 8323 1106 0,'-4'4'377'0,"0"7"106"16,-5 19-304-16,-14 68 21 15,21-60-40-15,2 1-13 16,-2-7-44-16,2 4-2 15,0-8-29-15,0-4-1 16,-3-7-22-16,6-6-5 16,-3-1-17-16,4-6-8 15,-4-4-9-15,0 0-6 16,0 0-2-16,0 0-5 16,2-4 4-16,0 4-1 15,2-2-1-15,1 0 0 16,1 0 4-16,0-2-5 15,3 4 3-15,8-3 0 16,5 1-3-16,70 0-2 16,-67 9 5-16,9 7-3 15,-1 4 2-15,3 5-7 0,-2 5-6 16,-2 6-6-16,-4-4 1 16,-2 4 0-16,-11-6 6 15,-5 2 6-15,-3 0 5 16,-7-2 2-16,-7-5-1 0,-5 3 5 15,-3-9 3-15,-11-2 5 16,0-4 2-16,-2-1 8 16,1-5-1-16,-3-3-3 15,2-4-5-15,0-3-3 16,5-3-7-16,1-3-38 16,7 3-31-16,4-5-95 15,5 0-62-15,6 0-57 16,4 2-324-16,9 7 69 15</inkml:trace>
  <inkml:trace contextRef="#ctx0" brushRef="#br2" timeOffset="249729.3613">16140 9065 920 0,'4'-2'327'0,"1"2"63"15,-1 0-246-15,0 0 0 16,-2 2-27-16,0 2 10 16,1 3-22-16,1 14 8 15,-2 13-25-15,-4 60-9 16,-7-68-26-16,3 0-9 16,-3-9-24-16,3-7-14 15,2-3-42-15,-1-7-119 16,3-2 61-16,2-3-443 15,2-1 60-15</inkml:trace>
  <inkml:trace contextRef="#ctx0" brushRef="#br2" timeOffset="250183.1617">16457 8228 1078 0,'4'15'387'0,"3"18"113"15,-3-4-274-15,-2 8-9 16,2-3-33-16,-4 7-7 15,0-5-59-15,0 3-4 16,-2-5-26-16,0-4 5 16,4-5-19-16,-2 1-2 15,2-9-22-15,5 0 0 16,-3-4-19-16,2 6-6 16,3-6-12-16,2 2 2 15,-3-4-10-15,7 4-1 16,-2-7-2-16,8 3 2 15,1-9-6-15,6 3 2 16,2-3 3-16,2-4-6 16,-5-3 2-16,1-1-2 15,-4-3-21-15,-1-1-72 16,-6-3-49-16,-2 0-135 0,-4 0-51 16,-4 2-350-16,-10 9 42 15</inkml:trace>
  <inkml:trace contextRef="#ctx0" brushRef="#br2" timeOffset="250466.1764">16896 8284 894 0,'6'0'502'15,"-4"7"25"-15,0 7-110 16,0 8-177-16,5 21 12 15,-1 4-64-15,1 19-33 16,-3-4-52-16,2 26-4 16,-6-13-33-16,-2 12-17 15,-2-5-23-15,0-3-7 16,-1-11-15-16,3-6 0 16,0-21-21-16,8-9-76 15,3-13-68-15,6-10-160 16,0-11 150-16,13-9-522 15,-3-8 145-15</inkml:trace>
  <inkml:trace contextRef="#ctx0" brushRef="#br2" timeOffset="251120.8693">17358 8333 985 0,'6'-10'374'0,"-4"3"75"0,5 1-210 15,-7 1-42-15,0 5 26 16,-2-2-35-16,-1 0 4 15,1 0-32-15,0 0 12 16,-2 0-43-16,-3 2-2 16,-1 2-34-16,-7 6-8 15,-15 18-36-15,-66 90-7 16,66-69-21-16,8 4-10 0,5-10-10 16,11-5-6-16,10-12-10 15,13-5-39 1,5-8-11-16,8-5-27 0,4-6-7 15,4-4-26-15,-1-9 28 0,-1-9 3 16,-8 1 19 0,0-13 15-16,-3 2 34 0,-1-11 11 15,-7 0 13-15,2-8 12 16,-6 6 10-16,-2-6 22 16,0 16 3-16,-5 1 18 15,-2 11 4-15,1 6 8 16,-5 8-16-16,0 0 13 15,-3 7-14-15,1 2 3 16,2 0-10-16,0 2 2 16,-2 3-13-16,0 1 2 15,2 48-15-15,0 85-4 16,-2-62-9-16,-2 15-5 16,1-7-4-16,-1 14 0 15,-4-12-4-15,1 1 3 16,5-17-4-16,2-5-26 15,2-21-28-15,5-9-119 0,-3-12-119 16,0-1-459-16,-4-6 21 16</inkml:trace>
  <inkml:trace contextRef="#ctx0" brushRef="#br2" timeOffset="252660.1862">18254 8226 811 0,'-10'-6'397'0,"-5"0"50"0,0 6-160 16,-9 2-76-1,-4 4-30-15,-4 9-14 16,-2 4-61-16,-2 5-15 16,6 8-27-16,4-2-14 15,9 0-18-15,6-2-8 16,11 4-15-16,5-2-10 16,3 0-2-16,13-3-1 15,3-1-3-15,10 0 2 0,0-9 0 16,9 2 2-16,-6-4-1 15,8 2 2-15,-5-2 2 16,1 2 1-16,-7-4-2 0,5 2 3 16,-16-2-3-16,-4 6 2 15,-6-2-1-15,-8 9 6 16,-10 4 0-16,-8 6 8 16,-8 3 3-16,-9 1 15 15,-2 1-1-15,-4-2 6 16,1-12-7-16,-1-3-4 15,6-13-17 1,2-7-12-16,5-2-31 0,-1-8-78 16,7-7-48-16,2-13-82 15,9-4 53-15,4-15-389 16,6 0 147-16</inkml:trace>
  <inkml:trace contextRef="#ctx0" brushRef="#br2" timeOffset="253018.0239">18244 7846 887 0,'6'-9'363'15,"-2"11"92"-15,1 5-195 0,-5-5-26 16,0 2-13-16,0 17 4 15,0 35-62-15,-5 85-9 16,1-66-36-16,0 23-13 16,-3-8-28-16,-1 13-10 15,4-7-22-15,-5 18 1 16,3-18-11-16,3 9 0 16,1-13-3-16,7 6 2 15,1-19-16-15,0 0 0 0,3-17-8 16,-3 0-3-1,-1-19-10-15,-3 0-51 16,-2-15-52-16,-4-9-188 0,1 0-7 16,-1 15-419-1,0 1 6-15</inkml:trace>
  <inkml:trace contextRef="#ctx0" brushRef="#br2" timeOffset="254281.441">15445 9882 1060 0,'8'-2'388'15,"3"4"77"-15,8-2-236 16,2 4-47-16,16-4 16 16,4-4-48-16,14 4 5 0,3-2-35 15,21-5 1 1,-4 1-25-16,11 2-2 15,-9-3-24-15,10-3 2 16,-7 1-25-16,7-2 2 16,-1-2-6-16,8 3-4 0,-8 3-7 15,6-1 3-15,-13 1-10 16,2-1-3-16,-12 6 2 16,-5-5 3-16,-6 1 1 15,-3-1 6-15,-8 3 0 16,7-7 5-16,-7 7-9 0,2-2 0 15,-8-1-4-15,8-1 4 16,-4 1-15-16,4 1 6 16,0-3-5-16,16 3-2 15,-8-3-5-15,14 7 3 16,-7-6-6-16,5 6 2 16,-16-3-8-16,5 7 0 15,-13-4 0-15,0 4 0 16,-9-2 0-16,-1 5 0 15,-10-5 0-15,1 6 0 16,-7-2 0-16,5 1 0 16,-7-3 0-16,0 2 0 15,-2-2 0-15,2-2 0 16,-2 2 0-16,2-2 0 0,-2 0 0 16,7 0 0-16,-3 0 0 15,4 5 0 1,-3-10 0-16,3 10 0 15,-4-3 0-15,3-2 0 0,-3 2 0 16,5 0 0-16,-3-2 0 0,0 0 0 16,3 7 0-16,-1-5 0 15,-5-2 0-15,1 2 0 16,-4-2 0-16,0 4 0 16,-4-2 0-16,3 0 0 15,-3 3 0-15,0-3 0 16,-5-2 0-16,-6 0 0 15,0 0 0-15,0 0 0 16,0 0 0-16,-2 0 0 16,0 0-18-16,-4-2-122 15,-3-1-113-15,-25 3-566 16,-82 26 28-16</inkml:trace>
  <inkml:trace contextRef="#ctx0" brushRef="#br2" timeOffset="255145.659">15549 10256 1040 0,'5'-6'376'15,"-1"8"93"-15,2 6-219 16,-6-8-48-16,3 3 24 0,-1 1-49 16,2 2-4-1,0-1-45-15,13 27 4 0,24 66-34 16,-35-53 0-16,-3-2-29 0,-1 8-1 16,-4-8-27-16,-3 4-1 15,1-11-12-15,-2 1-8 16,-1-5-13-1,3-7 1-15,0-5-19 0,-1-5-68 16,3-5-59-16,4 3-160 16,-2-9-60-16,0-4-359 15,2 5 8-15</inkml:trace>
  <inkml:trace contextRef="#ctx0" brushRef="#br2" timeOffset="255410.5685">16022 10688 1273 0,'0'11'450'0,"-2"8"103"16,0 3-356-16,0 8-8 15,-2 2-63-15,-3 8-33 16,1 3-52-16,2 6-18 16,1-8-8-16,1 2-53 15,7-13-84-15,12-5-472 0,0-14 85 16</inkml:trace>
  <inkml:trace contextRef="#ctx0" brushRef="#br2" timeOffset="257075.3086">16536 10222 491 0,'2'-11'437'16,"0"1"-71"-16,-2 1-12 15,0 0-174-15,0 1 3 16,-2-1-32-16,-2 1 21 16,0 4-21-16,-3-1 7 15,-1 3-34-15,-1 2 2 16,-6 2-32-16,-8 7-6 16,-59 57-23-16,67-38-15 15,7-2-21-15,1 6-12 16,7-11-10-16,5 5-3 15,3-5-1-15,5 5-6 16,6-1 3-16,9 5-2 16,2-4-1-16,6 4 0 15,3-4 2-15,6-1 0 0,-7-1 3 16,7 2-3-16,-6-5 4 16,1 5-1-16,-7-3-2 15,-1 1 0-15,-5-1 1 16,-3 1-10-16,-11-5 0 0,-2 5 0 15,-5-5-3-15,-12 4 6 16,-5-1 4-16,-4 5 5 16,-7-7-2-16,-3 1 5 15,-1-8-7 1,-4-2 2-16,4-9-2 0,-1-4 1 16,3-7-3-16,3-6 1 15,6-4 2-15,2-7-4 16,4 1 0-16,5-3-3 15,6 2 2-15,2 0-5 16,3 3 1-16,4-7-2 16,1 4 5-16,3-14-2 15,-2 8 4-15,6-9 0 16,-4 2 2-16,3-6 3 16,-6 16-2-16,1-4-1 15,-4 6 4-15,-5 5 0 16,-4 5-3-16,-4 0 15 15,-3 2 5-15,-5 2 10 16,-3-2 6-16,-3-2 3 16,1 4-10-16,0 3-2 15,4-1-15-15,3 4-3 0,1 7-16 16,3-4-72-16,4 4-56 0,-1 0-151 16,3 0-167-1,3 0-203-15,1 4-65 16</inkml:trace>
  <inkml:trace contextRef="#ctx0" brushRef="#br2" timeOffset="258162.894">17300 10205 518 0,'0'-11'411'16,"-2"7"-55"-16,0-3-28 0,2 5-185 15,-2 0 5 1,2 0-33-16,0 0 12 0,0 0-13 16,-3-2 19-1,1 4-20-15,0-3 13 0,0 1-24 0,0 0 6 32,0-2-19-32,0 4 4 0,-1-2-21 0,1 0-2 31,0 2-15-31,-2 0-5 0,0 2-14 0,-3 0-2 31,1 6-7-31,-3 1 4 0,-8 10-7 0,-54 75 2 16,56-68-8-1,0 8-1-15,7-8-10 0,4 4-4 16,6-7-3-16,4-1 0 16,5-12-4-16,8-3-4 15,5-7-3-15,1-11-9 16,1-6-4-16,6-2-5 15,-6-3-2-15,0-1-2 16,-7 6 8-16,-2-3 0 16,-4 3 9-16,-3 0 3 15,-3 0 10-15,-1-4 0 16,1 2 3-16,-5-3 1 16,4 7 0-16,-1-4-2 15,-1 8 4-15,-2 1 1 0,-2-1 3 16,-2 11 9-1,2-2 4-15,0 0 8 0,0 2 2 0,0 0 5 32,0 0-4-32,0 2 4 0,0 0-3 0,0 2 7 31,0 3-5-31,0 25 4 0,0 70-13 0,-4-46-1 31,-1 2-10-31,1 14-2 0,0-7-10 0,2 7 6 16,-1-14-10-16,3-7 2 15,0-10 0-15,3-3 5 16,-1-10-8-16,4 2-13 16,1-11-28-16,-1-1-103 15,0-10-82-15,3-6 312 16,4-6-802-16,-13 2 321 16</inkml:trace>
  <inkml:trace contextRef="#ctx0" brushRef="#br2" timeOffset="261913.7338">17948 10032 658 0,'3'-9'403'0,"-3"-2"-9"0,2 5-133 0,-2 2-34 16,0 4-60-1,0-2 14-15,0-1-27 0,0 1 12 16,0 2-27-16,2 2 7 16,0 3-30-16,0 1 2 15,2 13-30-15,7 24-5 16,15 66-26-16,-20-57-4 15,-6-5-18 1,2 12-6-16,-2-5-11 16,-4 8 2-16,0-2-11 0,-1 6 0 0,3-8-4 15,-2 0-3 1,2-18-1-16,0 3 4 0,0-9-7 16,0-6 3-1,-3-2 3-15,5-5-4 0,0-2-1 16,-4-1 3-1,4-3 3-15,-2-5-3 0,0-1-1 0,0-7 2 32,2-2-2-32,0 0-6 0,0-2-3 0,0 0 1 31,2-3-2-31,2-1 2 0,0-3 5 0,5-6 3 31,1-4 2-31,68-64-2 0,-57 70 1 0,5 0-1 16,-1 7-3-16,5-1 1 15,-6 3-1-15,8 0 0 16,0 4 0 0,2 0 4-16,-2 4-1 15,3-2 1-15,-8 2 0 0,3 1 2 16,-6-3 5-16,2 4 3 16,-7-1 0-16,2-1 4 15,-2 0 2-15,-4 7-5 16,0-5-1-16,0 3-1 0,-2-1-3 15,0 1-3 1,-2-7-3-16,-5 0-31 0,3-2-26 16,-9 0-89-1,0 0-66-15,0 0-139 0,0 0-67 16,0 0-259 0,0 0 12-16</inkml:trace>
  <inkml:trace contextRef="#ctx0" brushRef="#br2" timeOffset="277545.804">19074 9471 1128 0,'0'-6'381'16,"0"-1"130"-16,0 3-307 0,-2 0 0 15,2 0-32-15,0 1-18 16,0 1-65-16,0 0 5 15,0-2-8-15,2 4 9 16,2-2-14-16,1 0 10 16,1-1-14-16,0-1-7 15,9 4-15-15,7 0 1 16,63 11-20-16,-63-11-3 16,1 8-11-16,3-5-2 15,-7-1-9-15,7-2 0 16,-5 0-7-16,5 2 1 15,-7-4 1-15,7 2-5 16,-7 0 0-16,1-2-4 0,-8-3-12 16,-5-1-51-16,-5 4-28 15,-4 0-95-15,-2-1-69 16,-3-1-103-16,-1 2-315 0,-14 0 38 16</inkml:trace>
  <inkml:trace contextRef="#ctx0" brushRef="#br2" timeOffset="277797.4803">19078 9020 1291 0,'-2'-7'412'0,"9"5"156"15,1 0-328-15,-6 2-21 16,3-2-15-16,3-2-12 15,33 4-81-15,72-11-25 16,-66 3-40-16,9-1-15 16,-7 5-16-16,3 4-26 15,-12 2-34-15,1 2-139 16,-13 5-89-16,2 1-413 16,-7 3-13-16</inkml:trace>
  <inkml:trace contextRef="#ctx0" brushRef="#br2" timeOffset="280080.2433">20709 8517 938 0,'0'-8'351'0,"-2"-3"68"0,2 9-246 15,0 0 22-15,-2 0-26 16,0-1 15-16,-1 1-21 15,1 0 19-15,0 0-32 0,0 2-1 16,0 0-30-16,-2 2-1 16,-1 2-32-16,-1 3 1 15,-3 1-22-15,-14 22 4 16,-43 64-17-16,42-53 0 16,3 6-14-16,-5 15-2 15,7-4-13-15,-5 8-2 16,11-8-6-16,0-5-7 15,9-10-4-15,4 4-1 16,7-10-1-16,5 3-4 0,6-5 1 16,7-1-1-1,1-9 2-15,6 1-11 16,-2-7-6-16,4-4-22 0,0-8-12 16,5 1-21-1,-5-12-1-15,3-9-4 0,-3-4 16 0,0-13 9 31,-4-2 16-31,2-11 7 0,-8 3 12 16,1 1 3 0,-5 1 4-16,-1-5 3 15,-4 6 7-15,-2-10-1 0,-3 7 4 16,-5-5-1-16,-1 4 3 16,-8-4-3-16,-1 7 4 0,-3-1 7 15,-1 7 7-15,-6-2 13 16,7 8 5-16,-12-4 11 15,5 5-2-15,-8-3 6 16,4 11-12-16,-9 0 2 16,6 10-13-16,-1 9-8 15,6 3-10-15,-2 5-6 16,10 12-29-16,3-1-61 16,6 5-69-16,8 10-193 15,13 5-175-15,7 21-200 16,2 2-117-16</inkml:trace>
  <inkml:trace contextRef="#ctx0" brushRef="#br2" timeOffset="280543.3554">21360 9127 1116 0,'10'2'419'15,"-3"2"95"-15,1 9-263 16,-8-11-35-16,0 3 9 16,0 1-72-16,0 17-13 15,0 12-37-15,0 69 0 16,-6-67-32-16,-3 1-4 15,1-3-21-15,-1 1-4 0,1-8-21 16,1 2-5-16,3-11-10 16,0 7-21-1,2-9-45-15,4-4-165 0,4-5-89 16,3 5-389-16,6-7-49 16</inkml:trace>
  <inkml:trace contextRef="#ctx0" brushRef="#br2" timeOffset="281766.4038">22151 8447 669 0,'5'-11'452'0,"-3"11"-26"0,0 0-28 15,-4-2-188-15,2 2 32 16,0 0-40-16,-2 0 6 15,0 0-50-15,-1 2-7 16,1 2-39-16,-2 3-4 16,-2 1-34-16,-7 18 3 15,-43 64-18-15,35-58-2 16,-1 0-21-16,1 6 2 16,2-1-18-16,-1 8-3 15,8 0-8-15,-1 10-2 16,8-1-4-16,1-3-6 0,4-8 3 15,7-7-5-15,3-2 1 16,3-4-2-16,6-4 3 16,7 2-9-16,4-3-7 0,4-7-23 15,3-8-14-15,5-5-21 16,-1-10 1-16,-2-12-1 16,-5-2 20-16,0-9 7 15,-8 2 22-15,-3-4 8 16,-6 7 10-16,-4-7 2 15,-2 2 9-15,-5-4 3 16,-3 4-4-16,-3-8 9 16,-3 6 9-16,-1-8 11 15,-2-3 7-15,-3-2 13 16,-2 2 2-16,3 1 1 16,-1 10-7-16,-1-2 0 15,-1 10-10-15,2 1-9 16,1 6-11-16,4 0-2 15,-1 11-12-15,5-3-27 16,0 7-28-16,0 0-91 16,0 0-70-16,2 0-136 15,3 0-345-15,1 9 38 0</inkml:trace>
  <inkml:trace contextRef="#ctx0" brushRef="#br2" timeOffset="282329.9631">22868 8498 941 0,'0'-11'401'0,"2"11"110"16,-4 0-197-16,0 0-45 16,0 2-23-16,-2 3 6 15,-3-1-95-15,-10 26-22 16,-43 70-39-16,33-50-15 16,3-1-29-16,3 13-14 0,3-6-16 15,3 10-7-15,7-11-11 16,8-3-6-16,6-9 3 0,9-1-8 15,7-12 4 1,12-6-6-16,0-5-8 16,9-10-13-16,0-12 4 15,4-3-6-15,-9-7 6 0,5-8 9 16,-6 2 11-16,-5-7 1 16,-7-2 3-16,3-10 1 15,-9-1 3-15,-1-12-3 16,-1 2 4-16,-4-13 2 15,-9 10 6-15,-4-3 11 16,0 8 7-16,-7 4 11 16,-1 11 4-16,-3 2 1 15,3 10-8-15,-7 3-4 16,0 7-15-16,-3-1-3 16,8 5-28-16,-5 1-73 15,4 1-78-15,5 4-183 16,1 11-388-16,3-7 11 15</inkml:trace>
  <inkml:trace contextRef="#ctx0" brushRef="#br2" timeOffset="283551.9944">23570 8727 524 0,'-2'-4'457'0,"0"-1"-54"15,0-1-54-15,0 4-107 16,0 0-55-16,-1-1 19 16,1-1-41-16,0 4-1 15,0-2-37-15,2 0-10 16,0-4-39-16,0 3 3 0,2-3-19 16,0 0 3-16,3-5-16 15,1 0 9-15,9-10-13 0,56-63 6 16,-56 63-11-16,2 2 7 15,-2 4-13 1,4-7-3-16,-2 12-10 16,2-3 1-16,1 6-6 15,-1-1-3-15,-2 10 6 0,2 2-3 16,0 9 1-16,1 0 1 16,-5 10-1-16,4 5 2 15,-4 0 2-15,-2 8-2 16,-5-1-2-16,1 7 6 15,-11 1-7-15,-5 17 1 16,-5 0-3-16,-8 13-1 16,-5-5-3-16,-5 13-3 15,-2-12-1-15,-5 6-4 16,3-15-1-16,2 6 0 16,4-21-1-16,-2-7-1 15,13-12 0-15,0-13 4 16,4-5-3-16,7-3 0 15,1-10-1-15,3 3-2 16,2 0-6-16,0-2-1 16,2-3 2-16,3-1-2 15,1-3 6-15,22-10 2 16,68-56 2-16,-60 64-2 0,1 4 4 16,3 9-3-16,-5 0 3 15,3 0-3-15,-4 13 2 0,3 0-3 16,-7-2 2-16,0 8-2 15,-5 5 5-15,1-1-4 16,-7 1 1-16,1 1-4 16,-5-1-19-16,0-7-48 15,-7-2-30-15,3-4-115 16,-5-5-96-16,5-2-441 16,0 7 53-16</inkml:trace>
  <inkml:trace contextRef="#ctx0" brushRef="#br2" timeOffset="285437.6561">24822 8543 710 0,'7'-13'340'0,"1"0"8"16,-1 3-179-16,1-1-27 16,-4 2-54-16,-4 7 9 15,0 0-13-15,0-2 21 16,0-3-1-16,0 3 21 0,0-2-15 15,-2-1 18 1,0-1-18 0,0-3 12-16,-2 5-22 0,-1-3 14 0,-1 0-17 15,0 1 7 1,-3-1-23-16,-14-1 2 0,-76-5-18 0,58 38-2 31,3 5-17-31,-7 11 1 0,11 3-16 16,-3 10-6-1,16-3-14-15,2 6-4 16,10-8-8-16,7-4-3 0,13-2 0 16,10-9-15-16,5-15-17 15,14-8-31-15,1-9-5 16,6-13-16-16,-6-11 8 16,6-4 8-16,-13-6 31 0,3 4 11 15,-12 3 16-15,-3-1 7 16,-5 4 8-16,0-4 0 15,-6 5-1-15,-1-3 5 16,1 7 8-16,-5 0 15 16,-1 4 5-16,-5 4 18 15,2 7-4-15,-4 2 12 16,2 2-7-16,-3 0 3 16,1 2-9-16,0 2 0 15,0 11-18-15,-6 41-5 16,-10 74-12-16,14-47-4 15,-2-1-7-15,4 14 1 16,-1-13-2-16,3 3 1 16,0-20 2-16,5 1-2 15,-1-18 1-15,5-2 2 0,-1-17-13 0,1-5-67 32,-1-14-67-32,9 0-195 0,-2-13-391 15,5 4 10-15</inkml:trace>
  <inkml:trace contextRef="#ctx0" brushRef="#br2" timeOffset="289806.3681">26207 8297 916 0,'-2'-13'367'0,"-3"5"61"0,-3 1-183 16,6 5-66-16,-3 2 18 16,-1 0-45-16,-7 0-3 15,-25 13-34 1,-74 32 6-16,65-20-20 0,0 10-1 15,9-3-22-15,-1 2-10 16,9-2-26-16,7 4-12 16,8-10-19-16,4 8-6 15,11-4-3-15,6-2-2 0,5-2-4 16,6 2 2 0,7-7 0-16,4 5-1 15,-1-5-1-15,10 2 4 16,-7-5-3-16,6 3 1 15,-6-6 1-15,6 2-1 16,-8 0 1-16,0 0-1 0,-4-2-4 16,-5 2-4-1,-4-2-1-15,-4 2-1 16,-3 5 5-16,-4-3-1 16,-6 2 4-16,-6 3 5 0,-5 0 0 0,-13 1 0 31,0 1 3-31,-6 6 1 15,0-6-1-15,-6-3 4 16,8-10-1-16,-4 0 3 0,4-9-4 0,0-8 0 16,4-9-15-16,0 2-58 15,9-8-46-15,0-9-104 16,11 0-48-16,6-12-381 16,4-1 67-16</inkml:trace>
  <inkml:trace contextRef="#ctx0" brushRef="#br2" timeOffset="290191.2515">26053 7918 1053 0,'2'-6'390'16,"-2"14"99"-16,4 14-224 0,3 8-54 0,-3 13 26 31,-2 12-68-31,4 18-12 0,-6 2-48 0,3 27-4 32,-3-3-27-32,-3 8-8 0,-3-9-21 0,2 9 4 15,-3-19-11-15,3 6-1 16,-2-17-7-16,3 6-1 15,-3-18-13 1,4 1-4-16,0-13-10 0,0 1-1 16,-1-14-1-16,1-3-4 15,0-7 2-15,-2-9-27 16,2-6-27-16,2-4-102 0,0-5-70 16,2-1 254-1,-2-5-731-15,2 0 291 16</inkml:trace>
  <inkml:trace contextRef="#ctx0" brushRef="#br2" timeOffset="291114.9287">25657 9957 1069 0,'-9'4'387'15,"3"-2"72"-15,-1 0-255 16,5-2-40-16,2 0 20 0,5-4-44 15,22-11 24-15,93-60-14 16,-45 22 9-16,-2-1-32 0,12-16 5 16,-1 3-33-16,21-1-2 15,-11 6-29-15,15-4-5 16,-10 12-21-16,1-8-14 16,-21 15-16-16,-4-9-3 15,-21 14-4-15,-7 5-41 16,-19 9-30-16,-11 9-117 15,-9 9-87-15,-1 14-410 16,-9 2-38-16,-1 1-166 16</inkml:trace>
  <inkml:trace contextRef="#ctx0" brushRef="#br2" timeOffset="292142.8595">26125 9875 1186 0,'3'-2'436'15,"-3"7"102"-15,2 3-285 0,-2-8-46 16,0 2 14-1,0 3-80-15,0 5-11 16,2 27-32-16,11 72-3 16,-15-62-26-16,2 11-9 15,-5-7-21-15,-3-4-3 16,3-2-18-16,-3-9-7 0,1-10-6 16,3-5-1-16,2-8-2 15,2-9-1-15,2-4-3 0,-2-2-4 16,0 0 0-16,2-4-2 15,3-3 0-15,7-12 4 16,53-80 4-16,-46 50-2 16,2 12 1-16,-4-1 2 15,-2 6 0-15,-2 1 0 16,2 16 4 0,-2 0 4-16,0 4 1 15,2 3-3-15,-2 10 2 0,2 4-3 16,-2 7-2-16,4 10 1 15,-2 11-1-15,-2 9 6 16,-5 6-1-16,-6 4-4 16,-2-8 3-1,-2 2-3-15,0-17-3 0,0-3-4 16,4-8 0-16,4-8-12 16,1-7 1-16,6-8-7 15,4-5 1-15,4-10 4 16,1-5 8-16,7-2 3 15,-5-2 2-15,2-8 4 0,-5 8-3 16,1-4 2-16,-8 1-2 16,4 6 6-16,-6 7-2 0,6 1 4 15,-3 6 0-15,2 7 3 16,2 12 1-16,4 9 3 16,-1 11-1-16,-5 12 4 15,-2 14 3-15,-4 1-8 16,-11-4-2-16,-2 1 0 15,2-8-7-15,0-5-48 16,2-9-42-16,2-9-150 16,2-11-95-16,9-8-398 15,2-2-5-15</inkml:trace>
  <inkml:trace contextRef="#ctx0" brushRef="#br2" timeOffset="292592.9937">27138 9550 1329 0,'13'3'481'0,"-1"14"143"15,1 4-361-15,6 15 11 16,-4 9-51-16,0 15-31 15,-2 0-76-15,-4 4-3 16,-7 3-29-16,-2 7-1 16,-2-12-17-16,-5 11-5 15,-1-13-21-15,-3 0-5 16,0-17-13-16,3-5-4 16,4-12-10-16,4-3 0 15,4-10-4-15,7-2-1 16,6-5-2-16,6-8 1 15,3-4-3-15,10-5-2 16,1 0 5-16,3-4-5 16,-1 5 0-16,4 1 6 15,-9 5-4-15,4 0 1 16,-5 6-1-16,-1-2-2 16,-5 2-16-16,-3 2-57 15,-7-2-42-15,-6 3-134 16,-7-1-111-16,-12 24-428 15,-16 8 33-15</inkml:trace>
  <inkml:trace contextRef="#ctx0" brushRef="#br2" timeOffset="358708.9179">27315 8267 1169 0,'-2'2'377'0,"2"-2"121"16,2 0-334-16,-2 0 14 16,0 0-30-16,2 0 0 15,1 0-43-15,1 0 24 16,0 4-14-16,3 1 4 16,-1 1-23-16,7 13 2 15,4 9-22-15,41 73 2 16,-45-67-18-16,-1 9 0 15,-3-7-16-15,4 11-6 0,-5-4-13 16,1 8 4-16,-3-6-11 16,1 2 3-16,-1-8-6 15,1-3 4-15,1-15-4 0,5-3 3 16,-2-10-4-16,8-10 7 16,5-13 7-1,14-23 13-15,7-14-2 0,23-29 0 16,1-5-9-16,19-33-10 15,-1 5-17-15,16-40-3 16,-9 11 0-16,20-22 0 16,-16 28 0-16,7-17 0 15,-21 37 0-15,-5-10 0 16,-19 25 0-16,-9-1 0 16,-17 30 0-16,-10 7-44 15,-11 30-75-15,-13 29-273 16,-9 33-427-16,-21 38-24 15</inkml:trace>
  <inkml:trace contextRef="#ctx0" brushRef="#br2" timeOffset="359945.1471">28539 8462 1257 0,'5'6'382'0,"5"5"145"16,1-5-353-16,11 13 19 15,-5 1-16-15,4 5 5 16,3 1-47-16,1 8 10 15,-1-6-22-15,-1 6 6 16,-6 0-30-16,-4 7-5 16,0 4-18-16,0 0-2 15,-7-9-23-15,3-4-7 16,0-12-8-16,-1-10-5 16,3-10-5-16,10-17 6 15,5-13 1-15,12-27-5 16,9-10-6-16,20-42-4 15,-3-4-11-15,24-35-7 0,-7-2 0 16,11-16 0-16,-8 31 0 16,-3-6 0-16,-21 38 0 15,-5 5 0-15,-18 25 0 16,-7 0-26-16,-11 20-38 0,-4 16-122 16,-9 16-100-16,-3 21-533 15,-6 26 49-15</inkml:trace>
  <inkml:trace contextRef="#ctx0" brushRef="#br2" timeOffset="360707.8287">29556 8695 1282 0,'0'17'405'0,"0"17"153"31,4 5-354-31,1 6 14 0,-1-9-24 0,2 2-23 16,1-12-61 0,3-5-8-1,-1-10-20-15,6-7 10 0,8-10-13 0,16-30 26 16,10-18 3-16,24-31 16 15,8-18-24-15,33-36-15 32,1 4-38-32,16-34-21 0,-14 13-23 15,5-9-3 1,-32 26 0-16,-4 2 0 0,-33 41 0 0,-3 13-43 16,-27 29-41-16,-12 20-125 15,-18 23-127-15,-12 41-483 16,-13 26 38-16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1:03:06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671D07D-FFB3-4BCF-871B-5506E8C3A1A0}" emma:medium="tactile" emma:mode="ink">
          <msink:context xmlns:msink="http://schemas.microsoft.com/ink/2010/main" type="inkDrawing" rotatedBoundingBox="16127,6835 17030,10684 16303,10854 15401,7005" semanticType="verticalRange" shapeName="Other">
            <msink:sourceLink direction="with" ref="{A665C719-D39A-4863-98D5-4763C7220EB2}"/>
            <msink:sourceLink direction="with" ref="{A3B758AB-49F1-41D2-B5CB-09252DF274EE}"/>
          </msink:context>
        </emma:interpretation>
      </emma:emma>
    </inkml:annotationXML>
    <inkml:trace contextRef="#ctx0" brushRef="#br0">15415 7065 1325 0,'2'-13'435'15,"32"-45"132"-15,-8 65-324 16,8 3-50-16,17 14 17 16,5 8-86-16,15 19-24 0,1 7-42 15,10 11-7 1,-10-1-23-16,5 9-5 0,-15-4-13 15,1-1 0-15,-19-1-6 16,1 4-1-16,-8-11-1 16,-1 24 2-16,-4-3 2 15,3 12-1-15,-3-5 0 16,2 17 4-16,-4-22-2 0,4 10 1 16,-4-3 2-16,0 13 3 15,-2-11 0-15,-3 17 4 16,-5-8-1-16,1 17 2 15,-4-13-3-15,0 11-1 16,-6-24-3-16,0 13-2 16,-5-19-5-16,-4 11 1 15,-2-20-3-15,-2 9 3 16,0-15-2-16,-4 2 1 16,-1-13-1-16,3 6 0 15,-5-8-3-15,3 3 0 16,-3-16 4-16,1 11-4 15,-5-7 0-15,0 9 5 16,2-8 0-16,-4 10 4 16,5-15 4-16,1-2 0 15,3-15-5-15,-1-2-3 16,5-11-7-16,-2-2-13 0,2-8-26 16,-5-5-80-1,1 1-60-15,4-5-167 0,-2 0-140 16,-1-3-204-16,-1 1-60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4:35.82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285 360 634 0,'-12'-12'307'0,"-58"-63"9"15,65 57-157-15,3-7-42 16,2 0-42-16,7-2-12 15,5 0-20-15,5 0 4 16,3 7-6-16,3 5 3 16,0 3-11-16,4 12 8 15,-5 6-7-15,5 19 11 16,-4 14-5-16,-4 11 4 16,-5 8-9-16,-8 16-3 15,-10-6-16-15,-6 3-5 16,-2-11-3-16,-7-10-1 15,4-15 0-15,-5-11 2 16,-1-19 4-16,-2-3 1 0,0-8 3 0,-3-11 15 16,-1-6-1-16,-2-16 2 15,4-3-2-15,-2-13 2 16,10 3-15-16,1-4 1 16,6 10-10-16,7-11 2 15,5 9-6-15,5-4-3 16,7 5-1-16,3 3 1 15,1 13 0-15,9 10-4 16,-4 13 5-16,6 8 0 16,-2 11 7-16,2 17 5 15,-6 6 8-15,-1 19 4 16,-11-3-1-16,-5 10 3 16,-8-6-5-16,-9 2-2 15,-7-9-2-15,-3 1 1 16,-2-13 0-16,-6-8 2 15,3-15 3-15,-8-18 0 16,3-14 3-16,-8-14 3 16,6-9-3-16,-2-7 4 0,10 1-8 0,6-5-1 31,5 8-10-31,10-3-4 0,10 9-11 0,8-1 1 16,7 14-5-16,12 2-3 15,5 15 4 1,11 10-3-16,1 14 4 0,10 19 0 15,-8 13-9-15,-1 20-79 16,-13 9-70-16,-7 34 112 16,-11 1-545-16,-14 41 159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4:36.70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213 426 965 0,'-19'-4'499'16,"7"-1"-4"-16,3-1-155 15,5 0-206-15,4-4-27 0,0 8-43 0,2-2-30 16,4-1-23-1,19-9-3 1,69-25 2-16,-47 34 1 0,-3 7-1 16,5 5-3-16,-10 5-3 15,-1 9 1-15,-13-1 3 16,-9 14 3-16,-10 7 2 16,-10 7 17-16,-14-1 12 0,-9 3 9 15,-8-15 0 1,-9-6 10-1,-1-12-9-15,-7-9-1 0,4-12-9 0,-4-9-2 16,3-14-9-16,-1-18-12 31,11-7-8-31,-1-12-6 0,10 0-1 0,11 0-6 16,13 14 6-16,8 2-7 16,12 11 4-16,11 4-5 15,4 12 4-15,14 1-4 16,3 13 3-1,16 9-1-15,-2 7 5 0,13 9-3 0,-9 1 0 16,0 8 4 0,-12 2-2-16,-5 6 0 0,-18 0 4 0,-8 13 2 31,-11 2 0-31,-10 7 5 0,-10-7-4 0,-9 0 4 31,-4-15 8-31,-14-12 11 0,-2-15 4 0,-9-14 5 31,3-9-1-31,-3-16-9 0,7-16-13 0,1-11-8 32,13 4-9-32,7-16-6 0,16 5 2 0,14-3-6 15,13 8 3 1,14-2 2-16,6 19-2 0,13 7 1 31,-6 16 5-31,8 12-6 0,-6 16 4 0,-3 10 4 16,-14 9 0-16,-8 11 1 15,-12 1 5-15,-7 2-2 16,-12-4-10-16,-8-8-63 0,-5-10-75 16,-14-13-189-1,-10-20-369-15,-23-21-4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13" units="cm"/>
          <inkml:channel name="Y" type="integer" max="1440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1713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5T17:15:05.50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1F184BD-8925-40F1-B370-BDEB8DADDF72}" emma:medium="tactile" emma:mode="ink">
          <msink:context xmlns:msink="http://schemas.microsoft.com/ink/2010/main" type="writingRegion" rotatedBoundingBox="22701,2971 32036,2823 32084,5835 22749,5983"/>
        </emma:interpretation>
      </emma:emma>
    </inkml:annotationXML>
    <inkml:traceGroup>
      <inkml:annotationXML>
        <emma:emma xmlns:emma="http://www.w3.org/2003/04/emma" version="1.0">
          <emma:interpretation id="{9C0201FC-F013-4276-931C-EE91E51228FD}" emma:medium="tactile" emma:mode="ink">
            <msink:context xmlns:msink="http://schemas.microsoft.com/ink/2010/main" type="paragraph" rotatedBoundingBox="22701,2971 32036,2823 32063,4516 22728,46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3EABD-56E6-4EEA-927E-DABF48422C34}" emma:medium="tactile" emma:mode="ink">
              <msink:context xmlns:msink="http://schemas.microsoft.com/ink/2010/main" type="line" rotatedBoundingBox="22701,2971 32036,2823 32063,4516 22728,4664"/>
            </emma:interpretation>
          </emma:emma>
        </inkml:annotationXML>
        <inkml:traceGroup>
          <inkml:annotationXML>
            <emma:emma xmlns:emma="http://www.w3.org/2003/04/emma" version="1.0">
              <emma:interpretation id="{71225434-638A-4FF9-83C3-39193A90193B}" emma:medium="tactile" emma:mode="ink">
                <msink:context xmlns:msink="http://schemas.microsoft.com/ink/2010/main" type="inkWord" rotatedBoundingBox="22701,2971 26574,2910 26601,4603 22728,4664">
                  <msink:destinationLink direction="with" ref="{57B33182-3166-4823-A126-DE6D23827E6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1651-405 907 0,'14'-17'465'15,"-12"13"40"-15,0 6-126 0,-4-2-147 16,2 0 25-16,-2 0-71 15,0 2-13-15,-2 2-52 16,-2 1 6-16,-11 15-32 16,-72 86 3-16,52-50-26 15,-8 18 0-15,11 1-29 16,-3 10-3-16,10-5-18 16,3 5-8-16,13-15-10 0,5-1-2 15,12-14 1-15,9-7-5 16,7-13-6-16,12 0-5 15,-1-8-7-15,8-4-19 16,-2-6-2-16,3-3-8 16,-7-12-3-16,2-6-3 15,-10-4 8-15,0-11 2 16,-8-6 15-16,-1-1 11 16,-8 1 8-16,-5-8 9 15,-7 10 9-15,-9-6 3 16,-7 0 7-16,-13 0 20 15,-2 8-2-15,-11 3 5 16,3 9-8-16,-3 7-4 0,13 6-21 16,2 3-2-16,9 5-7 15,7 4-20-15,7-5-35 16,6 7-106-16,6-1-84 16,9-3-110-16,5 7-339 15,1 10 28-15</inkml:trace>
          <inkml:trace contextRef="#ctx0" brushRef="#br0" timeOffset="281.5681">1953 466 1034 0,'2'12'470'15,"2"11"55"-15,0 10-189 16,2 9-138-16,-5 16 22 16,-1-5-77-16,0 7-18 15,-3-4-38-15,-1 4-16 16,0-16-28-16,-2-3-14 16,6-12-28-16,0-8-90 15,0-15-63-15,6-14-127 16,0-9-37-16,7-8-334 15,-1-2 61-15</inkml:trace>
          <inkml:trace contextRef="#ctx0" brushRef="#br0" timeOffset="794.9279">2201-31 1290 0,'2'-22'420'0,"2"-1"114"15,9 2-380-15,8-6 12 0,6 5-45 16,6-1-18 0,2 10-34-16,6 3 15 0,-4 12-9 0,1 10 7 15,-5 11-17-15,0 12 9 16,-6 5-10-16,-4 13 5 15,-9-3-15-15,-8 16 6 16,-10-3-18-16,-15 7-1 16,-9-4-16-16,-8 4 0 15,-5-12-14-15,-7 2 2 16,3-12-11-16,-1 4 6 16,5-7-7-16,0-6 3 15,12-12-4-15,4-4 6 16,8-12-5-16,5-3 1 15,6-4-3-15,5-2-3 16,1-2-9-16,0-2-1 0,1 0-3 16,5 0 2-16,14 0 7 15,18 0 3-15,59-3 2 16,-56 6 3-16,-3-1 3 16,3 8-19-16,-6-2-16 15,2 2-44-15,-10-4-38 16,2 1-109-16,-6-7-59 15,8-5 417-15,0-9-776 0,8-1 370 16</inkml:trace>
          <inkml:trace contextRef="#ctx0" brushRef="#br0" timeOffset="1255.4715">3205-84 1193 0,'2'-17'483'0,"-6"7"120"0,-2 3-314 16,-7 5 13-16,-7 7-62 16,-12 19-40-16,-3 3-86 0,-10 11-20 31,5 1-48-31,3 2-15 0,16-8-19 0,3 3-11 15,10-7-8-15,10 6-19 32,2-10-23-32,8-1-35 0,3-13-13 0,7-3-16 15,-1-12 14-15,4-2 21 16,-2-5 39-16,4-5 14 16,-5-1 17-16,-1-2 8 15,-8-3 3-15,5 7-3 16,-12 3 4-16,-1 4 9 15,1 8 4-15,0 18 12 16,-2 5 5-16,0 23 9 0,-2 9-11 16,-4 10 3-16,-6-1-16 15,0 4 0-15,3-16-12 16,1-3-55-16,4-13-75 16,9-8-144-16,11-17-42 15,11-3-342-15,4-8 13 0</inkml:trace>
          <inkml:trace contextRef="#ctx0" brushRef="#br0" timeOffset="1662.0908">3871-171 1348 0,'-23'-9'510'0,"-8"5"81"16,2 4-387-16,0 2-14 16,2 4-86-16,3 3-36 15,11 7-48-15,5 5-9 16,8 0-12-16,6 8-4 16,7 4-5-16,1 2 0 0,3-6 7 15,7 12-1-15,-5-6 1 16,0 7 4-16,1 1 0 15,-7 5-1 1,-5-7 1-16,-2 5 2 0,-6-5 1 16,-10-4 16-16,-4-1 10 0,-11 7 12 15,-4-10 8-15,-6 0 1 16,1-6-18-16,-1-6-6 16,6-13-15-16,4-6-39 15,7-4-44-15,5-6-117 16,7-11-67-16,2-12-43 15,8 2-328-15,4-6 78 16</inkml:trace>
          <inkml:trace contextRef="#ctx0" brushRef="#br0" timeOffset="1943.0628">3701-445 1227 0,'1'3'464'0,"-1"13"96"16,4 7-341-16,0 14 27 0,0 13-57 15,-2 33-19-15,2 8-44 16,-4 24 2-16,0 1-42 16,-2 9-10-16,-2-20-23 15,-2 1-10-15,0-20-23 16,3-5-3-16,-1-17-10 0,6-4-51 15,-2-16-39-15,2 1-172 16,-4-9-98-16,0 24-374 16,-6 6-35-16</inkml:trace>
          <inkml:trace contextRef="#ctx0" brushRef="#br0" timeOffset="-2706.892">4 13 1259 0,'-2'-8'430'0,"0"5"128"16,2 1-348-16,0 2-27 15,2 0-40-15,2 0-29 16,12 0-61-16,28 5-4 16,57 15 2-16,-51-9 0 15,-3-1-22-15,5 7 0 16,-2-1-9-16,8 7 2 16,-4 4-12-16,10 8 7 15,-11-2-9-15,-1 8 2 16,-12-1-4-16,-7 1 14 15,-13-4 0-15,-9 5 26 0,-9 3 11 16,-10 7 20-16,-5 2-1 16,-10 8 9-16,1-4-18 15,-9-2-2-15,1-15-20 16,-5-2-4-16,-2-20-15 0,-6-3-4 16,5-11-9-16,-3-5-22 15,8-5-30 1,2-1-72-16,10-2-38 15,1-2-217-15,9 8-149 0,1 14-228 16,-1 9-114-16</inkml:trace>
          <inkml:trace contextRef="#ctx0" brushRef="#br0" timeOffset="2663.3334">1069 1277 1264 0,'-8'-10'528'0,"4"8"107"15,2 2-333-15,2 0-40 16,0 0-72-16,0 0-55 16,2 0-87-16,4 0 9 15,9 0-1-15,34 0 16 16,63 0 3-16,-40-6 20 15,3 5-27-15,24-5-2 16,-2 2-15-16,19-4-2 16,-8 2-21-16,18-5 5 0,-8-1-14 15,23-3-6-15,-5 1 0 16,16-5 0-16,-16-1-5 16,7-1 1-16,-23 4-3 15,6-1-6-15,-20 5 0 0,3 1 0 16,-24 4 0-16,-6 1 0 15,-23 3 0-15,-5 0 0 16,-17 0 0-16,-3 0 0 16,-9 6 0-16,-7 0 0 15,-3 2 0-15,-3 2 0 16,-3-1 0-16,-6-5 0 16,0 0 0-16,0 0 0 15,0 0 0-15,0 2-99 16,-2 2-76-16,-2 2 175 15,-7 23-819-15,-32 78 255 16</inkml:trace>
        </inkml:traceGroup>
        <inkml:traceGroup>
          <inkml:annotationXML>
            <emma:emma xmlns:emma="http://www.w3.org/2003/04/emma" version="1.0">
              <emma:interpretation id="{6DA01C32-623C-46C4-87F8-669699DC41C9}" emma:medium="tactile" emma:mode="ink">
                <msink:context xmlns:msink="http://schemas.microsoft.com/ink/2010/main" type="inkWord" rotatedBoundingBox="26945,3144 31126,3078 31146,4326 26965,4393">
                  <msink:destinationLink direction="with" ref="{81B675F5-EBFC-4EC1-B5D3-ED1BB805A7C0}"/>
                </msink:context>
              </emma:interpretation>
              <emma:one-of disjunction-type="recognition" id="oneOf1">
                <emma:interpretation id="interp1" emma:lang="" emma:confidence="1">
                  <emma:literal>$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sl</emma:literal>
                </emma:interpretation>
              </emma:one-of>
            </emma:emma>
          </inkml:annotationXML>
          <inkml:trace contextRef="#ctx0" brushRef="#br0" timeOffset="23213.2219">5549 7 446 0,'2'-5'448'0,"0"-1"-78"16,-1 0-42-16,1 0-98 16,0 0-73-16,-2 1 23 15,0-1-22-15,0 0 24 16,0 0-27-16,-2 0 13 15,0 2-38-15,1 1 5 16,-3-1-36-16,0 2 2 16,-2 2-34-16,-2 2 3 15,-1 3-25-15,-17 13-1 16,-53 77-19-16,54-47 5 16,4-3-12-16,1 9-1 15,9-4-5-15,-3 6 0 16,8-11-8-16,4-3-2 0,4-7-4 15,4 2 1 1,6-8-4-16,7 2 2 0,2-6-4 16,6-6-11-16,1-9-7 15,10-4-16-15,-1-6-7 16,8 0-12-16,-5-2 7 16,7-10-4-16,-13-7 13 15,7-8 7-15,-10-2 12 16,0-4 10-16,-6 2 6 15,-2-4 9-15,-5 4 1 0,-1-13 3 16,-5-3-1-16,-4-7 6 16,-5 8-3-16,-4-1 14 15,-7 10 11-15,-2 1 9 16,-2 12 8-16,-7-3 10 16,0 6-16-16,-3 2-1 15,1 3-11-15,-6 3-12 16,6 7-6-16,0 4-4 15,5 6-9-15,3 5-12 16,5 5-19-16,0 5-72 16,2 5-60-16,6 7-163 15,2 9 90-15,-2 24-441 16,-2 10 83-16</inkml:trace>
          <inkml:trace contextRef="#ctx0" brushRef="#br0" timeOffset="23760.1649">5938 536 668 0,'4'-6'440'0,"-1"2"-24"16,1 4-50-16,0 2-174 16,0 2 13-16,0 2-42 15,6 15 3-15,19 66-39 16,-29-50 3-16,-4 1-25 15,0 1 3-15,0-6-28 0,-4-2 2 16,2-4-21-16,-1 2-4 16,-3-4-19-16,0 0-4 15,5-3-17-15,-5-5-1 16,4-7-8-16,-2 0-20 16,1-5-25-16,-1-3-102 15,6-2-77-15,0 0 257 16,0-2-722-16,2 0 278 15</inkml:trace>
          <inkml:trace contextRef="#ctx0" brushRef="#br0" timeOffset="26087.8732">6605 21 1014 0,'0'-8'368'0,"-4"2"86"16,-1 2-222-16,3 3-26 15,0-1 21-15,0 2-44 16,-2 0-1-16,-2 0-44 16,0 2 0-1,-1 1-40-15,-17 9-3 0,-61 54-23 0,52-29-12 16,0 1-19-16,1 16-1 15,6-3-21-15,3 5-7 16,8-10-6-16,7 5-4 16,6-15-3-16,8 3-3 15,7-10-7-15,9-2 3 16,5-5-3-16,11-9-2 16,5-9 1-16,7-2-9 15,1 0-8-15,5-6-10 16,-10-2-2-16,1-9-7 15,-9-7 7-15,-1-5 6 16,-10-2 19-16,0-4-1 16,-5 4 15-16,-1-7 5 15,-6-3 4-15,-3-13-1 16,-6 1 4-16,-6-5 13 0,-4 8 8 16,-6 5 17-1,-5 14 3-15,-7 4 9 16,1 12-18-16,-10 5-6 15,0 6-19-15,-9 4-4 16,7 6-17-16,-4-1-41 16,12 3-33-16,3 0-135 15,13-5-108-15,13 5-391 16,5 4 4-16</inkml:trace>
          <inkml:trace contextRef="#ctx0" brushRef="#br0" timeOffset="27607.6894">7265-43 975 0,'4'-6'354'0,"0"0"83"15,0 3-257-15,-2-1 19 16,0 0-34-16,0 2 15 15,0 0-35-15,-1 0 5 16,1 2-37-16,0 0 8 16,0 2-24-16,0 2-2 15,0 0-17-15,0 1-2 16,0 5-22-16,2 10-2 16,0-3-13-16,17 64-3 15,-19-59-5-15,-4 1 2 16,0 4-9-16,0 2 2 0,-2-4-2 15,0 6-3-15,4 0-2 16,-1-4 1-16,-1 0-9 16,2 4 4-16,0-10-3 15,2 3 0-15,-2-5-4 16,1 0 6-16,-1-5 0 16,-1 5 7-16,-1 1-2 15,-4 3 6-15,2 2-3 0,-4-2-4 16,6-5-7-16,-4-5 8 15,1-1-10-15,1-1 2 16,2 1-5-16,-4 0 0 16,2-3-4-16,2 3-3 15,-2-8-22-15,2-4-80 16,0 0-76-16,2 0-245 16,0-2-374-16,2 0-9 15</inkml:trace>
          <inkml:trace contextRef="#ctx0" brushRef="#br0" timeOffset="28547.0618">7687 9 765 0,'4'-7'398'0,"-2"-1"36"15,0 2-135-15,0 0-72 0,0 0-32 16,0 3-3-16,0-1-49 16,-1 4-2-16,3 2-28 15,0 3 7-15,8 24-19 16,23 82 3-16,-31-59-27 15,-3 10-2-15,-2-8-17 0,-1 2 1 16,-2-13-18-16,0 3 1 16,-2-7-17-16,0 4 0 15,-1-9-6-15,1 7-1 16,2-8-10-16,-2-4-1 16,2-4-4-16,2-2-4 15,2-9-23-15,-2-4-62 16,2-7-49-16,2-5-160 15,-2 1-67-15,0-1-353 16,2-2 5-16</inkml:trace>
          <inkml:trace contextRef="#ctx0" brushRef="#br0" timeOffset="29261.2522">8331-285 1060 0,'0'-6'382'0,"0"6"140"0,0 0-270 15,0 0 6-15,-1 0-26 16,1 0-5-16,-2 2-89 16,0 0-6-16,0 4-23 15,-4 25-1-15,-19 75-28 0,9-46 4 16,1 0-19-16,-3 6-10 16,1-6-14-16,0 8-5 15,1-8-12-15,-1 6-6 16,3-12-7-16,1-6 0 15,3-7-8-15,-2-2-1 16,6-8 4-16,6 0-6 16,4-8-1-16,6-2-2 15,6-7-3-15,1-5-19 16,4-1-4-16,2-4-25 16,1-4-5-16,3-4-13 15,-2-4 11-15,-2 1-4 16,0-1 19-16,-1-8 12 15,-5 1 12-15,0-6 7 16,-5-3 7-16,0 1 10 16,-5 6-6-16,-1-1 7 15,-4 11 2-15,-2-3 6 0,0 4-4 16,-2 4 21-16,0 0 3 16,-2-2 5-16,1 0 7 15,-3 1 11-15,-2-1-15 16,-4 0-1-16,-11 2-9 15,-62 2-5-15,64 11-13 16,-8 9-1-16,2 1-4 0,-2 6-3 16,5 0-6-16,3 0-1 15,4-7-15-15,9-5-48 16,4-9-29-16,4-2-115 16,2-2-91-16,-2-2-305 15,2 0-73-15,0 0-128 16</inkml:trace>
          <inkml:trace contextRef="#ctx0" brushRef="#br0" timeOffset="9032.2039">4256 702 1064 0,'-4'-6'465'15,"6"8"47"-15,4-4-205 16,-6 2-122-16,4 0 20 16,3 0-55-16,32 2-16 15,58 10-35-15,-51-12-22 16,-5-4-31-16,7-4-17 16,-9-1-15-16,-2-5-22 15,-8-5-39-15,-6-3-149 16,-15 5-81-16,-8 3-381 15,-12 7-30-15</inkml:trace>
          <inkml:trace contextRef="#ctx0" brushRef="#br0" timeOffset="9229.5442">4393 193 918 0,'2'-15'534'0,"4"13"-21"0,13-2-95 15,7-4-283-15,14 0-1 16,7-1-53 0,17-1-31-1,-3 2-38-15,11 4-87 0,-14 6-80 16,2 14-403-16,-21 11 21 16</inkml:trace>
        </inkml:traceGroup>
        <inkml:traceGroup>
          <inkml:annotationXML>
            <emma:emma xmlns:emma="http://www.w3.org/2003/04/emma" version="1.0">
              <emma:interpretation id="{69B01EE3-5391-46EF-8B04-3AF25897738F}" emma:medium="tactile" emma:mode="ink">
                <msink:context xmlns:msink="http://schemas.microsoft.com/ink/2010/main" type="inkWord" rotatedBoundingBox="31701,3077 32040,3072 32060,4323 31720,4328"/>
              </emma:interpretation>
            </emma:emma>
          </inkml:annotationXML>
          <inkml:trace contextRef="#ctx0" brushRef="#br0" timeOffset="32164.5442">9328 96 1112 0,'-17'-5'408'15,"-7"1"84"-15,-3 2-272 0,0 4-39 16,-6 4-11-16,6-1-62 16,0 3-21-16,8 0-30 15,-1 0-8-15,9 1-21 16,1 3-8-16,4 1-11 15,4 11-6-15,2-1-6 16,2 8 2-16,4 0-7 16,4 6 0-16,3-10 4 0,9 6-2 15,-1-8-3-15,6-2 3 16,0-8 6-16,6 3-6 16,-6-5 5-16,-2 5-1 15,-3-1 5-15,-3 4-4 31,-9-3 6-31,-6 1-2 16,-4-5 4-16,-8 1 1 0,-4 1 6 0,-5 3 2 16,-3-3-1-16,-9 1 7 15,4-2-7-15,-4 1-2 16,0-10-4-16,-4-2-11 16,6-6-23-16,-4-6-63 15,6-8-49-15,4-1-94 16,7 0-19-16,3-3-330 15,3 3 79-15</inkml:trace>
          <inkml:trace contextRef="#ctx0" brushRef="#br0" timeOffset="32489.2909">9158-287 851 0,'0'-9'485'16,"0"9"15"-16,0 1-129 15,0-1-154-15,-2 2 5 16,2 4-70-16,-2 37-13 0,0 84-28 0,-2-36 5 16,2 4-17-16,-2 12-14 15,2-18-23-15,-1 9-9 16,1-16-22-16,2-5-10 15,-2-13-2-15,0 2-4 16,2-14-8-16,-2-4 1 16,0-9-2-16,0-8-5 15,2-10-19-15,-2 3-67 16,2-11-75-16,-2 6-184 16,4 5-371-16,-6 9 4 15</inkml:trace>
        </inkml:traceGroup>
      </inkml:traceGroup>
    </inkml:traceGroup>
    <inkml:traceGroup>
      <inkml:annotationXML>
        <emma:emma xmlns:emma="http://www.w3.org/2003/04/emma" version="1.0">
          <emma:interpretation id="{BE34C87B-9C01-4250-90E4-B86DA54F27AD}" emma:medium="tactile" emma:mode="ink">
            <msink:context xmlns:msink="http://schemas.microsoft.com/ink/2010/main" type="paragraph" rotatedBoundingBox="23648,4988 26646,5032 26632,5976 23634,59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E8689E-EA67-4422-908E-A0CAD6527451}" emma:medium="tactile" emma:mode="ink">
              <msink:context xmlns:msink="http://schemas.microsoft.com/ink/2010/main" type="line" rotatedBoundingBox="23648,4988 26646,5032 26632,5976 23634,5932"/>
            </emma:interpretation>
          </emma:emma>
        </inkml:annotationXML>
        <inkml:traceGroup>
          <inkml:annotationXML>
            <emma:emma xmlns:emma="http://www.w3.org/2003/04/emma" version="1.0">
              <emma:interpretation id="{BFB1A997-39CF-4240-854D-2448D15DA7CD}" emma:medium="tactile" emma:mode="ink">
                <msink:context xmlns:msink="http://schemas.microsoft.com/ink/2010/main" type="inkWord" rotatedBoundingBox="23648,4988 26646,5032 26632,5976 23634,5932"/>
              </emma:interpretation>
            </emma:emma>
          </inkml:annotationXML>
          <inkml:trace contextRef="#ctx0" brushRef="#br0" timeOffset="6470.2963">1918 1695 366 0,'0'-2'414'0,"0"2"-81"31,2 0-37-31,-2 0-104 15,0 0-89-15,0 0 3 16,0 0-22-16,0 0 31 16,0 0 9-16,0 2 40 15,0 0-8-15,0 2 31 16,0 0-15-16,0 1 8 16,0 11-32-16,0 15 3 15,2 62-39-15,-8-57-13 16,2 3-28-16,-1 2-8 15,-1-2-23-15,0 5-2 16,2-3-9-16,-2-3-6 0,4-5-5 16,0 0 2-16,-1-10-9 15,3-3 0-15,2-1 0 16,-2-1-4-16,1-9-5 0,3 1 0 16,2-4-3-16,-6-6-4 15,2 0 0-15,2 0-1 16,2 0 4-16,13 0-3 15,6 0 5-15,58-2-13 16,-61-6-20-16,-3-2-50 16,-3 1-35-16,-3-5-106 15,-5 1-64-15,-2-1 151 16,-2 2-545-16,-6 5 196 0</inkml:trace>
          <inkml:trace contextRef="#ctx0" brushRef="#br0" timeOffset="6761.0127">2141 1915 1165 0,'8'0'483'31,"-5"12"81"-31,7 6-249 0,-4 5-75 16,2 15 6-16,-3 11-84 15,-7 11-21-15,-1 2-45 0,-5 7-9 16,-2-9-32-16,-1-3-19 16,3-11-16-16,0-3-12 15,6-11-24-15,0-6-79 16,4-5-64-16,0-9-184 16,0-1-76-16,0 1-286 15,2 1-31-15</inkml:trace>
          <inkml:trace contextRef="#ctx0" brushRef="#br0" timeOffset="7198.9881">2439 1857 1267 0,'17'-17'416'0,"1"11"119"16,9-2-327-16,2 7-21 16,2 4 18-1,2 9-73-15,-2 7-11 0,-4 7-23 16,-2 8-3-16,-8-1-21 16,-7 10 0-16,-6 3-13 0,-4 3 3 15,-12-1-9-15,-7 12-8 16,-1-6-16-16,-10-2-3 15,-1-5-9 1,-4-1-6-16,2-11-2 0,-2-6-2 16,8-7-4-16,4-5-6 15,5-7 5-15,11-7-1 16,3 3 2-16,6-6-8 16,-2 0 2-16,2 0-3 15,1 0-7-15,9 0 1 16,21 0 8-16,69-2 1 15,-63-5-11-15,6-5-61 16,-9 2-32-16,3-3-152 16,-8-3-100-16,2 1-379 15,-8-3 8-15</inkml:trace>
          <inkml:trace contextRef="#ctx0" brushRef="#br0" timeOffset="7808.7388">2963 2134 975 0,'10'-8'436'0,"5"14"87"0,-3 6-201 0,7 5-89 16,5 5-24-16,-1 9 0 16,-4-2-78-16,-1 5-13 15,-7-1-28-15,-3 8-7 16,-6-10-33-16,-2 0-9 15,-6-8-14-15,2 2-7 16,-2-11-8-16,1-1 0 16,3-9-4-16,-2-4-8 15,2-2-3-15,2-2-4 16,0-3-1-16,0-15 2 16,6-14 1-16,17-61 6 15,-12 60 0-15,5 4-2 16,-1 6 0-16,9 2-4 15,-3 11-1-15,4 9-3 16,0 3 2-16,4 4-1 16,-7 3 6-16,-1 7-4 0,-4 3 4 15,-7 7 5-15,-8 1 1 16,2 4-2-16,-4-6 5 16,-2-3-1-16,2-9-4 15,0-5-6-15,2-6 3 16,-2 0-5-16,0-1-5 0,2-1 2 15,0-2 6-15,1-4-4 16,7-11 2-16,40-55 9 16,-38 63-2-16,0 5-4 15,1 4-3-15,1 4 4 16,-5 2-6-16,5 8 5 16,-2 5-1-16,-3 14 9 15,1 4-4-15,0 10 7 16,-6-6-8-16,-3-2-5 15,-1-10-34-15,0-6-123 16,-1-9-92-16,1-6-206 16,3-6-215-16,-3 0-53 15</inkml:trace>
          <inkml:trace contextRef="#ctx0" brushRef="#br0" timeOffset="8172.7596">3873 1679 1131 0,'8'0'474'15,"-1"10"112"-15,-1 6-257 0,4 11-57 16,-4 6-42-16,3 17-9 16,-1 0-94-16,-4 12-13 15,-2 0-23 1,-2 6 4-16,-4-10-30 0,-4 6 11 15,4-8-19-15,-3-8-5 16,3-11-15-16,0-2 5 16,0-14-15-16,2-3 0 15,2-9-10-15,0-1-2 16,0-4-8-16,0-4-4 16,0 0-3-16,0-2-24 15,0 0-15-15,0 0-66 16,0-2-43-16,2 0-118 15,0 0-74-15,0 1-440 0,0-1 68 16</inkml:trace>
          <inkml:trace contextRef="#ctx0" brushRef="#br0" timeOffset="75903.0917">1181 1627 1006 0,'4'-6'330'15,"-4"6"102"-15,0 0-231 16,0 0-28-16,0 0 34 16,0 0-39-16,-2 0 8 15,0 2-27-15,0 2 11 16,-2 2-30-16,-8 23-7 15,-30 72-27-15,13-45-4 16,2-6-26-16,-2 4-4 16,4-9-14-16,-1 13-6 15,7-8-16-15,2 6-4 16,7-4-5-16,2 7-6 0,8-15-5 16,4 1-3-16,8-5-5 15,5-3-5-15,6-12-2 16,8 0-11-16,2-5-8 15,8-7-16-15,-4-3-7 0,3-6-11 16,-7-4 2-16,2-6-1 16,-12-2 15-16,-1-5 10 15,-5-5 13-15,-3-3 6 16,-11 2 16-16,1-5 4 16,-4 5 2-16,-6-2 1 15,1 3 11-15,-7-1 9 16,0 5 8-16,-7 1 19 15,2 3 7-15,-10 6 3 16,1 4-13-16,-7 6-1 16,3 6-19-16,-9 7-3 15,6 0-13-15,-2 5-1 16,8-1-5-16,0-2-4 16,11-1-7-16,1-3-10 15,9-4-30-15,4-5-119 16,14-8-85-16,9-8-118 15,24-3-370-15,11-3 30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14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796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60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626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0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79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12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13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033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69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74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4D881-B17F-4A32-B976-100D25AE1D57}" type="datetimeFigureOut">
              <a:rPr lang="en-CA" smtClean="0"/>
              <a:t>2018-11-05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A012-43F3-4A8B-A975-CC9CFECF0F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434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customXml" Target="../ink/ink11.xml"/><Relationship Id="rId18" Type="http://schemas.openxmlformats.org/officeDocument/2006/relationships/image" Target="../media/image15.emf"/><Relationship Id="rId26" Type="http://schemas.openxmlformats.org/officeDocument/2006/relationships/image" Target="../media/image19.emf"/><Relationship Id="rId39" Type="http://schemas.openxmlformats.org/officeDocument/2006/relationships/customXml" Target="../ink/ink24.xml"/><Relationship Id="rId3" Type="http://schemas.openxmlformats.org/officeDocument/2006/relationships/customXml" Target="../ink/ink6.xml"/><Relationship Id="rId21" Type="http://schemas.openxmlformats.org/officeDocument/2006/relationships/customXml" Target="../ink/ink15.xml"/><Relationship Id="rId34" Type="http://schemas.openxmlformats.org/officeDocument/2006/relationships/image" Target="../media/image23.emf"/><Relationship Id="rId42" Type="http://schemas.openxmlformats.org/officeDocument/2006/relationships/image" Target="../media/image27.emf"/><Relationship Id="rId7" Type="http://schemas.openxmlformats.org/officeDocument/2006/relationships/customXml" Target="../ink/ink8.xml"/><Relationship Id="rId12" Type="http://schemas.openxmlformats.org/officeDocument/2006/relationships/image" Target="../media/image12.emf"/><Relationship Id="rId17" Type="http://schemas.openxmlformats.org/officeDocument/2006/relationships/customXml" Target="../ink/ink13.xml"/><Relationship Id="rId25" Type="http://schemas.openxmlformats.org/officeDocument/2006/relationships/customXml" Target="../ink/ink17.xml"/><Relationship Id="rId33" Type="http://schemas.openxmlformats.org/officeDocument/2006/relationships/customXml" Target="../ink/ink21.xml"/><Relationship Id="rId38" Type="http://schemas.openxmlformats.org/officeDocument/2006/relationships/image" Target="../media/image25.emf"/><Relationship Id="rId46" Type="http://schemas.openxmlformats.org/officeDocument/2006/relationships/image" Target="../media/image29.emf"/><Relationship Id="rId2" Type="http://schemas.openxmlformats.org/officeDocument/2006/relationships/image" Target="../media/image4.png"/><Relationship Id="rId16" Type="http://schemas.openxmlformats.org/officeDocument/2006/relationships/image" Target="../media/image14.emf"/><Relationship Id="rId20" Type="http://schemas.openxmlformats.org/officeDocument/2006/relationships/image" Target="../media/image16.emf"/><Relationship Id="rId29" Type="http://schemas.openxmlformats.org/officeDocument/2006/relationships/customXml" Target="../ink/ink19.xml"/><Relationship Id="rId41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customXml" Target="../ink/ink10.xml"/><Relationship Id="rId24" Type="http://schemas.openxmlformats.org/officeDocument/2006/relationships/image" Target="../media/image18.emf"/><Relationship Id="rId32" Type="http://schemas.openxmlformats.org/officeDocument/2006/relationships/image" Target="../media/image22.emf"/><Relationship Id="rId37" Type="http://schemas.openxmlformats.org/officeDocument/2006/relationships/customXml" Target="../ink/ink23.xml"/><Relationship Id="rId40" Type="http://schemas.openxmlformats.org/officeDocument/2006/relationships/image" Target="../media/image26.emf"/><Relationship Id="rId45" Type="http://schemas.openxmlformats.org/officeDocument/2006/relationships/customXml" Target="../ink/ink27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customXml" Target="../ink/ink16.xml"/><Relationship Id="rId28" Type="http://schemas.openxmlformats.org/officeDocument/2006/relationships/image" Target="../media/image20.emf"/><Relationship Id="rId36" Type="http://schemas.openxmlformats.org/officeDocument/2006/relationships/image" Target="../media/image24.emf"/><Relationship Id="rId10" Type="http://schemas.openxmlformats.org/officeDocument/2006/relationships/image" Target="../media/image11.emf"/><Relationship Id="rId19" Type="http://schemas.openxmlformats.org/officeDocument/2006/relationships/customXml" Target="../ink/ink14.xml"/><Relationship Id="rId31" Type="http://schemas.openxmlformats.org/officeDocument/2006/relationships/customXml" Target="../ink/ink20.xml"/><Relationship Id="rId44" Type="http://schemas.openxmlformats.org/officeDocument/2006/relationships/image" Target="../media/image28.emf"/><Relationship Id="rId4" Type="http://schemas.openxmlformats.org/officeDocument/2006/relationships/image" Target="../media/image7.emf"/><Relationship Id="rId9" Type="http://schemas.openxmlformats.org/officeDocument/2006/relationships/customXml" Target="../ink/ink9.xml"/><Relationship Id="rId14" Type="http://schemas.openxmlformats.org/officeDocument/2006/relationships/image" Target="../media/image13.emf"/><Relationship Id="rId22" Type="http://schemas.openxmlformats.org/officeDocument/2006/relationships/image" Target="../media/image17.emf"/><Relationship Id="rId27" Type="http://schemas.openxmlformats.org/officeDocument/2006/relationships/customXml" Target="../ink/ink18.xml"/><Relationship Id="rId30" Type="http://schemas.openxmlformats.org/officeDocument/2006/relationships/image" Target="../media/image21.emf"/><Relationship Id="rId35" Type="http://schemas.openxmlformats.org/officeDocument/2006/relationships/customXml" Target="../ink/ink22.xml"/><Relationship Id="rId43" Type="http://schemas.openxmlformats.org/officeDocument/2006/relationships/customXml" Target="../ink/ink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35.emf"/><Relationship Id="rId18" Type="http://schemas.openxmlformats.org/officeDocument/2006/relationships/customXml" Target="../ink/ink36.xml"/><Relationship Id="rId3" Type="http://schemas.openxmlformats.org/officeDocument/2006/relationships/image" Target="../media/image30.emf"/><Relationship Id="rId21" Type="http://schemas.openxmlformats.org/officeDocument/2006/relationships/image" Target="../media/image39.emf"/><Relationship Id="rId7" Type="http://schemas.openxmlformats.org/officeDocument/2006/relationships/image" Target="../media/image32.emf"/><Relationship Id="rId12" Type="http://schemas.openxmlformats.org/officeDocument/2006/relationships/customXml" Target="../ink/ink33.xml"/><Relationship Id="rId17" Type="http://schemas.openxmlformats.org/officeDocument/2006/relationships/image" Target="../media/image37.emf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20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10" Type="http://schemas.openxmlformats.org/officeDocument/2006/relationships/customXml" Target="../ink/ink32.xml"/><Relationship Id="rId19" Type="http://schemas.openxmlformats.org/officeDocument/2006/relationships/image" Target="../media/image38.emf"/><Relationship Id="rId4" Type="http://schemas.openxmlformats.org/officeDocument/2006/relationships/customXml" Target="../ink/ink29.xml"/><Relationship Id="rId9" Type="http://schemas.openxmlformats.org/officeDocument/2006/relationships/image" Target="../media/image33.emf"/><Relationship Id="rId14" Type="http://schemas.openxmlformats.org/officeDocument/2006/relationships/customXml" Target="../ink/ink34.xml"/><Relationship Id="rId22" Type="http://schemas.openxmlformats.org/officeDocument/2006/relationships/customXml" Target="../ink/ink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Les </a:t>
            </a:r>
            <a:r>
              <a:rPr lang="en-CA" b="1" dirty="0" err="1" smtClean="0"/>
              <a:t>taux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Definition: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err="1" smtClean="0"/>
              <a:t>Exemples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Definition: Les </a:t>
            </a:r>
            <a:r>
              <a:rPr lang="en-CA" dirty="0" err="1" smtClean="0"/>
              <a:t>taux</a:t>
            </a:r>
            <a:r>
              <a:rPr lang="en-CA" dirty="0" smtClean="0"/>
              <a:t> </a:t>
            </a:r>
            <a:r>
              <a:rPr lang="en-CA" dirty="0" err="1" smtClean="0"/>
              <a:t>unitaires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25040" y="603000"/>
              <a:ext cx="11164320" cy="6112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9920" y="591840"/>
                <a:ext cx="11188080" cy="613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1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8" y="321882"/>
            <a:ext cx="8163334" cy="58550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31880" y="461880"/>
              <a:ext cx="11309400" cy="6191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440" y="452520"/>
                <a:ext cx="11334960" cy="62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972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" y="77425"/>
            <a:ext cx="7718843" cy="32265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33280" y="449640"/>
              <a:ext cx="11731680" cy="555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240" y="437040"/>
                <a:ext cx="11757240" cy="55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8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Prix </a:t>
            </a:r>
            <a:r>
              <a:rPr lang="en-CA" dirty="0" err="1" smtClean="0"/>
              <a:t>unitaire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99400" y="1807200"/>
              <a:ext cx="11571840" cy="408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560" y="1795320"/>
                <a:ext cx="11588400" cy="410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74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98" y="365125"/>
            <a:ext cx="7195322" cy="49051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63040" y="2523240"/>
              <a:ext cx="10814040" cy="4208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600" y="2508480"/>
                <a:ext cx="10836000" cy="423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95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" y="9570"/>
            <a:ext cx="7812818" cy="36321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5549400" y="2517840"/>
              <a:ext cx="460800" cy="13705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1480" y="2507400"/>
                <a:ext cx="483480" cy="13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" name="Ink 80"/>
              <p14:cNvContentPartPr/>
              <p14:nvPr/>
            </p14:nvContentPartPr>
            <p14:xfrm>
              <a:off x="2447126" y="4729166"/>
              <a:ext cx="166680" cy="23112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2686" y="4608206"/>
                <a:ext cx="2804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2" name="Ink 81"/>
              <p14:cNvContentPartPr/>
              <p14:nvPr/>
            </p14:nvContentPartPr>
            <p14:xfrm>
              <a:off x="2412926" y="5388686"/>
              <a:ext cx="253800" cy="251640"/>
            </p14:xfrm>
          </p:contentPart>
        </mc:Choice>
        <mc:Fallback>
          <p:pic>
            <p:nvPicPr>
              <p:cNvPr id="82" name="Ink 8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4166" y="5242886"/>
                <a:ext cx="39600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1" name="Ink 90"/>
              <p14:cNvContentPartPr/>
              <p14:nvPr/>
            </p14:nvContentPartPr>
            <p14:xfrm>
              <a:off x="8175086" y="1053566"/>
              <a:ext cx="3364920" cy="108900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5006" y="1047446"/>
                <a:ext cx="3386160" cy="11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2" name="Ink 91"/>
              <p14:cNvContentPartPr/>
              <p14:nvPr/>
            </p14:nvContentPartPr>
            <p14:xfrm>
              <a:off x="3888566" y="1172366"/>
              <a:ext cx="4375080" cy="75240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0646" y="1163006"/>
                <a:ext cx="4393800" cy="7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7" name="Ink 126"/>
              <p14:cNvContentPartPr/>
              <p14:nvPr/>
            </p14:nvContentPartPr>
            <p14:xfrm>
              <a:off x="10062566" y="1175246"/>
              <a:ext cx="1251720" cy="19692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52486" y="1162646"/>
                <a:ext cx="1274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4" name="Ink 163"/>
              <p14:cNvContentPartPr/>
              <p14:nvPr/>
            </p14:nvContentPartPr>
            <p14:xfrm>
              <a:off x="244646" y="1544966"/>
              <a:ext cx="1952280" cy="1455994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3846" y="1535965"/>
                <a:ext cx="1976040" cy="14729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1" name="Ink 170"/>
              <p14:cNvContentPartPr/>
              <p14:nvPr/>
            </p14:nvContentPartPr>
            <p14:xfrm>
              <a:off x="242846" y="5133960"/>
              <a:ext cx="1290240" cy="59400"/>
            </p14:xfrm>
          </p:contentPart>
        </mc:Choice>
        <mc:Fallback>
          <p:pic>
            <p:nvPicPr>
              <p:cNvPr id="171" name="Ink 17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486" y="5120280"/>
                <a:ext cx="13143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2" name="Ink 171"/>
              <p14:cNvContentPartPr/>
              <p14:nvPr/>
            </p14:nvContentPartPr>
            <p14:xfrm>
              <a:off x="4035446" y="4682880"/>
              <a:ext cx="698760" cy="1982880"/>
            </p14:xfrm>
          </p:contentPart>
        </mc:Choice>
        <mc:Fallback>
          <p:pic>
            <p:nvPicPr>
              <p:cNvPr id="172" name="Ink 17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26086" y="4674960"/>
                <a:ext cx="716760" cy="20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3" name="Ink 192"/>
              <p14:cNvContentPartPr/>
              <p14:nvPr/>
            </p14:nvContentPartPr>
            <p14:xfrm>
              <a:off x="5661206" y="6661440"/>
              <a:ext cx="360" cy="360"/>
            </p14:xfrm>
          </p:contentPart>
        </mc:Choice>
        <mc:Fallback>
          <p:pic>
            <p:nvPicPr>
              <p:cNvPr id="193" name="Ink 19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51846" y="665208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6" name="Ink 195"/>
              <p14:cNvContentPartPr/>
              <p14:nvPr/>
            </p14:nvContentPartPr>
            <p14:xfrm>
              <a:off x="10987406" y="1569806"/>
              <a:ext cx="765360" cy="343728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79486" y="1557926"/>
                <a:ext cx="785160" cy="34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0" name="Ink 209"/>
              <p14:cNvContentPartPr/>
              <p14:nvPr/>
            </p14:nvContentPartPr>
            <p14:xfrm>
              <a:off x="3942926" y="4827446"/>
              <a:ext cx="35280" cy="7452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08366" y="4780286"/>
                <a:ext cx="993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1" name="Ink 210"/>
              <p14:cNvContentPartPr/>
              <p14:nvPr/>
            </p14:nvContentPartPr>
            <p14:xfrm>
              <a:off x="3897566" y="4720166"/>
              <a:ext cx="87480" cy="224640"/>
            </p14:xfrm>
          </p:contentPart>
        </mc:Choice>
        <mc:Fallback>
          <p:pic>
            <p:nvPicPr>
              <p:cNvPr id="211" name="Ink 21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45726" y="4658606"/>
                <a:ext cx="1897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2" name="Ink 211"/>
              <p14:cNvContentPartPr/>
              <p14:nvPr/>
            </p14:nvContentPartPr>
            <p14:xfrm>
              <a:off x="10470806" y="4229126"/>
              <a:ext cx="170280" cy="27432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422566" y="4131926"/>
                <a:ext cx="26208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3" name="Ink 212"/>
              <p14:cNvContentPartPr/>
              <p14:nvPr/>
            </p14:nvContentPartPr>
            <p14:xfrm>
              <a:off x="10913246" y="2243006"/>
              <a:ext cx="208440" cy="314640"/>
            </p14:xfrm>
          </p:contentPart>
        </mc:Choice>
        <mc:Fallback>
          <p:pic>
            <p:nvPicPr>
              <p:cNvPr id="213" name="Ink 21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865366" y="2146166"/>
                <a:ext cx="31032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4" name="Ink 213"/>
              <p14:cNvContentPartPr/>
              <p14:nvPr/>
            </p14:nvContentPartPr>
            <p14:xfrm>
              <a:off x="9661886" y="2219246"/>
              <a:ext cx="1798560" cy="393480"/>
            </p14:xfrm>
          </p:contentPart>
        </mc:Choice>
        <mc:Fallback>
          <p:pic>
            <p:nvPicPr>
              <p:cNvPr id="214" name="Ink 21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656126" y="2205566"/>
                <a:ext cx="181044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5" name="Ink 214"/>
              <p14:cNvContentPartPr/>
              <p14:nvPr/>
            </p14:nvContentPartPr>
            <p14:xfrm>
              <a:off x="5547086" y="6153480"/>
              <a:ext cx="360" cy="360"/>
            </p14:xfrm>
          </p:contentPart>
        </mc:Choice>
        <mc:Fallback>
          <p:pic>
            <p:nvPicPr>
              <p:cNvPr id="215" name="Ink 21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38806" y="6145200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7" name="Ink 216"/>
              <p14:cNvContentPartPr/>
              <p14:nvPr/>
            </p14:nvContentPartPr>
            <p14:xfrm>
              <a:off x="2065166" y="1590326"/>
              <a:ext cx="1333800" cy="1984680"/>
            </p14:xfrm>
          </p:contentPart>
        </mc:Choice>
        <mc:Fallback>
          <p:pic>
            <p:nvPicPr>
              <p:cNvPr id="217" name="Ink 21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53646" y="1577006"/>
                <a:ext cx="1357920" cy="20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8" name="Ink 217"/>
              <p14:cNvContentPartPr/>
              <p14:nvPr/>
            </p14:nvContentPartPr>
            <p14:xfrm>
              <a:off x="5650046" y="3703680"/>
              <a:ext cx="5664240" cy="150696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43566" y="3693960"/>
                <a:ext cx="5677560" cy="15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4" name="Ink 223"/>
              <p14:cNvContentPartPr/>
              <p14:nvPr/>
            </p14:nvContentPartPr>
            <p14:xfrm>
              <a:off x="196406" y="4637726"/>
              <a:ext cx="4174920" cy="1551034"/>
            </p14:xfrm>
          </p:contentPart>
        </mc:Choice>
        <mc:Fallback>
          <p:pic>
            <p:nvPicPr>
              <p:cNvPr id="224" name="Ink 22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87406" y="4630525"/>
                <a:ext cx="4195800" cy="1566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26" name="Ink 225"/>
              <p14:cNvContentPartPr/>
              <p14:nvPr/>
            </p14:nvContentPartPr>
            <p14:xfrm>
              <a:off x="2655566" y="3313440"/>
              <a:ext cx="303840" cy="3348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43686" y="3299040"/>
                <a:ext cx="329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7" name="Ink 246"/>
              <p14:cNvContentPartPr/>
              <p14:nvPr/>
            </p14:nvContentPartPr>
            <p14:xfrm>
              <a:off x="2060846" y="2881286"/>
              <a:ext cx="1334520" cy="1548874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45366" y="2869765"/>
                <a:ext cx="1356840" cy="15672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59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0" name="Ink 39"/>
              <p14:cNvContentPartPr/>
              <p14:nvPr/>
            </p14:nvContentPartPr>
            <p14:xfrm>
              <a:off x="1258766" y="2566646"/>
              <a:ext cx="5065920" cy="137376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9046" y="2561246"/>
                <a:ext cx="5087160" cy="13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4" name="Ink 43"/>
              <p14:cNvContentPartPr/>
              <p14:nvPr/>
            </p14:nvContentPartPr>
            <p14:xfrm>
              <a:off x="1231766" y="3107006"/>
              <a:ext cx="1087560" cy="18108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1686" y="3092246"/>
                <a:ext cx="11124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9" name="Ink 68"/>
              <p14:cNvContentPartPr/>
              <p14:nvPr/>
            </p14:nvContentPartPr>
            <p14:xfrm>
              <a:off x="6465446" y="1677086"/>
              <a:ext cx="155520" cy="4264560"/>
            </p14:xfrm>
          </p:contentPart>
        </mc:Choice>
        <mc:Fallback>
          <p:pic>
            <p:nvPicPr>
              <p:cNvPr id="69" name="Ink 6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9326" y="1670966"/>
                <a:ext cx="172080" cy="42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2913686" y="3073166"/>
              <a:ext cx="1325160" cy="23868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02886" y="3058406"/>
                <a:ext cx="13507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6" name="Ink 85"/>
              <p14:cNvContentPartPr/>
              <p14:nvPr/>
            </p14:nvContentPartPr>
            <p14:xfrm>
              <a:off x="6496406" y="3524606"/>
              <a:ext cx="2037960" cy="37656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87406" y="3513446"/>
                <a:ext cx="206100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7" name="Ink 106"/>
              <p14:cNvContentPartPr/>
              <p14:nvPr/>
            </p14:nvContentPartPr>
            <p14:xfrm>
              <a:off x="4846166" y="2410766"/>
              <a:ext cx="1712880" cy="1417320"/>
            </p14:xfrm>
          </p:contentPart>
        </mc:Choice>
        <mc:Fallback>
          <p:pic>
            <p:nvPicPr>
              <p:cNvPr id="107" name="Ink 10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38246" y="2397806"/>
                <a:ext cx="1733400" cy="14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8" name="Ink 107"/>
              <p14:cNvContentPartPr/>
              <p14:nvPr/>
            </p14:nvContentPartPr>
            <p14:xfrm>
              <a:off x="3662486" y="4241006"/>
              <a:ext cx="360" cy="36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54206" y="4232726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9" name="Ink 158"/>
              <p14:cNvContentPartPr/>
              <p14:nvPr/>
            </p14:nvContentPartPr>
            <p14:xfrm>
              <a:off x="7011566" y="1940606"/>
              <a:ext cx="4490640" cy="1280520"/>
            </p14:xfrm>
          </p:contentPart>
        </mc:Choice>
        <mc:Fallback>
          <p:pic>
            <p:nvPicPr>
              <p:cNvPr id="159" name="Ink 15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02566" y="1929446"/>
                <a:ext cx="451152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6" name="Ink 165"/>
              <p14:cNvContentPartPr/>
              <p14:nvPr/>
            </p14:nvContentPartPr>
            <p14:xfrm>
              <a:off x="8333126" y="2786246"/>
              <a:ext cx="593280" cy="197784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25206" y="2775446"/>
                <a:ext cx="608400" cy="19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7" name="Ink 166"/>
              <p14:cNvContentPartPr/>
              <p14:nvPr/>
            </p14:nvContentPartPr>
            <p14:xfrm>
              <a:off x="11592206" y="3520286"/>
              <a:ext cx="502560" cy="946080"/>
            </p14:xfrm>
          </p:contentPart>
        </mc:Choice>
        <mc:Fallback>
          <p:pic>
            <p:nvPicPr>
              <p:cNvPr id="167" name="Ink 16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582846" y="3515246"/>
                <a:ext cx="518400" cy="9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8" name="Ink 167"/>
              <p14:cNvContentPartPr/>
              <p14:nvPr/>
            </p14:nvContentPartPr>
            <p14:xfrm>
              <a:off x="8886086" y="3341366"/>
              <a:ext cx="2587680" cy="1236960"/>
            </p14:xfrm>
          </p:contentPart>
        </mc:Choice>
        <mc:Fallback>
          <p:pic>
            <p:nvPicPr>
              <p:cNvPr id="168" name="Ink 1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76726" y="3334526"/>
                <a:ext cx="2604960" cy="125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6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12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Les taux</vt:lpstr>
      <vt:lpstr>PowerPoint Presentation</vt:lpstr>
      <vt:lpstr>PowerPoint Presentation</vt:lpstr>
      <vt:lpstr>Prix unitaire</vt:lpstr>
      <vt:lpstr>PowerPoint Presentation</vt:lpstr>
      <vt:lpstr>PowerPoint Presentation</vt:lpstr>
      <vt:lpstr>PowerPoint Presentation</vt:lpstr>
    </vt:vector>
  </TitlesOfParts>
  <Company>SD71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taux</dc:title>
  <dc:creator>Philip-James Nelson</dc:creator>
  <cp:lastModifiedBy>Philip-James Nelson</cp:lastModifiedBy>
  <cp:revision>8</cp:revision>
  <cp:lastPrinted>2018-11-05T17:24:04Z</cp:lastPrinted>
  <dcterms:created xsi:type="dcterms:W3CDTF">2018-11-02T19:47:29Z</dcterms:created>
  <dcterms:modified xsi:type="dcterms:W3CDTF">2018-11-05T20:01:02Z</dcterms:modified>
</cp:coreProperties>
</file>