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4" r:id="rId5"/>
    <p:sldId id="260" r:id="rId6"/>
    <p:sldId id="261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3T22:24:31.68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1 131 2481,'38'-67'1876,"-38"66"-1645,1 0 0,-1 1-1,1-1 1,-1 1 0,0-1 0,1 0 0,-1 1-1,0-1 1,0 0 0,1 1 0,-1-1 0,0 0 0,0 0-1,0 1 1,0-1 0,0 0 0,0 0 0,0 1 0,0-1-1,0 0 1,0 1 0,-1-1 0,1 0 0,0 1-1,0-1 1,-1 0 0,1 1 0,0-1 0,-1-1 0,0 2-198,1 0 0,0 0 0,0 0 0,-1 0 0,1 0 0,0 0 0,-1 0 1,1 0-1,0 0 0,0 0 0,-1 0 0,1 0 0,0 0 0,-1 0 0,1 0 0,0 0 1,0 0-1,-1 0 0,1 0 0,0 0 0,0 1 0,-1-1 0,1 0 0,0 0 1,0 0-1,-1 0 0,1 1 0,0-1 0,0 0 0,0 0 0,-1 1 0,1-1 1,0 0-1,0 0 0,0 1 0,0-1 0,0 0 0,-1 0 0,1 1 0,0-1 1,0 0-1,0 1 0,0-1 0,0 0 0,0 0 0,0 1 0,0-1 0,0 0 1,0 1-1,0-1 0,-1 24 38,1 0 0,3 29 0,0-3 12,2 33 94,18 95 1,-16-111 1445,-7-75-1798,16-109 193,-5 57 8,-3 6 0,-1 4-13,3 0 0,16-52 0,-24 94-9,1 1-1,1-1 1,0 0 0,0 1-1,5-8 1,-7 13-11,-1 0 0,1 0 1,0 0-1,-1 0 0,1 1 0,0-1 1,0 0-1,0 1 0,1-1 0,-1 1 1,0 0-1,0 0 0,1 0 0,-1 0 1,1 0-1,-1 0 0,1 1 0,-1-1 1,5 1-1,41-4-93,-39 2 102,0 1 0,0 0 0,0 1 0,0 0 1,-1 0-1,1 1 0,0 0 0,0 0 0,10 4 0,64 16-1754,-68-14-1113,2 4 1161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3T22:24:08.87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61 43 3873,'12'-43'9206,"-12"75"-9775,0-27 1027,-7 115 373,-34 190 0,17-171-846,23-114-2085,1-23 1348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3T22:24:09.62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0 103 4993,'4'-14'5357,"-3"13"-5297,0 0 0,0 0 0,1 0 1,-1 1-1,0-1 0,0 0 0,1 1 0,-1-1 0,0 1 0,1-1 0,-1 1 0,3 0 0,0-2-49,1 1 0,0 0 0,-1-1 0,1 0 0,4-3 0,5-3 37,-2 0 16,0 1 1,0 0-1,1 1 1,0 1-1,26-8 1,-30 11-11,7-2 65,2 1-1,24-1 1,-38 3-60,1 1 1,-1 0-1,0 1 0,0-1 1,1 1-1,-1 0 0,0 0 0,0 0 1,0 1-1,0-1 0,0 1 1,0 0-1,0 0 0,-1 0 0,6 4 1,-7-4 5,-1 0-1,1 0 1,-1 0 0,0 1 0,0-1 0,0 0 0,0 0-1,0 1 1,0-1 0,0 1 0,-1-1 0,1 1 0,-1-1-1,0 1 1,1-1 0,-1 1 0,-1 4 0,-7 44 480,7-49-524,-7 28 191,-1 0-1,-22 45 1,-36 57 95,41-84-215,4-8-35,-49 104 87,71-142-157,-1-1 0,0 0 0,1 0 0,-1 0-1,1 1 1,-1-1 0,1 0 0,0 0-1,-1 1 1,1-1 0,0 0 0,0 1 0,0-1-1,0 0 1,0 1 0,0-1 0,1 0 0,-1 0-1,0 1 1,1-1 0,-1 0 0,0 0-1,1 1 1,0-1 0,-1 0 0,1 0 0,0 0-1,0 0 1,-1 0 0,1 0 0,1 1-1,2 1-57,0-1 0,1 0-1,-1-1 1,0 1-1,1-1 1,-1 0-1,8 1 1,-4 0 76,17 2 54,0-1 1,33 0-1,-29-2 191,34 5 1,74 15-279,-128-19-746,-2 5 314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3T22:24:28.58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43 57 3273,'-9'-13'8516,"8"12"-8347,0 0 0,1 0-1,-1 0 1,0 1-1,0-1 1,0 0 0,-1 0-1,1 1 1,0-1 0,0 1-1,0-1 1,0 1-1,-1-1 1,1 1 0,0 0-1,0 0 1,-1-1 0,1 1-1,-2 0 1,2 2-151,1 0 0,-1 0 0,0 0 0,1 0 0,-1 0 0,1 0-1,0 0 1,-1 0 0,1 0 0,0 4 0,0-1 17,-5 108 181,10 213 475,-4-302-621,0-5 77,0 0 1,6 31-1,-6-49 64,-1-12 55,20-44-268,-11 33 32,10-42 0,-14 43-10,34-131 56,-31 126-64,-5 16-11,0 1 0,0 0 0,1 0 0,7-13 0,36-84-34,-1 55-71,-45 49 102,1 1 0,-1-1 0,0 1 0,1-1 0,-1 1 0,1 0 0,-1 0 0,1 0 0,0 0 0,-1 0 0,3-1 0,12-8-62,-12 4-38,-4 5 100,0 1 0,1 0 0,-1-1 0,0 1-1,0-1 1,1 1 0,-1 0 0,0-1 0,1 1 0,-1 0-1,0-1 1,1 1 0,-1 0 0,0 0 0,1-1 0,-1 1-1,1 0 1,-1 0 0,0 0 0,1 0 0,-1 0 0,1-1-1,0 1 1,6-2-6,1 0 0,-1 0 0,1 1 0,-1 0 0,1 0 0,0 0 0,-1 1 0,1 1 0,0-1 0,-1 1 0,1 0 0,13 5 0,-10 2 330,0 1-4842,-2-4 3543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3T22:58:30.08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370 55 2393,'25'7'5953,"-25"-8"-5821,0 1 1,0 0-1,0 0 1,0-1-1,0 1 1,0 0-1,0-1 1,0 1-1,0 0 1,2-6 2119,-1 6-2119,-9 2-107,1 1-1,0 0 1,0 1-1,1 0 1,-1 0 0,1 0-1,0 1 1,0-1-1,0 2 1,1-1 0,0 1-1,0-1 1,-6 10-1,-3 3 10,-190 239 139,137-169-114,47-48-630,28-57-571,3-1 1097,0 1 1,1 0-1,1 1 1,19-19-1,34-40 26,-1-11 105,110-132 1207,-167 209-1108,-6 6-79,-1 1 1,1 0 0,-1 0-1,1 0 1,0 1 0,0-1-1,6-1 3176,-32 57-2970,-33 63-160,18-41-102,-99 181-22,127-242-67,10-13-12,-1 0 0,0 0 1,1 0-1,-1 0 0,1 0 1,0 0-1,-1 0 0,1 0 1,0 1-1,0-1 0,1 0 1,-1 1-1,0 2 0,7-7-570,44-41-268,69-75 0,-11 9 819,32-37 433,-150 160 538,1 0 0,-11 24 0,-21 36-545,-3-12-239,-109 170 41,128-191-1246,57-83 521,2 2-1,2 1 0,61-53 1,-68 66 417,-23 19 171,-4 4 25,0 1 1,0 0-1,0-1 0,1 1 1,-1 0-1,0 0 0,1 0 0,0 1 1,3-3-1,-6 4-30,0 0-1,0 0 1,0 0 0,1 1-1,-1-1 1,0 0-1,0 0 1,0 0 0,0 0-1,0 0 1,0 0-1,0 0 1,0 1 0,0-1-1,0 0 1,0 0 0,0 0-1,0 0 1,1 0-1,-1 1 1,0-1 0,0 0-1,0 0 1,0 0-1,0 0 1,0 0 0,0 0-1,-1 1 1,1-1 0,0 0-1,0 0 1,0 0-1,0 0 1,0 0 0,0 1-1,0-1 1,0 0 0,0 0-1,0 0 1,0 0-1,0 0 1,0 0 0,-1 0-1,1 0 1,0 1-1,0-1 1,0 0 0,0 0-1,0 0 1,0 0 0,-1 0-1,1 0 1,-6 7 1192,-29 56-736,-22 36-237,30-57-154,-48 68-81,77-117-1494,11-15 658,34-41 460,78-80 0,-68 92 448,-39 37 263,-15 14 207,-4 6 585,-12 23-294,-26 42-1,20-38-715,-35 63-304,50-89 67,-2 2-844,1 1 0,0 0 0,-4 12 0,6 3-97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3T22:58:30.87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154 65 5705,'-43'-59'2401,"43"58"-2348,0 1 1,0 0 0,0 0 0,0-1 0,0 1-1,0 0 1,-1 0 0,1 0 0,0-1-1,0 1 1,0 0 0,0 0 0,0 0-1,-1-1 1,1 1 0,0 0 0,0 0 0,0 0-1,-1 0 1,1 0 0,0-1 0,0 1-1,0 0 1,-1 0 0,1 0 0,0 0-1,0 0 1,-1 0 0,1 0 0,0 0-1,0 0 1,-1 0 0,1 0 0,0 0 0,0 0-1,-1 0 1,1 0 0,0 0 0,0 0-1,-1 0 1,1 0 0,0 0 0,0 1-1,-1-1 1,1 0 0,0 0 0,0 0-1,0 0 1,-1 0 0,1 1 0,0-1 0,0 0-1,0 0 1,0 0 0,0 1 0,-1-1-1,1 0 1,0 0 0,0 0 0,0 1-1,0-1 1,0 0 0,0 0 0,0 1-1,0-1 1,0 0 0,0 0 0,0 1 0,0-1-1,-3 23 930,3-19-607,-7 59 741,3-20-442,-12 52-1,9-57-185,-4 67 1,9-67-45,-14 69-1,-18 11 579,34-118-1058,0 1-1,0-1 0,0 0 0,0 0 0,0 0 1,0 1-1,0-1 0,0 0 0,0 0 0,0 0 1,1 0-1,-1 1 0,0-1 0,0 0 0,0 0 1,0 0-1,0 1 0,0-1 0,0 0 0,0 0 1,0 0-1,1 0 0,-1 0 0,0 1 1,0-1-1,0 0 0,0 0 0,0 0 0,1 0 1,-1 0-1,0 0 0,0 0 0,0 0 0,1 0 1,-1 0-1,0 1 0,0-1 0,13 1-452,21-5 679,-19 1-298,15 3 131,53 5 0,-32 4 111,-42-7-361,0 0 0,0-1 0,0 0 0,17 0 0,-24-1 48,-1-1 0,0 1-1,0 0 1,0 0 0,0-1 0,0 1-1,0 0 1,0-1 0,0 1 0,0-1-1,0 0 1,0 1 0,0-1 0,0 0-1,0 1 1,-1-1 0,1 0 0,0 0-1,0 0 1,0-1 0,0 1-60,12-13-1197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3T22:58:31.23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54 2 4537,'-10'-1'11625,"10"20"-10975,-3 95 60,-20 133 1,18-217-849,0 2 331,-2 54-1,6-78-476,2 1 0,-1-1 0,1 1 0,0-1 0,1 1 0,0-1 0,0 0 0,1 0 0,0 0-1,1 0 1,5 10 0,12 7-752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3T22:58:33.31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155 103 3265,'120'-86'2139,"-89"70"3017,-40 26-1867,0 4-3064,-3 7-128,-9 12 62,-46 55-1,17-27 45,-40 67 0,62-86-116,14-25-11,8-12-182,7-13-386,0 7 431,-1 0-1,1 0 1,0 0-1,0-1 0,0 1 1,0 0-1,0 0 1,0 0-1,0 0 1,0 0-1,0 1 1,0-1-1,0 0 1,1 0-1,2 0 1,10-8-262,24-29 130,-29 27 315,2 0 1,-1 1-1,13-9 0,-21 18-78,0 0 40,0-1 0,0 1 0,1-1-1,-1 1 1,0-1 0,0 0 0,-1 0-1,1 0 1,0 0 0,-1 0 0,1 0-1,-1 0 1,1-1 0,0-4 294,-2 7-348,0 0 1,-1 0-1,1 0 0,0 0 1,0 0-1,0 0 0,0 0 1,-1 0-1,1 0 0,0 0 1,0 0-1,0 0 0,-1 0 0,1 0 1,0 0-1,0 0 0,0 0 1,-1 0-1,1 0 0,0 0 1,0 0-1,0 0 0,0 0 1,-1 0-1,1 1 0,0-1 1,0 0-1,0 0 0,0 0 1,-1 0-1,1 0 0,0 1 1,0-1-1,0 0 0,0 0 0,0 1 1,-23 49 497,-39 64 0,53-98-449,-1 0-1,-24 27 1,33-42-92,1-1 0,0 0 0,-1 1 0,1-1 0,-1 1 0,1-1 0,-1 0 1,1 1-1,0-1 0,-1 1 0,1-1 0,0 1 0,0-1 0,-1 1 0,1 0 0,0-1 0,0 1 0,0-1 0,-1 1 0,1-1 0,0 1 0,0 0 0,0-1 0,0 1 1,0-1-1,0 1 0,1 0 0,-1 0-24,1-1 0,-1 0 1,1 0-1,-1 0 0,1 0 1,-1 0-1,1 0 0,-1 0 1,1 0-1,-1 0 0,1 0 1,-1 0-1,1 0 0,-1 0 1,1 0-1,-1-1 0,0 1 1,1 0-1,-1 0 0,1-1 1,-1 1-1,1 0 0,-1 0 1,0-1-1,1 1 0,-1 0 1,0-1-1,1 0 0,10-7-307,1 0-1,0 1 0,0 0 0,20-7 0,-19 9 331,-1-1 0,0 0 0,0-1 1,20-16-1,19-21 24,-34 26 43,0 1 62,-17 17-92,1-1 0,0 1 0,-1 0 0,1-1 1,0 1-1,0 0 0,-1 0 0,1-1 0,0 1 0,0 0 1,-1 0-1,1 0 0,0 0 0,0 0 0,-1 0 1,1 0-1,0 0 0,0 0 0,-1 0 0,1 1 0,0-1 1,0 0-1,-1 0 0,2 1 0,-1 0 4,-1-1 0,0 1 1,1-1-1,-1 0 0,0 1 0,1-1 0,-1 1 0,0-1 0,0 1 1,1-1-1,-1 1 0,0-1 0,0 1 0,0-1 0,0 1 0,1-1 1,-1 1-1,0-1 0,0 1 0,0-1 0,0 1 0,0-1 0,0 1 1,-1-1-1,1 1 0,0-1 0,0 1 0,0-1 0,0 1 0,-1-1 1,1 1-1,0-1 0,0 1 0,-1-1 0,1 1 0,0-1 0,-1 1 1,-19 26 683,5-8-348,-4 11-100,12-20-229,0 0 0,1 0 1,1 1-1,-1 0 1,2 0-1,-1 0 0,2 0 1,-5 19-1,8-30-49,0 0-1,0 0 1,0 0 0,0 0-1,0 1 1,0-1-1,0 0 1,0 0 0,0 0-1,0 0 1,0 0 0,0 0-1,0 0 1,0 0-1,0 1 1,0-1 0,0 0-1,0 0 1,0 0 0,0 0-1,1 0 1,-1 0-1,0 0 1,0 0 0,0 0-1,0 0 1,0 1 0,0-1-1,0 0 1,0 0-1,0 0 1,0 0 0,0 0-1,0 0 1,1 0 0,-1 0-1,0 0 1,0 0-1,0 0 1,0 0 0,0 0-1,0 0 1,0 0 0,0 0-1,1 0 1,-1 0-1,0 0 1,0 0 0,0 0-1,0 0 1,0 0 0,0 0-1,0 0 1,0 0-1,0 0 1,1 0 0,-1 0-1,0 0 1,0 0 0,0 0-1,0 0 1,0 0-1,0 0 1,0-1 0,10-5-1404,-1 0 847,18-10 485,-1-1-1,36-30 0,-45 24 73,-16 21 16,0 0 1,0 0 0,0 0 0,0 0 0,1 0-1,-1 0 1,1 0 0,-1 0 0,1 1 0,0-1-1,0 1 1,-1-1 0,3 0 0,1 1 79,0 0 1,0 0 0,1 1 0,8 0-1,-9 0 499,-6 2-472,-1-1 0,1 0 0,0 0 0,0 0 0,0 1 0,0-1 0,1 1 0,-1-1 0,0 1 0,0-1 1,1 1-1,-1-1 0,1 1 0,-1-1 0,1 1 0,0 0 0,0-1 0,0 4 0,-4 13 67,-26 63 286,19-62-312,10-18-140,0 0 0,0 1 0,0-1-1,0 0 1,0 1 0,1-1 0,-1 0-1,0 1 1,1-1 0,-1 1 0,1-1 0,-1 1-1,1-1 1,0 1 0,0-1 0,0 1-1,0-1 1,0 1 0,0 0 0,0-1 0,1 2-1,-1-3-20,0 0-1,0 0 1,0 0-1,0 0 1,0 0-1,0 0 1,0 0-1,0 0 1,0 0-1,0 0 1,0 0-1,0 0 1,0 0-1,0 0 1,0-1-1,0 1 1,0 0-1,0 0 1,0 0-1,0 0 1,0 0-1,0 0 1,0 0-1,0 0 1,0 0-1,0 0 1,1 0 0,-1 0-1,0 0 1,0 0-1,0 0 1,0 0-1,0 0 1,0 0-1,0 0 1,0 0-1,0 0 1,0 0-1,0 0 1,0 0-1,0 0 1,0 0-1,0 0 1,0 0-1,1 0 1,-1 0-1,0 0 1,0 0-1,0 0 1,0 0-1,0 0 1,1-7-1415,1-1 1098,0 1 305,1 0 0,-1 0-1,2 0 1,-1 1-1,1-1 1,0 1 0,0 0-1,6-8 1,-2 4 4,-5 5 31,0 1-1,0-1 1,1 1 0,-1 0 0,1 0-1,0 0 1,0 0 0,1 1 0,-1 0 0,10-6-1,-4 0 741,-16 21 455,-2 16-992,5-19-175,1-1-1,-1 1 0,0-1 1,-1 0-1,0 0 1,0 0-1,0-1 1,-1 0-1,-1 1 1,-7 7-1,11-13-22,-26 35 193,26-34-186,1-1 0,-1 1-1,1 0 1,0 0 0,0 0 0,0 0 0,0 0 0,0 0-1,1 0 1,-1 0 0,1 0 0,0 4 0,5 2-4,-5-9-27,0 1-1,0-1 0,0 0 0,1 0 0,-1 0 0,0 0 1,0 0-1,0 0 0,0 0 0,1 0 0,-1 0 0,0 0 0,0 0 1,0 0-1,0 0 0,0 0 0,1-1 0,-1 1 0,0 0 1,0 0-1,0 0 0,0 0 0,0 0 0,1 0 0,-1 0 0,0 0 1,0 0-1,0 0 0,0-1 0,0 1 0,0 0 0,0 0 1,0 0-1,1 0 0,-1 0 0,0-1 0,0 1 0,0 0 1,0 0-1,0 0 0,0 0 0,0 0 0,0-1 0,0 1 0,0 0 1,0 0-1,0 0 0,0 0 0,0 0 0,0-1 0,0 1 1,0 0-1,0 0 0,0 0 0,0 0 0,0-1 0,-1 1 1,1 0-1,0 0 0,0 0 0,0 0 0,0 0 0,0-2-72,0 0-1,0 1 1,0-1 0,0 0-1,1 1 1,-1-1-1,0 0 1,1 1-1,-1-1 1,2-1 0,2-9-252,4-40-58,3-99 0,-7 82 434,-2 27 201,3 0-1,13-56 1,-20 86 176,2 13-411,0-1 0,0 0 0,0 0-1,0 0 1,0 0 0,0 0 0,0 0 0,0 0 0,0 0 0,0 1 0,0-1 0,0 0 0,0 0 0,0 0 0,0 0 0,0 0 0,0 0 0,0 0 0,0 0 0,0 0 0,0 1 0,0-1 0,-1 0 0,1 0 0,0 0 0,0 0 0,0 0 0,0 0 0,0 0 0,0 0 0,0 0-1,0 0 1,0 0 0,-1 0 0,1 0 0,0 0 0,0 0 0,0 0 0,0 0 0,0 0 0,0 0 0,0 0 0,0 0 0,-1 0 0,1 0 0,0 0 0,0 0 0,0 0 0,0 0 0,0 0 0,0 0 0,0 0 0,0 0 0,-1 0 0,1 0 0,0 0 0,0 0 0,0-1 0,0 1-1,0 0 1,0 0 0,0 0 0,0 0 0,0 0 0,0 0 0,0 0 0,-7 30 53,-21 58 0,25-81-31,0-1-1,-1 1 0,1-1 1,-1 0-1,0 0 0,-1 0 0,0-1 1,0 0-1,0 0 0,-8 7 1,-11 10 199,19-16-96,5-5-134,0-1 0,0 1 0,-1-1 1,1 1-1,0-1 0,-1 1 0,1-1 0,0 1 0,-1-1 0,1 1 0,-1-1 0,1 1 1,-1-1-1,1 0 0,-1 1 0,1-1 0,-1 0 0,1 1 0,-1-1 0,1 0 0,-1 0 1,0 1-1,1-1 0,-1 0 0,1 0 0,-1 0 0,0 0 0,1 0 0,-1 0 0,0 0 1,1 0-1,-1 0 0,1 0 0,-1 0 0,0-1 0,1 1 0,-1 0 0,1 0 0,-1-1 1,0 1-1,1 0 0,-1-1 0,0 0 0,0 0-41,-1 0-1,1 0 0,0 0 1,0 0-1,0 0 1,0-1-1,0 1 1,0 0-1,0-1 1,0 1-1,1-1 1,-1 1-1,0-1 0,1 1 1,-1-1-1,1 1 1,0-1-1,-1-1 1,-1-39-320,0 2 300,-7-8 78,2 15 18,1-1 0,-2-48 1,9 75-240,2 11-749,4 25 133,21 164-4073,-22-120 3421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3T22:58:33.96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10 24 6945,'-6'44'1305,"2"4"4820,24-62-6108,34-16-1,-37 20-12,6-1 53,1 1 0,41-12-1,-20 8 164,-44 13-195,0 1 0,0-1-1,0 1 1,1-1 0,-1 1 0,0 0 0,0-1 0,0 1-1,1 0 1,-1 0 0,0 0 0,0 0 0,1 0 0,-1 0-1,0 0 1,0 1 0,0-1 0,1 0 0,-1 1 0,0-1-1,0 0 1,0 1 0,0 0 0,0-1 0,0 1 0,0 0-1,0-1 1,0 1 0,0 0 0,0 0 0,0 0 0,0 0-1,-1 0 1,1 0 0,0 0 0,-1 0 0,1 0 0,-1 0-1,1 0 1,-1 0 0,1 1 0,-1-1 0,0 0 0,0 0-1,0 1 1,1-1 0,-1 0 0,-1 2 0,2 7 345,-1 0-1,0 1 1,-1-1 0,-3 15 0,-3 2-54,-1 0-1,-1 0 1,-1-1 0,-24 46 0,-14 33-37,45-97-266,-17 43 85,-1 0 0,-29 47-1,50-97-113,-1 0-1,0 0 0,0 0 1,1 1-1,-1-1 0,1 0 0,-1 0 1,1 1-1,-1-1 0,1 0 1,0 1-1,-1-1 0,1 0 1,0 1-1,0-1 0,0 0 1,0 1-1,0-1 0,1 0 0,-1 1 1,0-1-1,1 2 0,0-1-17,0-1 0,0 0 0,1 0-1,-1 0 1,0 0 0,0 0-1,1 0 1,-1 0 0,0 0-1,1 0 1,-1 0 0,1-1 0,-1 1-1,1-1 1,-1 1 0,3-1-1,9 3-177,0-2 0,0 0 0,26-2-1,-24 1 246,11 0-345,0-1-1,34-7 1,-15 3-749,10 5 429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3T22:58:39.75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112 117 5673,'-95'-37'2199,"78"29"-624,22 6-1153,1-1 223,-4 2-548,-1-1 0,1 1 0,-1 0 0,1 0 0,0 0 0,-1 1 0,1-1 0,0 0 0,0 0 0,0 1 0,-1-1 0,4 1 0,-2-1 40,106-35 904,-92 32-929,0 1 0,0 0 1,28 0-1,7-1 78,-50 3-142,0 1 0,0 0-1,0 0 1,0 0 0,-1 0-1,1 0 1,0 0 0,0 0-1,0 0 1,0 1 0,0-1-1,-1 1 1,1-1 0,0 1-1,0 0 1,-1 0 0,1 0-1,-1 0 1,1 0 0,-1 0-1,1 0 1,1 2 0,-2-1 36,0 0 0,0 1 1,0-1-1,0 0 1,0 0-1,0 1 0,-1-1 1,1 0-1,-1 1 0,0-1 1,0 1-1,0-1 1,0 1-1,0-1 0,0 0 1,0 1-1,-2 4 0,-4 14 208,-1 0 0,-18 39 0,13-36-209,-11 39 0,20-54-85,0 1 1,1-1-1,1 1 1,-1 0-1,1 18 1,1-24-34,1-1 1,-1 1 0,1 0-1,0-1 1,0 1-1,1-1 1,-1 1 0,1-1-1,0 0 1,0 0-1,0 1 1,0-1 0,0 0-1,1-1 1,-1 1-1,1 0 1,0-1 0,5 4-1,6 3-19,1-1-1,0 0 1,0-1-1,1-1 1,0 0-1,28 5 1,30 12-378,-4 8-2184,-36-15 1550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3T22:58:40.91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310 1 5369,'-73'9'11140,"62"14"-11938,8-14 1388,-47 98-285,39-86-224,0-1 0,-2 0-1,-23 27 1,-62 70 259,98-117-344,0 0 0,0 0 0,0 0-1,0 0 1,0 0 0,0 0 0,0 1 0,0-1 0,0 0-1,0 0 1,0 0 0,0 0 0,0 0 0,0 0 0,0 0-1,0 0 1,0 0 0,0 0 0,0 0 0,-1 0 0,1 0-1,0 0 1,0 0 0,0 1 0,0-1 0,0 0 0,0 0-1,0 0 1,0 0 0,0 0 0,0 0 0,0 0 0,-1 0-1,1 0 1,0 0 0,0 0 0,0 0 0,0 0 0,0 0-1,0 0 1,0 0 0,0 0 0,0 0 0,0 0 0,-1-1-1,1 1 1,0 0 0,0 0 0,0 0 0,0 0 0,0 0-1,0 0 1,0 0 0,0 0 0,0 0 0,0 0 0,0 0-1,0 0 1,0 0 0,0 0 0,0 0 0,0-1 0,0 1-1,4-9-1754,54-45 926,56-53 649,0-15 699,-94 99-102,-20 22-384,0 1 1,0 0-1,1-1 1,-1 1-1,0 0 1,0-1-1,0 1 1,0 0-1,1-1 1,-1 1-1,0 0 1,0-1-1,1 1 1,-1 0-1,0 0 1,0 0-1,1-1 1,-1 1-1,0 0 1,1 0-1,-1 0 1,0 0-1,1-1 1,-1 1-1,0 0 1,1 0-1,-1 0 1,1 0-1,-1 0 1,0 0-1,1 0 1,-1 0-1,0 0 1,1 0-1,-1 0 1,0 0-1,1 0 1,-1 0-1,0 1 1,1-1-1,-1 0 1,0 0-1,1 0 1,0 1-1,-1 0 41,0-1-1,0 1 1,0 0-1,1 0 1,-1 0-1,0-1 1,0 1-1,0 0 0,0 0 1,-1 0-1,1 0 1,0-1-1,0 1 1,0 0-1,-1 0 1,1-1-1,0 1 1,-1 0-1,0 0 0,-6 11 281,-1-1-1,-18 19 0,-11 16-262,-43 86 64,21-32 37,52-88-143,5-9-136,3-6-467,1-1 327,0 0 1,0 1-1,0 0 1,0 0-1,0-1 1,1 1-1,-1 0 1,1 1-1,3-4 1,14-14 136,-5 2 62,4-2-7,26-40 0,-40 53 53,-1 1 22,-1 1-1,0-1 1,1 1 0,0 0-1,1 1 1,-1-1-1,1 1 1,-1 0 0,1 0-1,11-6 1,-27 32 2075,-26 57-1851,-14 34-89,42-89-125,-1 0 1,-2 0 0,0-1-1,-29 42 1,32-49-84,8-16 25,1 0 0,0 0 0,0 1-1,0-1 1,0 0 0,0 0 0,0 0 0,0 1 0,0-1-1,0 0 1,0 0 0,0 0 0,0 1 0,0-1 0,0 0-1,0 0 1,0 1 0,0-1 0,0 0 0,0 0 0,0 0-1,0 0 1,1 1 0,-1-1 0,0 0 0,0 0 0,0 0-1,0 0 1,0 1 0,1-1 0,-1 0 0,0 0 0,0 0-1,0 0 1,0 0 0,1 0 0,-1 1 0,0-1-1,0 0 1,0 0 0,0 0 0,1 0 0,-1 0 0,0 0-1,0 0 1,1 0 0,-1 0 0,0 0 0,0 0 0,0 0-1,1 0 1,-1 0 0,0 0 0,0 0 0,0 0 0,1 0-1,-1 0 1,0-1 0,0 1 0,0 0 0,0 0 0,1 0-1,-1 0 1,0 0 0,0-1 0,5-11-1791,-1 1 1760,2 0-1,-1 1 1,2-1 0,-1 1-1,1 0 1,14-13 0,-2 0 10,36-52-3,6-4 143,-49 66 359,-17 28 1728,-18 47-1773,13-36-278,-19 40 1,15-40-45,2-3-19,-10 25 0,20-41-55,-1-1 0,1 1 0,1 0 0,-1 0 0,1-1 0,0 1 0,1 0 0,0 14 0,3 15-105,-2 50-1,-3-71-48,0 0 1,-1 0-1,-1 0 0,0 0 1,-1 0-1,-1-1 0,-11 21 1,0 2-939,-34 84-3895,20-41 3211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3T22:23:42.57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223 202 2208,'-23'-29'5507,"21"25"-5459,1 1 1,-1-1 0,1 1-1,-1-1 1,1 0 0,0 1-1,1-1 1,-1 0-1,1 0 1,-1 1 0,1-1-1,0 0 1,0 0-1,1 0 1,-1 0 0,1 1-1,0-1 1,0 0 0,2-3-1,-1-7 3040,-2 14-3061,-19 25 1173,16-20-1467,-10 13 319,0 0-1,-1-1 1,-1-1 0,0 0 0,-26 19-1,-23 9-1075,118-75 906,-32 20 98,-1-1 0,22-18 0,65-67-45,-16 13 159,-84 77-14,-7 5 126,-4 4 728,-2 11-376,-4 16-464,-1-1 0,-2-1 1,-1 0-1,-17 26 1,5-12-2,-36 42 1,-3 6-53,54-76-425,21-23-286,131-135-227,-97 96 1013,90-79 1,-129 121 296,-12 16 1365,5-8-1769,-1 3 15,0 1 0,0 0 0,-1-1 0,1 1 0,-6 6 1,-28 29 22,-27 33 34,35-33-38,15-21-37,-1 1-1,-1-2 0,-1 0 1,-26 24-1,32-32-342,16-12-737,0-11 266,114-140 672,-118 150 204,28-36-222,-20 28 448,-13 19 958,-54 82-1162,15-28-50,11-11-13,19-29-36,-1-1 0,-1 0 0,-31 36 1,47-59-840,30-22-161,5-19 843,35-51-1,-63 84 301,-7 13 138,-11 21 113,5-17-388,1 1 1,-1 1-1,2-1 1,-1 0-1,1 1 1,0-1-1,0 9 1,0-4-440,0-1 1,-7 20-1,-2-7-38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3T22:23:46.22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89 38 1808,'-10'-37'10162,"8"77"-10036,-7 33 210,-19 74 0,25-133-317,-33 117 249,36-131-290,0 1 1,0-1 0,1 1-1,-1-1 1,0 0 0,0 1-1,1-1 1,-1 1 0,0-1-1,1 1 1,-1-1 0,0 0-1,1 1 1,-1-1 0,1 0-1,-1 1 1,0-1 0,1 0-1,-1 0 1,1 1 0,-1-1-1,1 0 1,-1 0 0,1 0-1,-1 0 1,1 0 0,-1 0-1,1 0 1,-1 0-1,2 0 1,23 3 119,-18-2-148,20 2 45,0-1 1,37-2-1,-35-1 4,-7-1 34,41 3 0,-54 0-355,0 0 0,1-1-1,-1-1 1,1 1 0,-1-1 0,0-1-1,14-4 1,-7 2-598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3T22:23:46.99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140 57 1744,'17'-48'2226,"-17"48"-2159,0 1-1,-1-1 0,1 0 1,0 0-1,-1 1 0,1-1 1,-1 0-1,1 0 0,0 0 1,-1 0-1,1 0 0,-1 0 1,1 0-1,0 0 1,-1 0-1,1 0 0,-1 0 1,1 0-1,-1 0 0,1 0 1,0 0-1,-1 0 0,1 0 1,-1-1-1,1 1 0,0 0 1,-1 0-1,1 0 1,0-1-1,-1 1 0,1 0 1,0 0-1,-1-1 0,1 1 1,0 0-1,0-1 0,-1 1 1,1 0-1,0-1 0,0 1 1,-9-6 221,9 6-203,-1 0 0,1 0 0,-2 2 1021,1-2-1021,1 0 0,0 1 0,0-1 0,0 0 0,0 0 0,0 1 0,0-1 0,0 0 0,-1 0 0,1 1 1,0-1-1,0 0 0,0 0 0,0 0 0,0 1 0,0-1 0,0 0 0,0 0 0,0 1 0,0-1 0,1 0 0,-1 0 0,0 1 0,0-1 0,0 81 105,-1-75-173,0-1 1,-1 1-1,1-1 1,-1 1-1,0-1 1,0 0-1,-5 9 1,4-10-3,1 0 1,0 0 0,0 0-1,1 1 1,-1-1-1,-1 9 1,2 1 18,0-1 8,-1-1 0,0 0 0,-1 0 0,-5 14 0,-25 89 245,22-74-101,-15 41 1,16-46-1000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3T22:23:55.14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265 124 3113,'-68'-100'1512,"51"78"1263,14 22-1920,3 0-771,0-1 1,-1 1-1,1 0 1,0 0-1,0 0 1,0 0 0,-1 0-1,1 0 1,0 0-1,0 0 1,-1 0-1,1 0 1,0 0-1,-4 2 1692,4-1-1691,-5 10-471,3-7 607,-38 121-227,22-62-6,-82 231-122,99-293 109,1 0-1,-1 0 1,1-1-1,-1 1 1,1 0-1,0 0 1,-1 0-1,1 0 1,0 0-1,0 0 1,0 0-1,-1 0 0,1 0 1,0 0-1,0 0 1,0 0-1,1 0 1,-1 0-1,0 1 1,1-2 0,0 0 0,0 0 0,-1 0 0,1 0 0,0 0 0,0-1 0,-1 1 0,1 0 0,0-1 0,-1 1 0,1 0 0,0-1 0,-1 1 0,1-1 0,-1 1 0,1-1 0,-1 1 0,2-2 0,31-33-467,102-145-157,-33 41 1128,-93 128-111,0-2-1,-1 1 1,0-1-1,-1-1 0,11-27 1,-26 50 1874,-18 43-2145,-29 84 0,-6 6-110,11-26-751,42-91-24,10-21 43,8-13 299,126-182-329,-98 133 742,45-80 965,-141 268 1424,-5 12-2454,46-110 105,-23 51-296,71-122-1070,-14 12 1252,44-60-72,-51 73 219,1 1 0,1 1 0,0 0 0,15-12 0,-30 38 508,-4 30-1239,-10 39 321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3T22:23:56.03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107 0 4777,'-2'11'7924,"-2"12"-6143,-7 34-2493,-25 122 1145,-8 73-173,42-230-257,-5 102 46,7-107-105,1 1 0,1-1-1,0 1 1,10 32 0,-11-46 35,0 0 0,1-1 0,-1 1 0,1-1 0,0 1 1,0-1-1,0 0 0,1 0 0,-1 0 0,1 0 0,-1 0 1,1-1-1,0 1 0,0-1 0,0 0 0,0 0 0,1 0 0,-1 0 1,0 0-1,1-1 0,0 0 0,-1 1 0,1-1 0,0 0 1,7 0-1,-6-1 1,0 0 0,0 0 0,0 0 0,1-1 0,-1 0-1,0 0 1,0 0 0,0 0 0,0-1 0,-1 0 0,1 0 0,0-1 0,-1 1 0,1-1 0,-1 0 0,0 0 0,0 0 0,6-7 0,2-4 27,-1 0-1,-1 0 1,0-1 0,13-26-1,-22 40 21,-1-1 0,1 1 0,-1 0 0,1 0 0,-1 0 0,0 0 0,1 0 0,-1-1-1,0 1 1,0 0 0,0 0 0,0-1 0,0 1 0,0 0 0,0 0 0,0 0 0,-1-1 0,1 1 0,0 0 0,-1 0 0,1 0-1,-2-2 1,1 1 83,-1 0-1,1 0 0,-1 1 1,0-1-1,1 1 0,-1-1 1,0 1-1,0 0 0,0 0 1,0-1-1,-3 0 0,-3-1 190,0 1-1,0 0 1,0 0-1,0 1 1,0 0-1,-10 0 1,14 0-267,-1 1 1,1 1-1,0-1 1,-1 1-1,1-1 1,0 1-1,-1 1 1,1-1-1,0 0 1,0 1-1,0 0 0,0 0 1,0 0-1,1 1 1,-1-1-1,1 1 1,-4 3-1,-15 9-327,19-14 49,1 0 0,-1 1 0,1-1 0,-1 1 1,1 0-1,0-1 0,0 1 0,0 0 0,0 0 0,0 1 0,0-1 0,1 0 0,-1 1 0,1-1 0,-1 1 0,1-1 0,-1 5 0,-5 15-642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3T22:24:06.16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294 282 4193,'61'-103'2264,"-52"86"996,-10 12-1886,-9 10-106,-24 27-901,14-10-278,-91 93 237,95-98-275,-4 5-3,0-2 1,-1 0-1,-1-1 1,0-1-1,-28 16 1,34-28-226,23-16-378,-2 3 464,150-168-512,-95 112 1232,83-115 0,-135 165-518,-6 9-39,0 0-1,1 0 1,-1 0 0,1 0 0,0 1 0,0-1 0,1 1 0,-1 0-1,5-4 1,-12 20 1503,-8 27-1317,3-8-143,-1 0 0,-29 60 0,7-39-87,-1-2 1,-52 62-1,47-64-237,32-37-433,15-11 131,18-15 12,1-6 416,0-2 0,-1-1 0,-2-2 0,26-29 1,82-118 46,-131 170 32,54-81 238,-72 120 1629,-42 78-1399,-112 202-1055,168-315 529,-10 20-123,12-22 166,-1 0-1,1 0 1,0 1 0,-1-1-1,1 0 1,0 1 0,0-1-1,-1 1 1,1-1 0,0 0 0,0 1-1,0-1 1,0 1 0,-1-1-1,1 1 1,0-1 0,0 0-1,0 1 1,0-1 0,0 1-1,0-1 1,0 1 0,0-1-1,0 1 1,0-1 0,1 1-1,-1-1 1,0 0 0,0 1-1,0-1 1,0 1 0,1-1-1,-1 1 1,3-2-42,0 0-1,0 0 1,0 0-1,0 0 1,0-1-1,-1 1 1,1-1 0,-1 0-1,1 0 1,-1 1-1,0-2 1,1 1 0,2-4-1,0 1-5,20-21 28,-1-2-1,-1 0 1,-2-1-1,24-42 1,-14 21 55,-10 26 192,-21 24-192,0 0 0,1-1 0,-1 1 0,0 0 0,0 0 0,1 0-1,-1-1 1,0 1 0,1 0 0,-1 0 0,0 0 0,0 0 0,1-1 0,-1 1 0,0 0-1,1 0 1,-1 0 0,1 0 0,-1 0 0,0 0 0,1 0 0,-1 0 0,0 0 0,1 0-1,-1 0 1,0 0 0,1 0 0,-1 1 23,1 0 1,-1 0-1,0 0 1,0 0-1,0 0 0,1 0 1,-1-1-1,0 1 1,0 0-1,0 0 0,-1 0 1,1 0-1,0 0 0,0 0 1,0 0-1,-1 1 1,-7 23 163,-1-1-1,-1-1 1,-15 28 0,-7 15-146,-30 75-249,61-141 173,1 1-1,0-1 1,-1 1 0,1 0 0,0-1-1,0 1 1,-1 0 0,1-1 0,0 1-1,0 0 1,0-1 0,0 1 0,0 0-1,0-1 1,0 1 0,0 0 0,1-1 0,-1 2-1,8-2-597,16-16 75,2-10 351,30-39 0,7-7 147,144-120 6,-194 182 217,-9 11 355,-14 22 374,-90 137-82,64-107-833,2 1 1,-27 60 0,58-104-512,5-7 111,11-13-128,19-22 210,-8 4 302,1 2 0,1 1 0,1 1 0,47-32 0,-67 51-100,-4 3-157,-1 0 1,0 0-1,0 0 1,1 1 0,-1-1-1,1 1 1,0-1-1,-1 1 1,1 0 0,0 0-1,5-1 1,-5 8-791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3T22:24:07.83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474 7 3393,'-1'-1'266,"0"0"1,0 1 0,0 0 0,-1-1-1,1 1 1,0 0 0,0 0 0,-1-1-1,1 1 1,0 0 0,-1 0 0,1 1-1,0-1 1,0 0 0,-1 0 0,1 1-1,0-1 1,0 0 0,-1 1 0,1-1-1,-2 2 1,-25 16 492,25-15-485,-233 188 1177,220-177-1433,-25 22 20,37-34-25,1 1-1,-1-1 0,1 0 1,-1 0-1,0 0 1,0 0-1,0-1 0,0 0 1,-7 2-1,10-3-16,1 0 0,-1 0 0,1 0 0,-1 0 0,1-1 0,-1 1 0,1 0 0,-1 0 0,1 0 0,-1 0-1,1-1 1,-1 1 0,1 0 0,-1-1 0,1 1 0,0 0 0,-1-1 0,1 1 0,-1 0 0,1-1 0,0 1 0,-1-1 0,1 1 0,0-1-1,0 1 1,-1 0 0,1-1 0,0 1 0,0-1 0,0 0 0,0 1 0,0-1 0,-1 1 0,1-1 0,0 1 0,0-1 0,0 0 0,2-24-221,-2 22 193,5-26-93,1 0-1,1 0 1,15-33-1,6-30 559,-27 92-391,-1 0 0,0 0 0,0-1 0,0 1 1,0 0-1,0 0 0,0 0 0,0-1 0,0 1 0,0 0 0,0 0 0,0-1 0,0 1 0,0 0 1,0 0-1,0 0 0,0-1 0,0 1 0,-1 0 0,1 0 0,0 0 0,0 0 0,0-1 0,0 1 0,0 0 1,0 0-1,-1 0 0,1 0 0,0 0 0,0-1 0,0 1 0,0 0 0,-1 0 0,1 0 0,0 0 1,0 0-1,0 0 0,0 0 0,-1 0 0,1 0 0,0-1 0,-15 3 549,10 0-579,0 0 0,0 1 0,0-1-1,0 1 1,-8 6 0,-33 30 41,44-37-48,0 0 0,0 0 1,0 0-1,-1-1 0,1 1 0,0-1 0,-1 0 0,-2 1 0,-1 1-25,5-2-98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3T22:24:08.53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93 93 5353,'17'-33'857,"-10"19"61,-1 1-1,7-20 1,-16 44 49,1-1-1,-2 23 1,2-6-683,-8 42 290,-32 115 1,17-107-276,9-33-76,-16 79-1,32-124-232,0 1-1,1-1 1,-1 1-1,0-1 0,0 0 1,1 1-1,-1-1 0,0 1 1,0-1-1,1 1 1,-1-1-1,1 1 0,-1 0 1,1-1-1,-1 1 1,1-1-1,-1 1 0,1 0 1,-1-1-1,1 1 1,0-1-1,22-5-367,-7 1 304,184-32 210,-192 35-267,-1-1 1,1 1 0,-1-1-1,0-1 1,0 1-1,0-1 1,0 0-1,0-1 1,-1 1-1,10-11 1,0 0-396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A79B1-9616-B41B-3383-FC16E5E9A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96CB3D-39B3-08D8-FC57-9F9E075DF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C7DC1-1A1D-4F91-3B05-DF6AA7DCA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E525-232D-4616-9291-74484FC962A8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1B99B-E7A6-F95E-2FB5-36A4B7A5C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2559E-C846-E28B-9CC2-6F757365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24FD-1BDE-46C7-85C2-469F9DD3B5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3282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104E8-1B09-BE5B-991B-805D6501F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3AE52B-E00D-0EA8-65B9-B438FE0242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A031E-C93E-ABCC-EC19-9546E7A18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E525-232D-4616-9291-74484FC962A8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8A3EF-FD30-48E5-ACB0-FFC4BA527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373A3-D67A-9253-ED60-9631C3BAE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24FD-1BDE-46C7-85C2-469F9DD3B5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298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059C1C-809B-04B5-918F-B031C1B951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D647C-8908-9E46-725D-7F351D74E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BD8BD-7581-EE6F-6A7E-2165F1B16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E525-232D-4616-9291-74484FC962A8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B4DB2-B79D-1F20-F354-C5B59A0E5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DA78F-22BD-FDE1-703D-32F8A6D25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24FD-1BDE-46C7-85C2-469F9DD3B5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786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5A071-0174-6B7B-5202-77A7857D6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2CB9F-4E81-A727-3D4F-8B1C40047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89867-00FB-4CE4-7115-573D23265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E525-232D-4616-9291-74484FC962A8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34780-6842-2DD0-D4DA-198393750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1D0D1-3CB1-1F20-C00C-E8B45B3FB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24FD-1BDE-46C7-85C2-469F9DD3B5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265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D3819-9574-D448-0736-106192C5F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F5C27-C21B-4B43-0006-67C6D69DD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5FAA3-A600-B21C-5660-74BA77291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E525-232D-4616-9291-74484FC962A8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A56B5-CA5A-C315-D5F0-8AD4CF0A1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D12D6-2EB3-318C-BC95-B617CBD97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24FD-1BDE-46C7-85C2-469F9DD3B5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19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713C-DB02-B399-555E-3EAD267EB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78344-8E89-84C8-A7BD-F525C71DEE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F6A4F-DF22-3567-8945-D03BD191F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76526D-89B4-F0CF-F366-CDD11379D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E525-232D-4616-9291-74484FC962A8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AE548-CAC7-A5F0-AC91-65D3099CD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8B6D21-C00C-94B5-DC5F-C04A147A5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24FD-1BDE-46C7-85C2-469F9DD3B5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9560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AF5CA-0B9F-9982-C3A6-03CD0778C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16A95-6A13-C778-F4CA-8239F9C7B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623BF-0A0B-C795-C9FC-4B2B69582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0ED588-627E-A738-0593-820FE835E8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2DEFD1-26A0-9DB8-97B8-6B9E484280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A6F7A7-E0DD-4D24-337A-0CD334B12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E525-232D-4616-9291-74484FC962A8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D1C4EF-EB27-0C96-3182-39B40C148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EEE075-EA13-90B7-0FED-46EF15A20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24FD-1BDE-46C7-85C2-469F9DD3B5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809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013DF-A2B3-D40A-9F7D-B6A444713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F9A69A-CC5B-C60A-7F9B-83A215B4A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E525-232D-4616-9291-74484FC962A8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CF2A6D-7CBA-D1D8-F6AF-8370C4DE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070B70-F336-34E8-8E6B-2A41DD043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24FD-1BDE-46C7-85C2-469F9DD3B5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832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100997-E567-89E2-598D-B667B0AE5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E525-232D-4616-9291-74484FC962A8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DAC6C1-F2EF-6120-566B-B71E66F30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9E689-2F81-C4BC-4F59-DCA340F11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24FD-1BDE-46C7-85C2-469F9DD3B5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4730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11767-F131-88CB-F949-E4059DC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4EC-5036-A78D-6697-B225F0C12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10BA3-2A13-F56F-BF8C-EC7F00B50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74517-DA59-7BE6-2522-15EB78F9A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E525-232D-4616-9291-74484FC962A8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F080C-E530-209A-0F0C-0E6926528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A3AB1-53D2-208A-0B6D-C10EE6FA4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24FD-1BDE-46C7-85C2-469F9DD3B5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146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BFAE0-193C-A599-6956-644CC0C7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4F02CC-2195-9449-A8D1-6785B47C7D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DA6808-AC28-56CA-C9A8-83A525362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1C889-89E3-059B-0FC5-2393EF7C2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E525-232D-4616-9291-74484FC962A8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52586-E310-6282-C0EC-87BCC752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0D9F8-60BA-7014-BB8A-6A731EA1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24FD-1BDE-46C7-85C2-469F9DD3B5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316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FD8005-4765-4A46-55C3-FFDAB2A57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D6FD6-F255-71EA-6524-A9AC5D8E9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A03ED-F421-9A33-554C-6728364C4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E525-232D-4616-9291-74484FC962A8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F6F8E-E80D-FAFA-2BC3-A1DD02587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76226-0FB9-77F2-CF3C-4689586509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524FD-1BDE-46C7-85C2-469F9DD3B5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63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customXml" Target="../ink/ink7.xml"/><Relationship Id="rId18" Type="http://schemas.openxmlformats.org/officeDocument/2006/relationships/image" Target="../media/image10.png"/><Relationship Id="rId3" Type="http://schemas.openxmlformats.org/officeDocument/2006/relationships/customXml" Target="../ink/ink2.xml"/><Relationship Id="rId21" Type="http://schemas.openxmlformats.org/officeDocument/2006/relationships/customXml" Target="../ink/ink11.xml"/><Relationship Id="rId7" Type="http://schemas.openxmlformats.org/officeDocument/2006/relationships/customXml" Target="../ink/ink4.xml"/><Relationship Id="rId12" Type="http://schemas.openxmlformats.org/officeDocument/2006/relationships/image" Target="../media/image7.png"/><Relationship Id="rId17" Type="http://schemas.openxmlformats.org/officeDocument/2006/relationships/customXml" Target="../ink/ink9.xml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customXml" Target="../ink/ink6.xml"/><Relationship Id="rId24" Type="http://schemas.openxmlformats.org/officeDocument/2006/relationships/image" Target="../media/image13.png"/><Relationship Id="rId5" Type="http://schemas.openxmlformats.org/officeDocument/2006/relationships/customXml" Target="../ink/ink3.xml"/><Relationship Id="rId15" Type="http://schemas.openxmlformats.org/officeDocument/2006/relationships/customXml" Target="../ink/ink8.xml"/><Relationship Id="rId23" Type="http://schemas.openxmlformats.org/officeDocument/2006/relationships/customXml" Target="../ink/ink12.xml"/><Relationship Id="rId10" Type="http://schemas.openxmlformats.org/officeDocument/2006/relationships/image" Target="../media/image6.png"/><Relationship Id="rId19" Type="http://schemas.openxmlformats.org/officeDocument/2006/relationships/customXml" Target="../ink/ink10.xml"/><Relationship Id="rId4" Type="http://schemas.openxmlformats.org/officeDocument/2006/relationships/image" Target="../media/image3.png"/><Relationship Id="rId9" Type="http://schemas.openxmlformats.org/officeDocument/2006/relationships/customXml" Target="../ink/ink5.xml"/><Relationship Id="rId14" Type="http://schemas.openxmlformats.org/officeDocument/2006/relationships/image" Target="../media/image8.png"/><Relationship Id="rId22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customXml" Target="../ink/ink18.xml"/><Relationship Id="rId3" Type="http://schemas.openxmlformats.org/officeDocument/2006/relationships/customXml" Target="../ink/ink13.xml"/><Relationship Id="rId7" Type="http://schemas.openxmlformats.org/officeDocument/2006/relationships/customXml" Target="../ink/ink15.xml"/><Relationship Id="rId12" Type="http://schemas.openxmlformats.org/officeDocument/2006/relationships/image" Target="../media/image19.png"/><Relationship Id="rId2" Type="http://schemas.openxmlformats.org/officeDocument/2006/relationships/image" Target="../media/image14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customXml" Target="../ink/ink17.xml"/><Relationship Id="rId5" Type="http://schemas.openxmlformats.org/officeDocument/2006/relationships/customXml" Target="../ink/ink14.xml"/><Relationship Id="rId15" Type="http://schemas.openxmlformats.org/officeDocument/2006/relationships/customXml" Target="../ink/ink19.xml"/><Relationship Id="rId10" Type="http://schemas.openxmlformats.org/officeDocument/2006/relationships/image" Target="../media/image18.png"/><Relationship Id="rId4" Type="http://schemas.openxmlformats.org/officeDocument/2006/relationships/image" Target="../media/image15.png"/><Relationship Id="rId9" Type="http://schemas.openxmlformats.org/officeDocument/2006/relationships/customXml" Target="../ink/ink16.xml"/><Relationship Id="rId1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A8B4EA-2B3F-1089-876B-21996F0A8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3662"/>
            <a:ext cx="10515600" cy="692402"/>
          </a:xfrm>
        </p:spPr>
        <p:txBody>
          <a:bodyPr>
            <a:normAutofit fontScale="90000"/>
          </a:bodyPr>
          <a:lstStyle/>
          <a:p>
            <a:r>
              <a:rPr lang="fr-CA" b="1" u="sng" dirty="0"/>
              <a:t>Les situations plus avancées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B89649-A00B-1485-EFEC-D9E02A8E7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" y="956562"/>
            <a:ext cx="7229792" cy="5637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3200" dirty="0"/>
              <a:t>(1) Un Jardin a la forme d’un rectangle.  La longueur du Jardin mesure 2 m de plus que la longueur de la maison (r). La largeur du Jardin est 4m.  Si l’aire du Jardin mesure 20m</a:t>
            </a:r>
            <a:r>
              <a:rPr lang="fr-CA" sz="3200" baseline="30000" dirty="0"/>
              <a:t>2</a:t>
            </a:r>
            <a:r>
              <a:rPr lang="fr-CA" sz="3200" dirty="0"/>
              <a:t>, quelle, est la longueur de la maison 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F8471E-EF7B-DD35-B9FF-7EE658FB8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7432" y="264160"/>
            <a:ext cx="4448175" cy="3810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6E1D48EB-31FB-FEE8-A611-0931E66A9028}"/>
                  </a:ext>
                </a:extLst>
              </p14:cNvPr>
              <p14:cNvContentPartPr/>
              <p14:nvPr/>
            </p14:nvContentPartPr>
            <p14:xfrm>
              <a:off x="9158115" y="1289175"/>
              <a:ext cx="173880" cy="1904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6E1D48EB-31FB-FEE8-A611-0931E66A902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40475" y="1271535"/>
                <a:ext cx="209520" cy="22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238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A8B4EA-2B3F-1089-876B-21996F0A8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3662"/>
            <a:ext cx="10515600" cy="692402"/>
          </a:xfrm>
        </p:spPr>
        <p:txBody>
          <a:bodyPr>
            <a:normAutofit fontScale="90000"/>
          </a:bodyPr>
          <a:lstStyle/>
          <a:p>
            <a:r>
              <a:rPr lang="fr-CA" b="1" u="sng"/>
              <a:t>Ton tour</a:t>
            </a:r>
            <a:endParaRPr lang="fr-CA" b="1" u="sng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B89649-A00B-1485-EFEC-D9E02A8E7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" y="956562"/>
            <a:ext cx="7229792" cy="5637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3200" dirty="0"/>
              <a:t>(2) Un Jardin a la forme d’un rectangle.  La longueur du Jardin mesure 4 m de plus que la longueur de la maison (r). La largeur du Jardin est 6m.  Si l’aire du Jardin mesure 42m</a:t>
            </a:r>
            <a:r>
              <a:rPr lang="fr-CA" sz="3200" baseline="30000" dirty="0"/>
              <a:t>2</a:t>
            </a:r>
            <a:r>
              <a:rPr lang="fr-CA" sz="3200" dirty="0"/>
              <a:t>, quelle, est la longueur de la maison 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F8471E-EF7B-DD35-B9FF-7EE658FB8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7432" y="264160"/>
            <a:ext cx="4448175" cy="3810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8FFDA2C-4838-6E20-D499-3B6F79ECD244}"/>
                  </a:ext>
                </a:extLst>
              </p14:cNvPr>
              <p14:cNvContentPartPr/>
              <p14:nvPr/>
            </p14:nvContentPartPr>
            <p14:xfrm>
              <a:off x="10789995" y="1187655"/>
              <a:ext cx="160920" cy="184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8FFDA2C-4838-6E20-D499-3B6F79ECD24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771995" y="1170015"/>
                <a:ext cx="196560" cy="219960"/>
              </a:xfrm>
              <a:prstGeom prst="rect">
                <a:avLst/>
              </a:prstGeom>
            </p:spPr>
          </p:pic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E6FAB757-B58E-87E8-7D13-F836C081964A}"/>
              </a:ext>
            </a:extLst>
          </p:cNvPr>
          <p:cNvGrpSpPr/>
          <p:nvPr/>
        </p:nvGrpSpPr>
        <p:grpSpPr>
          <a:xfrm>
            <a:off x="10720515" y="890295"/>
            <a:ext cx="158040" cy="241560"/>
            <a:chOff x="10720515" y="890295"/>
            <a:chExt cx="158040" cy="241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AB926606-5DF7-C072-3D63-91D780A0AFBF}"/>
                    </a:ext>
                  </a:extLst>
                </p14:cNvPr>
                <p14:cNvContentPartPr/>
                <p14:nvPr/>
              </p14:nvContentPartPr>
              <p14:xfrm>
                <a:off x="10720515" y="890295"/>
                <a:ext cx="137520" cy="15264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AB926606-5DF7-C072-3D63-91D780A0AFB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0702875" y="872655"/>
                  <a:ext cx="17316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8DEF35B8-CEA4-51CC-393E-6F91C9C5FAC0}"/>
                    </a:ext>
                  </a:extLst>
                </p14:cNvPr>
                <p14:cNvContentPartPr/>
                <p14:nvPr/>
              </p14:nvContentPartPr>
              <p14:xfrm>
                <a:off x="10821675" y="936375"/>
                <a:ext cx="56880" cy="1954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8DEF35B8-CEA4-51CC-393E-6F91C9C5FAC0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0803675" y="918375"/>
                  <a:ext cx="92520" cy="231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F9363E8-FF8C-5AB4-141C-7F9358636B06}"/>
              </a:ext>
            </a:extLst>
          </p:cNvPr>
          <p:cNvGrpSpPr/>
          <p:nvPr/>
        </p:nvGrpSpPr>
        <p:grpSpPr>
          <a:xfrm>
            <a:off x="7489515" y="2606415"/>
            <a:ext cx="156240" cy="609480"/>
            <a:chOff x="7489515" y="2606415"/>
            <a:chExt cx="156240" cy="609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31AF449-EB61-F307-32A4-C620529EB2A9}"/>
                    </a:ext>
                  </a:extLst>
                </p14:cNvPr>
                <p14:cNvContentPartPr/>
                <p14:nvPr/>
              </p14:nvContentPartPr>
              <p14:xfrm>
                <a:off x="7498515" y="2606415"/>
                <a:ext cx="147240" cy="1944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31AF449-EB61-F307-32A4-C620529EB2A9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480515" y="2588775"/>
                  <a:ext cx="18288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9C13FB59-D8E4-B875-0A3A-D563BD25D0E4}"/>
                    </a:ext>
                  </a:extLst>
                </p14:cNvPr>
                <p14:cNvContentPartPr/>
                <p14:nvPr/>
              </p14:nvContentPartPr>
              <p14:xfrm>
                <a:off x="7489515" y="2908815"/>
                <a:ext cx="94680" cy="30708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9C13FB59-D8E4-B875-0A3A-D563BD25D0E4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471875" y="2890815"/>
                  <a:ext cx="130320" cy="342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640A241-CD7C-06D8-01D4-BEEAD577D3BA}"/>
              </a:ext>
            </a:extLst>
          </p:cNvPr>
          <p:cNvGrpSpPr/>
          <p:nvPr/>
        </p:nvGrpSpPr>
        <p:grpSpPr>
          <a:xfrm>
            <a:off x="9928515" y="3745455"/>
            <a:ext cx="396000" cy="658440"/>
            <a:chOff x="9928515" y="3745455"/>
            <a:chExt cx="396000" cy="658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814562AB-F47C-C595-0F59-7B0B381E540D}"/>
                    </a:ext>
                  </a:extLst>
                </p14:cNvPr>
                <p14:cNvContentPartPr/>
                <p14:nvPr/>
              </p14:nvContentPartPr>
              <p14:xfrm>
                <a:off x="9958395" y="3745455"/>
                <a:ext cx="285120" cy="2476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814562AB-F47C-C595-0F59-7B0B381E540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9940755" y="3727815"/>
                  <a:ext cx="320760" cy="28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48A81203-F8EE-55F4-E767-48DB1B14400C}"/>
                    </a:ext>
                  </a:extLst>
                </p14:cNvPr>
                <p14:cNvContentPartPr/>
                <p14:nvPr/>
              </p14:nvContentPartPr>
              <p14:xfrm>
                <a:off x="10036515" y="3878295"/>
                <a:ext cx="171000" cy="10440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48A81203-F8EE-55F4-E767-48DB1B14400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0018875" y="3860295"/>
                  <a:ext cx="206640" cy="14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D783BB6C-6CA4-2037-35BB-06FAD6EA9E6F}"/>
                    </a:ext>
                  </a:extLst>
                </p14:cNvPr>
                <p14:cNvContentPartPr/>
                <p14:nvPr/>
              </p14:nvContentPartPr>
              <p14:xfrm>
                <a:off x="9928515" y="4105455"/>
                <a:ext cx="126720" cy="2084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D783BB6C-6CA4-2037-35BB-06FAD6EA9E6F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9910515" y="4087455"/>
                  <a:ext cx="16236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6D68A542-FB27-8065-E172-24D793B59952}"/>
                    </a:ext>
                  </a:extLst>
                </p14:cNvPr>
                <p14:cNvContentPartPr/>
                <p14:nvPr/>
              </p14:nvContentPartPr>
              <p14:xfrm>
                <a:off x="10024275" y="4167015"/>
                <a:ext cx="26640" cy="2282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6D68A542-FB27-8065-E172-24D793B59952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0006275" y="4149015"/>
                  <a:ext cx="62280" cy="26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BF9C2BC8-4766-1C22-24AD-64B76D443FDD}"/>
                    </a:ext>
                  </a:extLst>
                </p14:cNvPr>
                <p14:cNvContentPartPr/>
                <p14:nvPr/>
              </p14:nvContentPartPr>
              <p14:xfrm>
                <a:off x="10143075" y="4142895"/>
                <a:ext cx="181440" cy="2610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BF9C2BC8-4766-1C22-24AD-64B76D443FDD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0125075" y="4124895"/>
                  <a:ext cx="217080" cy="296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1A243B0F-9654-35A3-89E7-236D23ABB347}"/>
                  </a:ext>
                </a:extLst>
              </p14:cNvPr>
              <p14:cNvContentPartPr/>
              <p14:nvPr/>
            </p14:nvContentPartPr>
            <p14:xfrm>
              <a:off x="9164595" y="1295295"/>
              <a:ext cx="153360" cy="2217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1A243B0F-9654-35A3-89E7-236D23ABB347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9146595" y="1277295"/>
                <a:ext cx="189000" cy="25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5900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A8B4EA-2B3F-1089-876B-21996F0A8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3662"/>
            <a:ext cx="10515600" cy="692402"/>
          </a:xfrm>
        </p:spPr>
        <p:txBody>
          <a:bodyPr>
            <a:normAutofit fontScale="90000"/>
          </a:bodyPr>
          <a:lstStyle/>
          <a:p>
            <a:r>
              <a:rPr lang="fr-CA" b="1" u="sng" dirty="0"/>
              <a:t>Un cadre de photo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B89649-A00B-1485-EFEC-D9E02A8E7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" y="956562"/>
            <a:ext cx="7229792" cy="5637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3600" dirty="0"/>
              <a:t>(3) Un cadre de photo (</a:t>
            </a:r>
            <a:r>
              <a:rPr lang="fr-CA" sz="3600" i="1" dirty="0" err="1"/>
              <a:t>picture</a:t>
            </a:r>
            <a:r>
              <a:rPr lang="fr-CA" sz="3600" i="1" dirty="0"/>
              <a:t> frame)</a:t>
            </a:r>
            <a:r>
              <a:rPr lang="fr-CA" sz="3600" dirty="0"/>
              <a:t> dans une forme d’une carre a un périmètre de 600cm.  La longueur du cadre est 8cm plus que la photo.  Trouve la longueur de la photo (c).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9C9491-0EAD-2831-F87A-D9D555C50C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2670" y="68262"/>
            <a:ext cx="4539330" cy="313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3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A8B4EA-2B3F-1089-876B-21996F0A8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3662"/>
            <a:ext cx="10515600" cy="692402"/>
          </a:xfrm>
        </p:spPr>
        <p:txBody>
          <a:bodyPr>
            <a:normAutofit fontScale="90000"/>
          </a:bodyPr>
          <a:lstStyle/>
          <a:p>
            <a:r>
              <a:rPr lang="fr-CA" b="1" u="sng" dirty="0"/>
              <a:t>Un cadre de photo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B89649-A00B-1485-EFEC-D9E02A8E7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" y="956562"/>
            <a:ext cx="7229792" cy="5637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3600" dirty="0"/>
              <a:t>(3) Un cadre de photo (</a:t>
            </a:r>
            <a:r>
              <a:rPr lang="fr-CA" sz="3600" i="1" dirty="0" err="1"/>
              <a:t>picture</a:t>
            </a:r>
            <a:r>
              <a:rPr lang="fr-CA" sz="3600" i="1" dirty="0"/>
              <a:t> frame)</a:t>
            </a:r>
            <a:r>
              <a:rPr lang="fr-CA" sz="3600" dirty="0"/>
              <a:t> dans une forme d’une carre a un périmètre de 208cm.  La longueur du cadre est 2cm plus que la photo.  Trouve la longueur de la photo (c).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9C9491-0EAD-2831-F87A-D9D555C50C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2670" y="68262"/>
            <a:ext cx="4539330" cy="3132138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23334FE1-1BC7-9A77-A9B2-8CC333E80B37}"/>
              </a:ext>
            </a:extLst>
          </p:cNvPr>
          <p:cNvGrpSpPr/>
          <p:nvPr/>
        </p:nvGrpSpPr>
        <p:grpSpPr>
          <a:xfrm>
            <a:off x="8051475" y="1647735"/>
            <a:ext cx="209880" cy="657360"/>
            <a:chOff x="8051475" y="1647735"/>
            <a:chExt cx="209880" cy="657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92C9F35D-39FA-EF9A-17AF-25199A4F21CE}"/>
                    </a:ext>
                  </a:extLst>
                </p14:cNvPr>
                <p14:cNvContentPartPr/>
                <p14:nvPr/>
              </p14:nvContentPartPr>
              <p14:xfrm>
                <a:off x="8051475" y="1647735"/>
                <a:ext cx="209880" cy="24732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92C9F35D-39FA-EF9A-17AF-25199A4F21CE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033835" y="1630095"/>
                  <a:ext cx="245520" cy="28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59A5556-8165-23E7-A7D3-DCD151C2D4E3}"/>
                    </a:ext>
                  </a:extLst>
                </p14:cNvPr>
                <p14:cNvContentPartPr/>
                <p14:nvPr/>
              </p14:nvContentPartPr>
              <p14:xfrm>
                <a:off x="8055075" y="1940415"/>
                <a:ext cx="118080" cy="2383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59A5556-8165-23E7-A7D3-DCD151C2D4E3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8037075" y="1922775"/>
                  <a:ext cx="15372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6B42B4A4-FCFD-D1D2-714E-11F41EF1AB28}"/>
                    </a:ext>
                  </a:extLst>
                </p14:cNvPr>
                <p14:cNvContentPartPr/>
                <p14:nvPr/>
              </p14:nvContentPartPr>
              <p14:xfrm>
                <a:off x="8172075" y="2066415"/>
                <a:ext cx="19800" cy="23868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6B42B4A4-FCFD-D1D2-714E-11F41EF1AB2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154075" y="2048775"/>
                  <a:ext cx="55440" cy="274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E672B4C-CD76-61EF-72DF-40822342ECDB}"/>
              </a:ext>
            </a:extLst>
          </p:cNvPr>
          <p:cNvGrpSpPr/>
          <p:nvPr/>
        </p:nvGrpSpPr>
        <p:grpSpPr>
          <a:xfrm>
            <a:off x="11544915" y="315735"/>
            <a:ext cx="169920" cy="596520"/>
            <a:chOff x="11544915" y="315735"/>
            <a:chExt cx="169920" cy="596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763E1840-40BE-398E-C904-EA8B049F0514}"/>
                    </a:ext>
                  </a:extLst>
                </p14:cNvPr>
                <p14:cNvContentPartPr/>
                <p14:nvPr/>
              </p14:nvContentPartPr>
              <p14:xfrm>
                <a:off x="11544915" y="315735"/>
                <a:ext cx="157680" cy="2415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763E1840-40BE-398E-C904-EA8B049F0514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1526915" y="298095"/>
                  <a:ext cx="19332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E3A590E5-906C-1464-1C10-14D030ECFFC6}"/>
                    </a:ext>
                  </a:extLst>
                </p14:cNvPr>
                <p14:cNvContentPartPr/>
                <p14:nvPr/>
              </p14:nvContentPartPr>
              <p14:xfrm>
                <a:off x="11570115" y="681495"/>
                <a:ext cx="144720" cy="2307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E3A590E5-906C-1464-1C10-14D030ECFFC6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1552115" y="663855"/>
                  <a:ext cx="180360" cy="266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6D291BD-FA60-7BE6-4FF9-9AE53C917B4D}"/>
              </a:ext>
            </a:extLst>
          </p:cNvPr>
          <p:cNvGrpSpPr/>
          <p:nvPr/>
        </p:nvGrpSpPr>
        <p:grpSpPr>
          <a:xfrm>
            <a:off x="11545995" y="2545575"/>
            <a:ext cx="219600" cy="672120"/>
            <a:chOff x="11545995" y="2545575"/>
            <a:chExt cx="219600" cy="672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DEA4E595-EE7E-894C-976E-2DD6D834092A}"/>
                    </a:ext>
                  </a:extLst>
                </p14:cNvPr>
                <p14:cNvContentPartPr/>
                <p14:nvPr/>
              </p14:nvContentPartPr>
              <p14:xfrm>
                <a:off x="11545995" y="2545575"/>
                <a:ext cx="219600" cy="18540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DEA4E595-EE7E-894C-976E-2DD6D834092A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1527995" y="2527935"/>
                  <a:ext cx="25524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56FC94E-34A3-7EDA-193D-35971FEFF0CB}"/>
                    </a:ext>
                  </a:extLst>
                </p14:cNvPr>
                <p14:cNvContentPartPr/>
                <p14:nvPr/>
              </p14:nvContentPartPr>
              <p14:xfrm>
                <a:off x="11599635" y="2806575"/>
                <a:ext cx="117360" cy="41112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56FC94E-34A3-7EDA-193D-35971FEFF0CB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1581995" y="2788935"/>
                  <a:ext cx="153000" cy="4467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713127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321D1-5244-5099-0C01-8C2AD0C90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CA" dirty="0"/>
              <a:t>Les variables dans </a:t>
            </a:r>
            <a:r>
              <a:rPr lang="fr-CA" b="1" i="1" u="sng" dirty="0"/>
              <a:t>le dénominateur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A635C18-FA47-E02B-8A8C-0D2A07D8C036}"/>
                  </a:ext>
                </a:extLst>
              </p:cNvPr>
              <p:cNvSpPr txBox="1"/>
              <p:nvPr/>
            </p:nvSpPr>
            <p:spPr>
              <a:xfrm>
                <a:off x="928687" y="1401763"/>
                <a:ext cx="2847975" cy="10534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r-CA" sz="4400" dirty="0">
                    <a:solidFill>
                      <a:srgbClr val="FF0000"/>
                    </a:solidFill>
                  </a:rPr>
                  <a:t>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44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4400" i="1" smtClean="0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fr-CA" sz="44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fr-CA" sz="4400" i="1" smtClean="0"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r>
                  <a:rPr lang="fr-CA" sz="4400" dirty="0"/>
                  <a:t> </a:t>
                </a:r>
                <a:endParaRPr lang="en-CA" sz="4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A635C18-FA47-E02B-8A8C-0D2A07D8C0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687" y="1401763"/>
                <a:ext cx="2847975" cy="1053430"/>
              </a:xfrm>
              <a:prstGeom prst="rect">
                <a:avLst/>
              </a:prstGeom>
              <a:blipFill>
                <a:blip r:embed="rId2"/>
                <a:stretch>
                  <a:fillRect l="-8547" b="-1329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E37644-DF40-E208-7180-B0617E4FB318}"/>
                  </a:ext>
                </a:extLst>
              </p:cNvPr>
              <p:cNvSpPr txBox="1"/>
              <p:nvPr/>
            </p:nvSpPr>
            <p:spPr>
              <a:xfrm>
                <a:off x="7829550" y="1325563"/>
                <a:ext cx="3524250" cy="13643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6) </m:t>
                      </m:r>
                      <m:f>
                        <m:fPr>
                          <m:ctrlPr>
                            <a:rPr lang="fr-CA" sz="4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4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CA" sz="4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fr-CA" sz="4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CA" sz="4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CA" sz="4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E37644-DF40-E208-7180-B0617E4FB3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9550" y="1325563"/>
                <a:ext cx="3524250" cy="13643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7342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321D1-5244-5099-0C01-8C2AD0C90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CA" dirty="0"/>
              <a:t>Les variables dans </a:t>
            </a:r>
            <a:r>
              <a:rPr lang="fr-CA" b="1" i="1" u="sng" dirty="0"/>
              <a:t>le dénominateur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A635C18-FA47-E02B-8A8C-0D2A07D8C036}"/>
                  </a:ext>
                </a:extLst>
              </p:cNvPr>
              <p:cNvSpPr txBox="1"/>
              <p:nvPr/>
            </p:nvSpPr>
            <p:spPr>
              <a:xfrm>
                <a:off x="7686675" y="1308101"/>
                <a:ext cx="3667125" cy="13644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8) </m:t>
                      </m:r>
                      <m:r>
                        <a:rPr lang="fr-CA" sz="4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CA" sz="44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fr-CA" sz="4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CA" sz="4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44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fr-CA" sz="44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CA" sz="4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A635C18-FA47-E02B-8A8C-0D2A07D8C0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675" y="1308101"/>
                <a:ext cx="3667125" cy="13644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E37644-DF40-E208-7180-B0617E4FB318}"/>
                  </a:ext>
                </a:extLst>
              </p:cNvPr>
              <p:cNvSpPr txBox="1"/>
              <p:nvPr/>
            </p:nvSpPr>
            <p:spPr>
              <a:xfrm>
                <a:off x="495300" y="1325563"/>
                <a:ext cx="3262314" cy="13643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7) </m:t>
                      </m:r>
                      <m:f>
                        <m:fPr>
                          <m:ctrlPr>
                            <a:rPr lang="fr-CA" sz="4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44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CA" sz="4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fr-CA" sz="4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CA" sz="4400" b="0" i="1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CA" sz="4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E37644-DF40-E208-7180-B0617E4FB3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1325563"/>
                <a:ext cx="3262314" cy="13643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802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236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Les situations plus avancées</vt:lpstr>
      <vt:lpstr>Ton tour</vt:lpstr>
      <vt:lpstr>Un cadre de photo</vt:lpstr>
      <vt:lpstr>Un cadre de photo</vt:lpstr>
      <vt:lpstr>Les variables dans le dénominateur</vt:lpstr>
      <vt:lpstr>Les variables dans le dénominateur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situations plus avancées</dc:title>
  <dc:creator>Philip-James Nelson</dc:creator>
  <cp:lastModifiedBy>Philip-James Nelson</cp:lastModifiedBy>
  <cp:revision>5</cp:revision>
  <cp:lastPrinted>2024-04-03T23:03:35Z</cp:lastPrinted>
  <dcterms:created xsi:type="dcterms:W3CDTF">2024-04-03T21:52:40Z</dcterms:created>
  <dcterms:modified xsi:type="dcterms:W3CDTF">2024-04-03T23:03:39Z</dcterms:modified>
</cp:coreProperties>
</file>