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19:18:25.2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context xml:id="ctx1">
      <inkml:inkSource xml:id="inkSrc46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8-11-07T19:19:46.198"/>
    </inkml:context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7505 2950 944 0,'-9'-3'352'0,"-1"1"94"16,1-2-232-16,-1 0 1 0,1-1-37 16,0-1-2-16,1 0-57 15,1-3-12-15,-3-14-22 16,-10-72 1-16,31 65-15 15,6-4-1-15,3 9-20 16,5-7-7-16,3 6-13 0,8-6-7 16,1 4-8-16,6 0-1 15,-3 9-6-15,5 2-4 16,-4 10-2-16,4 10-1 16,-7 7-1-16,3 9 2 15,-9 11 4-15,-2 7 7 16,-11 3-2-16,-6 10 11 15,-6 1-2-15,-12 11-3 16,-5-2 0-16,-10 15 3 16,-5-9-13-16,-10 2 2 15,-1-12 0-15,-7 0-3 16,5-9-6-16,1-2 3 16,7-9 0-16,5-4-3 15,8-6-1-15,4-16 3 0,4 1 4 16,5-9-6-16,4-2 0 15,0-2-11-15,0 2 2 16,2 0-5-16,0-2 3 0,5 2-1 16,3 0 6-16,33 2-2 15,62 17 4-15,-58 1-2 16,-4-3 4-16,2 4 3 16,-13-4-2-16,0-2-44 15,-8-4-45-15,-1-2-165 16,-6-7-64-16,15 0-348 15,3 0-25-15</inkml:trace>
  <inkml:trace contextRef="#ctx0" brushRef="#br0" timeOffset="519.7654">8840 2971 1084 0,'11'2'384'0,"4"7"125"0,7 6-293 0,5 8 10 16,3 7-40-16,2 9-9 16,-4-3-71-16,-2 5-5 15,-9 1-20-15,-4-1-3 16,-7-2-25-16,-1-1-2 16,-5-8-16-16,-3 2-7 15,-1-11-6-15,0-6 9 16,-3-4-5-16,3-4 15 15,-2-12 4-15,4 3-5 16,-1-2-10-16,1-7 0 16,-2-8-16-16,-2-28-4 15,-3-69-5-15,11 69 3 16,5 7-5-16,5-5 4 16,1 8-7-16,7 1 3 15,1 2-5-15,2 6 0 16,-1 4-17-16,6 1-59 0,-7 6-44 15,7 4-129-15,-5 9-75 16,10 21-382-16,-8 6 37 16</inkml:trace>
  <inkml:trace contextRef="#ctx0" brushRef="#br0" timeOffset="998.7864">9823 2999 991 0,'6'-2'375'0,"-6"-1"109"16,2-3-261-16,-2 4 33 15,-2 0-26-15,0 2 17 16,-2 0-72-16,-3 2-6 15,-1 0-47-15,-18 15-33 16,-72 54-46-16,66-46-12 16,10-3-18-16,9-1-14 15,7-4-6-15,8 7-27 16,4-9-17-16,7 0-67 16,7-2-19-16,1-5-22 15,-2-8 18-15,5-8 5 16,-1 1 65-16,-1-12 27 15,-3 4 21-15,0-2 8 16,-4 0 15-16,-2-7 19 16,-4 9 11-16,-3-2 29 15,3 9 17-15,-5-1 13 0,-2 9-17 16,-2 0-9-16,0 2-30 16,0-2-16-16,2 9-12 15,0 6-29-15,5 17-42 0,8 73-142 16,-20-67 257-16,7 13-647 15,-2-6 185-15</inkml:trace>
  <inkml:trace contextRef="#ctx0" brushRef="#br0" timeOffset="1639.5967">10060 3067 1182 0,'11'4'458'16,"0"7"85"-16,4 13-278 16,0-1-50-16,2 18-17 15,2 6-76-15,-2 21-14 16,-6 3-41-16,-3 10-6 0,-8 1-12 15,-4 16-1 1,-4-15-23-16,-3 5 3 0,0-11-13 0,3-6-3 16,1-20-12-1,3-10 5-15,-3-16-6 16,7-8-11-16,-2-12-13 16,2-5-27-16,0-11-13 0,0 7-8 15,0-3 12-15,2-21 12 16,9-100 29-16,-9 36 12 15,-2 2 7-15,0-19 6 16,0 7-5-16,0-1 3 16,5 24-1-16,-3-7 1 15,2 28-3-15,0 5 4 16,5 19-2-16,-1 4 0 0,3 13 2 16,8 0 2-1,-2 10-1-15,7 5 3 0,0 6-1 16,3 9 1-1,-3 6-2-15,-1 7 7 0,-3 2-1 16,-5 8 14 0,-11 1 2-16,-8 7 22 0,-9-1-4 15,-9 9 12 1,-1-7-3-16,-9-1-4 0,6-14-22 16,-6-6-2-1,6-20-36-15,7 0-84 0,6-18-79 0,11-8-164 31,6-8-85-31,11 9-260 0,5 8-25 0</inkml:trace>
  <inkml:trace contextRef="#ctx0" brushRef="#br0" timeOffset="2311.9667">10799 3119 1068 0,'-3'0'364'0,"1"10"105"31,4 1-294-15,-2-9 13-16,0 0-36 0,7 30 4 0,25 92-43 0,-15-51 6 15,0 2-26 1,0 21 2-16,-2-6-21 0,-2 6-7 16,-6-6-22-1,-5 4 0-15,-4-25-15 0,-5-1-8 31,-1-19-10-31,-1-6 1 0,-2-11-7 0,1-8-2 16,3-16 2-16,-1-14-11 16,1-7-1-16,-1-25-2 15,1-10 1-15,-1-24-4 16,-1-16 9-16,1-30 2 16,-3-4 0-16,0-25 1 0,5 12 0 15,1 13 2 1,3 26 0-16,9 8 2 0,1 28-6 15,5 3-3 1,4 12 0-16,5 4-3 16,3 18-4-16,5 8 4 15,0 10 4-15,9 14-1 0,-7 10 7 0,11 15 4 32,-9 7 6-32,4 12-1 0,-12-6 2 0,-4 16 1 31,-16-8 7-31,-8 9 7 0,-11-8 0 0,-11 8 0 31,1-8-6-31,-3-9-5 0,3-15-11 0,-1-11-43 16,7-10-37-1,4-11-168-15,5 0-87 0,10-4-368 16,-2 2-34-16</inkml:trace>
  <inkml:trace contextRef="#ctx0" brushRef="#br0" timeOffset="2702.5533">11578 3063 1098 0,'-7'-2'558'0,"1"6"70"0,-3 9-261 15,7-11-70 1,-2 0-84-16,-3 11-44 0,-18 30-99 0,-37 74-24 31,44-61-19-31,10 6-15 0,4-15-10 0,12 0-8 31,3-13 2-31,10-10-8 0,3-11-6 0,8-11-18 32,-2-2 2-32,2-4-6 0,-4-9 9 0,-5-6 8 31,-6-3 17-31,-2-6 3 0,-8-6 11 0,-3-2 0 15,-2-1 5 1,-6-10 3-16,0 7 2 0,-3-5-5 16,1 6-3-1,-3 1-44-15,5 8-53 0,2 2-135 16,2 9-61-16,2 0-392 16,7 8 19-16</inkml:trace>
  <inkml:trace contextRef="#ctx0" brushRef="#br0" timeOffset="3109.1411">11903 3234 773 0,'17'4'468'0,"9"13"21"31,1 3-108-31,3 12-149 0,-4-7-36 0,2 14-4 31,-9-3-71-31,-6 3-12 0,-7-7-24 0,-1 2-4 16,-12-10-33-1,-1-5-2-15,-3-4-16 0,-2-2 1 16,2-9-10-16,-1-6 11 16,3-7-4-16,1-4-9 15,-1-12-3 1,3-20 10-16,-1 0-5 0,3-13 1 15,4 3 7 1,6-1-3-16,5 11-14 0,6 2-3 16,4 15-7-16,5 3-8 15,0 6-1-15,6 14 5 16,-6 7-5-16,6 7 3 0,-2 2-13 16,0 6-63-1,-7-4-69-15,1 2-190 0,-1 4-364 16,-8 9 3-1</inkml:trace>
  <inkml:trace contextRef="#ctx0" brushRef="#br0" timeOffset="3595.8918">12849 2393 1293 0,'2'-8'468'0,"-4"8"146"16,4 4-356-16,-2-4-13 0,0 2-47 15,2 7-28-15,15 46-85 16,24 91-1-16,-28-54-14 0,-3 17-7 15,1-8-13 1,-2 5-9-16,-5-9-17 0,0 5-1 16,-4-20-13-1,2-1-3-15,-4-17-9 0,0 0-57 16,-4-27-42-16,1-1-181 16,-5-12-94-16,-3 10-363 15,-7-6-32-15</inkml:trace>
  <inkml:trace contextRef="#ctx0" brushRef="#br0" timeOffset="3808.5682">12705 3099 1219 0,'5'-13'434'0,"5"5"131"15,10 1-328-15,5 12-5 16,9-3-43-16,14 2-37 15,3 3-81-15,15-5-18 16,-4-7-26-16,18 1-70 16,-14-7-64-16,4-1 290 15,-7-3-822-15,3 6 311 16</inkml:trace>
  <inkml:trace contextRef="#ctx0" brushRef="#br0" timeOffset="6048.4469">14321 2960 605 0,'4'-15'420'0,"1"7"-26"15,-1 1-50-15,-4 3-116 0,0 4 30 16,0-2-27-16,0 0 32 16,-2 2-40-16,0 0 1 15,-3 2-58-15,-1 4-26 16,-3 5-54-16,-10 34-11 16,-75 62-35-16,64-56-14 15,6-4-12-15,9 7-10 16,7-7-6-16,12 4-4 15,7-10 1-15,10-5-17 16,5-6-14-16,10-13-27 16,-4-17 6-16,5-13-7 15,-7-10 18-15,4-14 14 16,-10 1 24-16,1-5 3 16,-8 3 6-16,-2-3 0 15,-6 5 3-15,-5-5 5 16,-6 5-1-16,-2 0 2 0,-5 6 0 15,-6-2-25-15,5 10-27 16,-1 3-100-16,2 4-67 16,3-4-127-16,4 8-332 0,12 0 37 15</inkml:trace>
  <inkml:trace contextRef="#ctx0" brushRef="#br0" timeOffset="6510.8773">14755 2937 1197 0,'11'21'491'16,"-2"13"86"-16,-3 3-333 0,3 5 2 15,-3 1-76-15,1 2-45 16,3-8-67-16,-1-1-14 15,-1-6-25-15,7-7-12 16,-2-3-10-16,0-8-15 16,4-7-17-16,5-5-31 15,-3-5-4-15,7-12-1 16,-1-2 13-16,3-13 20 16,-2 0 30-16,-1-4 3 15,-5-1 4-15,1 1 7 16,-8 6 1-16,-2-6 22 15,-5 3 17-15,0 6 26 16,-3 5 7-16,-3 3 20 16,0 10-8-16,-3 3 5 15,1 4-21-15,2 2-9 16,0 0-21-16,0 2-7 16,2 4-16-16,5 29-8 15,19 76 1-15,-22-60-1 16,-2-8-8-16,2 2-78 15,0-9-71-15,1 5 237 16,10-3-823-16,8 3 286 16</inkml:trace>
  <inkml:trace contextRef="#ctx0" brushRef="#br0" timeOffset="7092.5121">16375 2344 1280 0,'0'2'468'0,"0"1"104"15,3-3-370-15,-3 0 14 16,0 4-58-16,0 2-18 16,6 26-48-16,15 103 10 15,-10-64-20-15,0 18-3 16,-3-5-21-16,3 16-1 15,0-12-15-15,-5 4-3 16,-4-19-17-16,3 0-4 16,-1-16-12-16,-2 5-7 15,2-12-27-15,1-6-66 16,-3-11-69-16,-2-12-176 0,-2-8 94 0,-5 2-455 31,1-2 77-31</inkml:trace>
  <inkml:trace contextRef="#ctx0" brushRef="#br0" timeOffset="7295.6605">16189 3059 1236 0,'-4'-7'465'16,"4"1"73"-16,13 10-317 15,-11-8-84-15,2 4-14 16,18 0-76-16,31-2-15 15,69-15-12-15,-58-1-19 16,-8-3-43-16,2 2-139 0,-9 2 34 16,-2 12-420-1,-19 5 31-15</inkml:trace>
  <inkml:trace contextRef="#ctx0" brushRef="#br0" timeOffset="7761.0355">17084 2890 1172 0,'4'4'493'0,"-4"-2"85"0,0 5-271 31,-2-7-34-31,0 2 1 0,0 0-104 0,-3 2-30 31,-1 5-47-31,-9 23-24 0,-36 60-44 0,34-60-14 32,6-7-9-32,-2 1-26 0,7-9-21 0,3 5-56 15,6-7-44-15,5-7-82 0,5-6-12 0,4-4-24 32,0-6 51-32,7-7 45 0,-5-3 85 0,5-7 31 31,-3 1 45-31,0-4 14 0,-6-1 14 0,-2-4 41 31,-2 10 24-31,-3 4 49 0,-3 4 16 0,-1 10 34 31,-2 5-28-31,-4 0 0 0,0 3-41 0,0 3-23 16,0 22-42 0,-11 87-14-16,11-63-23 0,-1-1-33 15,1-6-42 1,0-4-150-16,2-12-80 0,4 8-378 31,5-11-22-31</inkml:trace>
  <inkml:trace contextRef="#ctx0" brushRef="#br0" timeOffset="8246.5221">17413 2840 1142 0,'0'3'552'0,"-4"5"86"0,0 5-275 0,2-11-83 16,0 5-66 0,-1 14-47-16,-1 22-99 0,-7 74-15 15,11-70-18-15,5 0-12 0,1-10-20 16,5-3-8-1,4-10-20-15,6-3-38 16,1-12-26-16,8-7-43 16,0-9-13-16,6-8 5 15,-2-4 32-15,3-9 23 16,-3 0 49-16,0-6 15 16,-10 2 16-16,-1-11 9 15,-6 5 8-15,-4-5 24 16,-2 7 14-16,-3 8 32 0,-1 9 17 15,-1 4 28 1,-4 13-23-16,3 4-5 0,-5-2-28 0,0 4-6 16,0 5-28-1,2 35 1-15,4 76-9 16,-8-53-8 0,-4-14-11-16,-1 7-37 0,5-11-36 15,-2-8-129-15,4-9-102 16,8 4-421-16,5-12 6 15</inkml:trace>
  <inkml:trace contextRef="#ctx0" brushRef="#br0" timeOffset="8527.8432">18359 2843 941 0,'2'0'493'16,"1"6"65"0,-3-2-184-16,0 1-108 0,0-1-43 0,0 7-15 31,0 31-87-31,-3 76-9 0,-1-65-20 0,-7 14-3 31,-1-5-24-31,-8 11-8 0,1-3-23 0,2-1-9 31,4-16-11-31,5-6-62 0,5-19-40 0,1-11-160 16,0-4-101 0,2 2-389-16,-4-2-12 0</inkml:trace>
  <inkml:trace contextRef="#ctx0" brushRef="#br0" timeOffset="8762.2509">18244 3016 1266 0,'4'6'559'0,"9"14"64"0,2 3-346 15,11 13 20 1,-1-1-107-16,12 10-31 0,-5 2-66 16,2 10-19-1,-6-10-41-15,4 5-8 0,-6-9-39 16,-3-7-108-1,-6-13-107-15,-2 5-490 0,-13-2 18 0</inkml:trace>
  <inkml:trace contextRef="#ctx0" brushRef="#br0" timeOffset="11362.4141">19977 3057 459 0,'11'-13'426'0,"-3"0"-57"16,1 4-46-16,-3-6-87 0,-1 0-56 15,-5-4 21 1,0 6-25-16,-5-4 30 0,1 4-25 15,-9-2 14 1,-2 7-26-16,-13 6 1 0,-1 6-41 16,-19 13-13-1,1 9-35-15,-8 21-21 0,1-2-30 0,-4 8-10 32,16-8-12-32,7 4-15 0,16-12 0 15,13 5-21 1,16-14-23-16,12-4-48 0,8-16-12 0,6-12-18 15,3-13 19 1,-1-9 18-16,-4-6 50 0,5-2 20 16,-9 4 14-1,4-2 4-15,-8 6 5 0,0 3-1 16,-7 3 0-16,-4 3 3 16,-9 5-1-16,1 7 14 15,-3-1 10-15,-6 6 24 16,2 4 3-16,-2 0 10 15,-1 7-11-15,-3 47-6 0,-13 72-26 16,8-46 2 0,3-3-11-16,3 15-2 0,3-4-2 15,2 9 4 1,2-16-10-16,3 1 5 0,-3-16-5 16,0-12-2-1,-2-19 2-15,0-7 6 0,0-17-8 0,0-2 9 31,0-11-2-31,2-2-7 0,-2-2 4 0,2-3 5 32,2-3-8-32,3-3 5 0,21-27 5 0,74-84-6 31,-65 64-5-31,-1-8-13 0,-4-1-24 0,-4 1-91 16,-9 13-69-1,-2-3-139-15,-6 15-341 0,-2 11 23 16</inkml:trace>
  <inkml:trace contextRef="#ctx0" brushRef="#br0" timeOffset="11815.8282">20390 2879 948 0,'7'4'517'15,"-3"11"60"1,-4 7-174-16,-2 10-139 0,-3 8-42 16,8 7-41-1,-6-4-97-15,6 4-26 0,-1-2-30 0,8 0-16 16,-3-9-11-16,10 1-56 16,2-7-34-16,7-9-76 15,0-12-41-15,4-14-47 16,-3-7 42-16,8-14 26 15,-8-8 80-15,1-3 44 16,-4 1 50-16,-3-5 10 16,-6 3 9-16,0-5 33 15,-2 7 19-15,-2-9 39 16,-5 17 17-16,-2-2 32 0,-1 13-16 16,-3 2 16-1,0 13-35-15,2 8-7 0,-2-4-29 16,2 5-1-1,4 16-33-15,28 97 4 0,-25-60-16 16,-9 11 0 0,-4-9-37-16,-3 2-124 0,1-9-102 0,2-1-415 31,6-14-20-31</inkml:trace>
  <inkml:trace contextRef="#ctx0" brushRef="#br0" timeOffset="12041.2122">21026 3080 1202 0,'8'13'453'0,"7"10"94"15,0 5-334-15,2 9-17 0,-4 5-64 16,2 3-49 15,-2-6-66-31,-4-1-139 0,1-10-79 0,-1 13-371 31,-9-7-29-31</inkml:trace>
  <inkml:trace contextRef="#ctx0" brushRef="#br0" timeOffset="12197.4482">21191 2789 1194 0,'2'-47'434'0,"-4"28"92"16,-1 8-338-16,6 7-47 0,-1 2-149 15,-2 0 253 1,0 2-771-16,0 2 246 0</inkml:trace>
  <inkml:trace contextRef="#ctx0" brushRef="#br0" timeOffset="12900.7192">22333 2789 945 0,'-4'-11'510'0,"-9"9"33"0,-8 4-160 31,-5 1-135-31,-10 7 2 0,-7 3-112 0,-2 6-34 15,4-4-42-15,3 7-15 0,10-3-24 16,4 2-9 0,7-1-7-16,5 5-6 0,5-1-7 15,7 10-3 1,7-2-1-16,7 4 2 0,6 1-3 0,12-1 0 31,4-4-1-31,11 3-6 0,-2-3 3 0,4 0 0 31,-14 0 7-31,-5 2-1 0,-13-4 5 0,-7 0 1 32,-7-4 5-32,-8 4 3 0,-5-9 14 0,-10 0 20 31,-3-6 8-31,-11 0 9 0,-5-8 0 0,-4-3-11 31,5-4-17-31,-3 0-8 0,9-4-27 0,4-5-55 31,13 1-47-31,7-10-140 0,10 1-70 0,11 7-360 16,6 3 16-16</inkml:trace>
  <inkml:trace contextRef="#ctx0" brushRef="#br0" timeOffset="13275.7397">22761 3086 1271 0,'0'5'586'0,"-4"1"54"0,-11 9-294 16,-6 2-84-16,-14 9-34 0,-3 0-120 0,-7 16-29 31,9-3-35-31,-1 8-17 0,14 0-21 0,8-2-8 31,17-7-4-15,11-3-11-16,12-12 5 0,16-10-4 0,4-13 4 0,4-11-1 31,-4-10 6-31,6-13-3 0,-12-1-1 0,-3-5 4 16,-6 1 3-16,-4-3 0 16,-15 3 5-16,-3-8 1 31,-3 6-18-31,-8-8-37 0,1 6-34 0,-2 1-110 31,0 3-63-31,-1 3-66 16,1 10-318-16,0 9 64 15</inkml:trace>
  <inkml:trace contextRef="#ctx0" brushRef="#br0" timeOffset="13737.5385">23110 3106 1070 0,'24'21'410'0,"4"7"114"16,-1-2-294-16,5 16-7 0,-8-1-34 0,-5 6-11 16,-8 0-66-1,-7 9 18-15,-6-13-32 0,-2-3-12 16,-5-12-38-16,1-7-11 15,1-10-20-15,1-5-1 16,-1-6-12-16,5-2-4 16,2-2-4-16,0-2-7 15,0-11 3-15,13-37 3 16,21-64 3-16,-19 54-1 16,2 17 6-16,-2-2-7 0,0 10 6 0,7 3-1 31,-5 8 0-31,2-2-2 0,0 7 7 0,3 10-3 15,-5 7 3 1,11 12 6-16,-3 11-4 0,1 13 3 16,-7 2 7-1,1 17 5-15,-16-2-5 16,-2 13 4-16,-6-6-6 0,-3 4-9 16,-3-14-20-16,3-3-63 15,-1-20-58-15,-1-3-160 16,1-12 414-16,8-2-805 15,2-4 314-15</inkml:trace>
  <inkml:trace contextRef="#ctx0" brushRef="#br0" timeOffset="14023.4595">23981 2505 1276 0,'-4'19'544'16,"0"13"68"-16,-3 13-314 16,7 8-62-16,2 27-23 15,7 7-111-15,-1 14-11 16,1-7-23-16,0 9-16 16,-5-20-23-1,0 5-3-15,-4-20-18 0,2-2-48 16,0-19-56-16,-4-10-192 15,-6-9 112-15,-14-3-536 16,-6-3 69-16</inkml:trace>
  <inkml:trace contextRef="#ctx0" brushRef="#br0" timeOffset="14210.6666">23759 2956 1054 0,'8'-9'458'15,"5"12"65"1,11-1-210-16,5 4-163 0,21-2 5 16,5 1-85-1,12-5-68-15,-7 2-92 0,4 0-460 16,-11 4 100-16</inkml:trace>
  <inkml:trace contextRef="#ctx0" brushRef="#br0" timeOffset="14910.5495">24627 3311 1157 0,'82'-68'400'0,"-65"68"95"0,11 0-303 16,4-5-30-16,13-1 0 15,0-5-86-15,8-2-10 16,-4 1-18-16,-2-6-4 15,-8 3-17-15,-5 0 6 16,-8 1-7-16,-7-4 11 16,-6 6-6-16,-2-3 12 15,-7-3 3-15,-2 6 18 16,-6-1-7-16,-3 2 15 16,-3 0-11-16,-7 5 2 15,-5-3-16-15,-6 9-1 16,-2 7-16-16,-8 4 5 15,4 4-15-15,-9 8 3 16,9 1-7-16,-3 3 0 16,7 1-4-16,2 9 1 15,7 1-5-15,2 5 0 0,6 0-5 16,7 4 0-16,8-5-3 16,11 3-6-16,6-8 1 15,13-3 2-15,4-10-3 16,14-7 3-16,-1-9 1 15,6-10-43-15,-8-7-25 16,1-10-82-16,-12-6-68 16,-8-1-141-16,-9 2-318 0,-4 1 29 15</inkml:trace>
  <inkml:trace contextRef="#ctx0" brushRef="#br0" timeOffset="15098.0719">25047 2678 1335 0,'17'-21'414'0,"9"-1"121"15,8-4-399-15,22-8 2 16,6 0-46-16,8-2-101 16,7-1-120-16,7 22-407 15,-24 15 57-15</inkml:trace>
  <inkml:trace contextRef="#ctx0" brushRef="#br0" timeOffset="15883.38">25747 2980 1005 0,'-5'-7'434'0,"-5"3"113"0,-1 2-244 16,9 2 6-16,-5 0-41 16,-1 2-32-16,-14 11-89 0,-82 55-20 15,65-40-53-15,5 6-17 16,12-8-30-16,3 2-12 15,13-5-12-15,6 1-15 16,6-5-18-16,7-6-54 16,2-3-33-16,6-10-52 15,3-4-3-15,4-2-3 16,-5-3 47-16,-3-2 28 16,-3 3 51-16,0 2 15 15,-6-3 18-15,-1 3 9 16,-3 1 10-16,-7 5 4 15,0-2 3-15,0 2 14 16,0 0 3-16,0 2 4 16,0 5-3-16,0 18-7 15,10 89-10-15,-1-57-6 16,8 6-3-16,-2 3-1 16,0-4 4-16,0 8-5 15,-6-8 2-15,-7 7 0 0,-7-9 12 16,-5-7 31-16,-12-10 15 15,-3-4 37-15,-3-14 12 16,-9-1 17-16,1-9-20 16,-5-5 2-16,5-5-30 0,0-7-13 15,8-5-30-15,0-6-13 16,4-6-17-16,5-7-36 16,11 1-26-16,8-18-93 15,12 2-55-15,12-14-125 16,4-1 319-16,12 0-636 15,-1 14 284-15</inkml:trace>
  <inkml:trace contextRef="#ctx0" brushRef="#br0" timeOffset="16336.5649">26175 3191 1138 0,'4'-2'455'0,"-2"2"136"16,-6 0-294-16,2 0 16 0,0 0-41 15,-3 2-44-15,-1-2-93 16,-5 9-23-16,-25 10-49 16,-65 84-22-16,69-58-24 0,11 4-12 15,8-8-10-15,9-5-11 16,6-8-16-16,11-3-60 15,4-12-30-15,10-9-59 16,3-6-4-16,9-8 1 16,-5-7 54-16,3-9 33 15,-10-2 61-15,3-8 13 16,-6-3 17-16,-3-4 10 16,-4 7 17-16,1 2 33 15,-8 6 17-15,-3 11 36 16,-1 8 12-16,-4 3 7 15,-2 2-24-15,0 4-9 16,0 6-34-16,0 3-14 16,0 31-26-16,0 80-6 15,-2-69-14-15,0-8-87 16,4-17-66-16,2-1-153 16,1-14-375-16,5 2 16 0</inkml:trace>
  <inkml:trace contextRef="#ctx0" brushRef="#br0" timeOffset="16758.5381">26566 3211 1022 0,'7'-11'451'0,"-5"9"123"0,-4 2-248 0,2 0-17 15,-2 0-44-15,2 4-59 16,0 2-103-16,0 29-17 15,4 78-38-15,-4-55-14 16,0-9-11-16,0-2-10 16,2-17-10-16,7-4-14 15,1-7-12-15,7-8-28 16,3-9-12-16,5-7-15 16,7-5 9-16,5-7 4 15,-5-1 29-15,4-9 15 16,-8-3 11-16,-4-9 4 15,-5 3 6-15,-2-7 6 16,-8 11 2-16,-1 0 15 0,1 13 11 16,-7 4 6-1,-2 8-3-15,2 12 0 0,-2-5-14 0,0 2-10 32,0 8-2-32,2 35-2 0,2 64-7 0,-10-64-94 15,-3-10-84 1,1-6-274-16,8-11-208 15,-7 1-98-15</inkml:trace>
  <inkml:trace contextRef="#ctx0" brushRef="#br0" timeOffset="17087.2039">27371 3027 1096 0,'2'-5'399'0,"2"5"144"16,-1 0-282-16,-3 0-17 16,0 0-17-16,0 2-36 15,0 5-81-15,0 8 10 16,2 25-28-16,-4 74-6 15,-16-61-10-15,-5 16-11 0,-1-1-26 16,-1-1-8-16,1-10-14 16,3 1-11-16,6-17-2 0,0-5-47 15,8-10-30 1,1-5-124-16,2-10-95 0,-1-7-430 16,5-8 28-16</inkml:trace>
  <inkml:trace contextRef="#ctx0" brushRef="#br0" timeOffset="17368.1714">27255 3108 1103 0,'20'0'417'0,"1"11"129"15,-2 8-288-15,11 9 35 16,-6 14-32-16,2 14-21 15,-7-3-70-15,2 12-12 16,-4-10-48-16,0 1-16 16,1-13-41-16,1-3-16 15,-2-10-20-15,4 2-6 16,-1-10-27-16,-1 1-55 16,-4-10-61-16,2-2-163 0,-9-7-87 15,-3-8-357-15,-7 4-8 0</inkml:trace>
  <inkml:trace contextRef="#ctx0" brushRef="#br0" timeOffset="18873.5768">27427 3478 755 0,'0'-4'309'0,"0"-3"31"16,0 5-200-16,0-2-22 16,0 0-34-16,0-1-1 15,0 1-11-15,0 0 16 16,0-1-5-16,0 1 9 15,0 0-5-15,0 0 11 16,0-3-11-16,-3 1 8 16,1-1-16-16,0-1 3 0,0-1-11 15,-2 1 2-15,-1-3-17 16,1-2 5-16,0 0-12 16,-2-2 0-16,-1 2-11 15,-1-4-2-15,-31-60-2 0,30 60 4 16,-1 2-9-1,1 0 7-15,-4 2 0 0,5-2-2 16,-1 3-6-16,1 1 3 16,3 2-5-16,-1 1 4 15,4 6-4-15,0 0 2 16,0-1 0-16,-3-1 3 16,1 0-6-16,-2 0 8 15,-1-3-1-15,-1 3-1 16,-1-3-1-16,0-1-1 15,1-1-7-15,-1 1-2 16,1-3-7-16,1 7-2 16,1-3-7-16,0 1-1 15,1-3-6-15,1 7-2 16,0-2-2-16,2 0-25 16,-1 4-28-16,3 0-62 15,0 0-53-15,3 0-164 16,1 4 428-16,0 2-792 0,11 20 310 15</inkml:trace>
  <inkml:trace contextRef="#ctx0" brushRef="#br0" timeOffset="19469.7521">27153 3713 580 0,'-5'0'346'0,"3"-2"-19"0,2-2-97 16,2-3-108-16,5-8-11 15,10-15-40-15,60-77 17 16,-49 63-3-16,2-10 24 16,-2-2-5-16,6-12 22 15,-8 6-16-15,8-2 12 16,-6 8-24-16,2-6 12 16,-3 11-18-16,3 0 8 15,-6 8-18-15,-1 4 2 16,-5 9-15-16,-4 5-6 15,-3 8-13-15,2 2-8 16,-4 4-9-16,3 4-10 16,-5 3-9-16,-3 0-6 15,-4 0-12-15,0 4-54 16,0 0-51-16,0 0-131 0,0 0-66 16,-2 0-368-16,-2 6 24 15</inkml:trace>
  <inkml:trace contextRef="#ctx0" brushRef="#br0" timeOffset="22305.0772">1855 4721 1125 0,'-4'4'448'0,"0"-2"77"0,0 2-260 16,-1 1-62-16,3 1-7 15,0 0-65-15,2 1-23 16,2-1-34-16,2 1 0 15,3-1-22-15,4-2-1 16,14 9-15-16,71 11 1 16,-68-37-12-16,7-6 1 15,-5-5-11-15,4-6-1 16,-6 0-3-16,6-6-3 16,-9 0-4-16,3-5 1 0,-8 5 0 15,-3-1 0 1,-9 7 1-16,-1 2 1 0,-5 9 2 15,-4 2 4-15,-3 4 2 16,-3 5 9-16,-3 1 3 16,-2 3 6-16,-2 0 0 0,-6 4-3 15,0 6-3-15,-7 5-3 16,2-1-8-16,-2 8-1 16,3 3-3-16,-3 11-3 15,4 0 0-15,1 15 1 16,-1-4 3-16,5 8 0 15,6-6-2-15,0 2-5 16,5-6 5-16,3 2-6 16,3-11-4-16,0 4 4 15,4-4-2-15,5-2-5 16,-1-2 2-16,7-2 4 16,2-7-4-16,4 2-2 15,5-1 5-15,6-10-1 16,0-5-6-16,10-14-32 15,-1-2-26-15,8-17-116 16,-4-6-65-16,4-4-148 16,-9-3 227-16,-1 0-537 15,-7 9 216-15</inkml:trace>
  <inkml:trace contextRef="#ctx0" brushRef="#br0" timeOffset="22715.7333">2803 4434 986 0,'3'0'354'0,"-1"0"103"16,-2 2-256-16,0-2 17 16,0 0-24-16,0 2 16 15,0 0-54-15,-2 5 10 16,-1 1-34-16,1 22 0 16,-11 69-36-16,5-54 4 15,1-5-31-15,-3 12 1 0,1-5-24 16,-6 6-1-16,2-4-14 15,-2 9-3-15,0-7-9 0,0 3-4 16,5-1-1-16,-1-1-9 16,0-14-1-16,5 1-5 15,-1-14-3-15,-1-5-61 16,6-12-32-16,0-4-133 16,-3-6-98-16,5 0-416 15,0 0 33-15</inkml:trace>
  <inkml:trace contextRef="#ctx0" brushRef="#br0" timeOffset="23012.6111">2502 4646 1169 0,'10'8'456'0,"5"7"108"15,2 7-314-15,11 8 14 16,2 4-53-16,9 4-9 0,-5 1-66 16,7 4 0-16,-9-5-38 15,4 7-7-15,-6-6-37 16,2 3-8-16,-4-7-27 16,0-3-1-16,-5-7-13 0,-1-3-29 15,-7-12-38-15,-2 1-119 16,-5-7-113-16,1 1-452 15,-9-5 21-15</inkml:trace>
  <inkml:trace contextRef="#ctx0" brushRef="#br0" timeOffset="25159.5511">4124 3968 567 0,'-4'-9'457'0,"-1"1"-76"0,1-1-13 16,2 0-240-16,2 1 2 15,2-3-23-15,4-8 10 16,5 0-16-16,62-69 19 16,-43 69-17-16,4 0 9 15,-2 1-21-15,0 8 4 16,-4 3-20-16,0 5 0 15,-5 4-22-15,1 9 7 16,-7 0-17-16,0 10 2 16,-8-2-9-16,1 9 7 15,-5 2-8-15,-7 6 3 16,-3-3-4-16,-3-1 2 16,-7 2-8-16,-4 0-1 15,-3-6-7-15,-1 4-3 16,-5-9-6-16,2-3-3 15,5 1-3-15,-1-6 1 16,9-4-4-16,7-1-4 0,2-5 0 16,4-1-9-16,0-4-4 15,2 0 1-15,0 0-1 16,2 2 1-16,5 0 6 0,25 5 1 16,65 14 2-16,-57-17 3 15,-7-1-1 1,3-1-2-16,-10 0-21 15,2 0-48-15,-11-2-41 16,-2 0-97-16,-6 0-60 0,0 2-33 16,-9-2-316-16,-2 0 80 15</inkml:trace>
  <inkml:trace contextRef="#ctx0" brushRef="#br0" timeOffset="25598.8214">3921 4455 1198 0,'2'-2'404'16,"4"2"92"-16,11-2-287 16,2 0-54-16,16 0 10 15,3-2-20-15,16-1-2 16,-1 1-26-16,14 0-1 15,-8 2-31-15,6-1-13 16,-8 3-36-16,1-2-6 16,-9-2-19-16,7 4-4 15,-11 0-15-15,0-2-69 16,-9-2-60-16,-4 1-158 16,-10 1 29-16,-5 13-404 15,-8 6 61-15</inkml:trace>
  <inkml:trace contextRef="#ctx0" brushRef="#br0" timeOffset="26306.4863">4130 4945 1162 0,'2'-10'440'16,"-2"3"69"-16,9 1-270 16,-9 4-97-16,2-1-17 15,2-1-40-15,5 0-28 16,21-7-26-16,70-10-1 16,-67 21-8-16,3 0-3 15,-10 8-2-15,-1-1 2 0,-8 6 3 0,-4 2 5 16,-8 0 6-16,-3 8 14 15,-7-2 3-15,-7 5 6 16,-1-2-6-16,-2-1 3 16,-7-6-19-16,3 5-1 15,4-12-13-15,2 5-9 16,5-6-11-16,3-1 0 16,5 1-10-16,0-9 0 15,0 2 1-15,0 0-14 16,3 3-7-16,1 1-15 15,2 0-12-15,1 1-17 16,12 10 13-16,67 51 4 16,-65-57 19-16,-2 2 11 15,-6-2 21-15,0-3 6 16,-9 3 0-16,-4 4 10 16,-4-2 4-16,-5 2 8 0,-6-5 3 15,-4 7 10-15,-4-4-1 16,-1 0 3-16,0-2-9 15,-6-5-5-15,-2-10-9 16,-4-7-45-16,-3-4-34 16,1-6-92-16,-1-1-70 15,5 8-402-15,2 7 57 16</inkml:trace>
  <inkml:trace contextRef="#ctx0" brushRef="#br0" timeOffset="44901.6642">4928 4483 1089 0,'3'-6'327'0,"1"4"110"16,0-3-307-1,0 1 18-15,3 0-23 0,-1-3 3 16,3 7-34-16,8-4 10 16,2 0-29-16,67-13 4 15,-65 17-22-15,-4 4-4 16,0-4-17-16,1 0-6 16,-6 0-16-16,-1-4-1 15,-2 2-5-15,-9-1-48 16,0 1-44-16,0-2-120 15,0 4-2-15,0-2-387 32,-2 0 53-32</inkml:trace>
  <inkml:trace contextRef="#ctx0" brushRef="#br0" timeOffset="45105.1429">5080 4205 1041 0,'9'-4'370'0,"0"8"87"16,3 0-247-16,-10-4-67 15,3 0-3-15,1 0-56 0,5 3-35 16,10 1-29-16,1 0-2 16,61 11-38-16,-66-15-98 15,-6-2 231-15,15 17-619 16,-5 6 185-16</inkml:trace>
  <inkml:trace contextRef="#ctx0" brushRef="#br0" timeOffset="45907.2699">5675 4575 1175 0,'-66'-36'408'0,"66"36"82"16,2 0-332-16,7 0-8 15,-9-2-41-15,4 0 5 16,2-1-22-16,29-1 22 15,72-17-11-15,-56 14 2 16,2-1-22-16,16 3 0 16,-3-1-26-16,5 0-4 0,-9-3-15 15,4-2-1 1,-12 5-14-16,-1-3-1 16,-8-1-9-16,0 5-1 15,-8-1-4-15,-3-3-2 16,-11 5-1-16,-1 0 1 0,-7 0 0 15,-5-1-45-15,-7 5-57 0,-3-4-169 16,-3 4-21-16,1 0-411 16,0 4 5-16</inkml:trace>
  <inkml:trace contextRef="#ctx0" brushRef="#br0" timeOffset="46836.52">6176 4731 1104 0,'-8'-6'405'0,"-3"-3"94"15,2 3-300-15,-6 2 19 16,2 2-34-16,-8 2 0 15,4 2-36-15,-11 10 10 16,5 1-34-16,-10 7-2 0,6 1-36 16,-3 5-9-16,4-3-25 15,5 5-11-15,3 0-24 16,10 2-5-16,4-5-11 16,6 1-6-16,4-5-1 0,9 1-5 15,4-7-3 1,9-2-25-16,-2-11-8 0,4-7-15 15,-4-7-6-15,8-8-4 32,-11-5 24-32,5 1 9 0,-4 1 15 0,-3-3 9 15,-6 7 13-15,0-7-3 16,-6 9 4-16,-1-4 2 16,-4 6 1-16,1-5-4 15,-1 10 5-15,-2-1 0 16,-2 5 1-16,0 3 5 15,0 1 4-15,0 2 16 16,0 0 3-16,0 0 16 16,0 0-4-16,0 2 3 15,0 3-14-15,0 3-2 16,7 35-12-16,8 83-6 0,-13-59-5 16,0 16 2-16,0-4-2 15,-4 5 5-15,0-7 5 16,0 6 6-16,-1-12 1 15,1 3 4-15,0-16-3 16,2-7 0-16,-2-18-11 0,0-8-3 16,0-12-5-16,4-2-28 15,-2-9-42-15,0-2-137 16,0-2-127-16,2 0-418 16,0-1-22-16</inkml:trace>
  <inkml:trace contextRef="#ctx0" brushRef="#br1" timeOffset="61014.4947">6054 3521 1007 0,'-2'-7'357'0,"6"7"97"15,-4-2-265-15,-2 0-5 16,2 0-23-16,0-2 8 15,0 4-44-15,0 0 12 0,0 0-21 0,0 0 1 16,0 0-27-16,0 0 7 16,0 0-22-16,0 0 7 15,0 0-15-15,0 4 4 16,0-2-18-16,0 2 1 16,0 3-13-16,-2-1 1 15,0 7-9-15,-2 13 2 16,-14 66-3-16,14-58-1 0,-4 2-6 15,3 9-2 1,3-6-3-16,-4 1-4 0,6-3-4 16,0-1-4-1,2-6 1-15,0 2-6 0,4-6 0 16,-3-5-3 0,1 3 1-1,2-1-2-15,-1 1 5 16,1-1-3-1,0 1-2-15,5-1 4 0,-4-4-5 0,5 3-1 0,-3-5 3 16,6 0 2 0,-2-4-4-16,2-2 5 0,-2-1-4 0,2-1-5 31,2-5 3-31,-4-4 2 16,1-2-4-16,1-4 3 15,-2-1 4-15,-2-1-3 0,4-3-4 16,-4-2 5-1,2 0 1-15,2-6-3 0,-5 0-2 16,1-5 3 0,2 3 2-16,-3 2-5 0,1-1-1 0,-2 1 3 31,-3 4-3-31,-2 0 2 0,1 0-2 0,-3 2 6 31,0 5-5-31,-2-5 7 0,-2 11-7 0,0-5 7 16,2 5-4-1,-2-2 1-15,-1 0-3 0,1-1 5 16,-2 1-1 0,0 0-2-16,-1-3 6 15,-1 1-3-15,0 4 0 0,-1-2-3 16,-1-1 4-16,-1 5-4 16,0-2 2-1,-1 2-1-15,-1 0 3 0,0 0-3 16,1 2 0-16,-1-2 4 15,0 5-3-15,3-1-4 16,-1-2 2-16,1 4-1 16,1-1-1-16,1 1 2 15,-1 1-1-15,3-1-1 16,0 0-1-16,0-1-3 16,1 1-9-16,1 0-38 15,2 1-23-15,0-1-45 16,2 1-40-16,1-1-97 15,-1 1-38-15,0-3-404 0,2 2 59 16</inkml:trace>
  <inkml:trace contextRef="#ctx1" brushRef="#br1">13960 11777 0,'0'0'0</inkml:trace>
  <inkml:trace contextRef="#ctx0" brushRef="#br1" timeOffset="82989.8356">6991 8233 1010 0,'-6'0'312'16,"2"-2"82"-16,2-1-253 15,-1 1-33-15,3 0 12 16,5 2-21-16,1 0 1 0,11 0-17 16,11 4-1-16,64 18-23 15,-64-18-2-15,-5 3-18 0,1-3-2 16,0 0-12-16,-1 0 1 15,-1-1-9-15,1-3-4 32,-2 0-5-32,3-3-1 15,-5-1-1-15,5-2-2 16,-3-3 1-16,3-2-1 16,-1 1-2-16,3-1-2 15,-5 5-2-15,3-3-1 16,-3 3 1-16,1-1 4 15,-3 3-3-15,4-2 7 16,-3 1 0-16,1 3 0 16,-2-4 0-16,5 6 6 0,-7 0-3 15,4 4 4-15,1-2-2 16,-3 5-3-16,-4-5 0 16,7 4-3-16,-5-4-3 0,6 0-2 15,-1-2 1-15,1 0 0 16,-1 0-2-16,-1-4 0 0,0 2 0 15,1-2 2-15,-5 2 0 16,0-3-2 0,-2 3 3-16,0 0 0 0,-4 2-2 15,6-4-3-15,0 4 3 16,0 4 3-16,-2-2 4 0,4 0 4 16,0 3 4-16,-1-3 4 15,-1-2-3-15,4 0 0 16,-4 0-2-16,0 4-1 15,0-4-6-15,18-4-3 16,-5 4-2-16,2 0-1 16,0 0-2-16,0 0 1 15,-15 0 0-15,2 0 2 16,-6 0-1-16,2 0-35 16,-2 4-36-16,-4-8-130 15,-3 8-20-15,-6-4-376 16,0 0 23-16</inkml:trace>
  <inkml:trace contextRef="#ctx0" brushRef="#br1" timeOffset="85384.8163">10409 8181 858 0,'-6'0'332'0,"-1"0"48"15,3 0-200-15,0 0-55 16,2 0-20-16,2 0 16 16,2 0-23-16,4 0 5 15,7 0-11-15,25 3 3 16,61-1-18-16,-58-9-4 16,-5 3-20-16,5 0-5 0,-7 4-17 15,7 0-9-15,-5 4-6 16,5 2-1-16,-9-1-5 15,0 1 2-15,-2-2-2 0,0 3 4 16,-7-5-5-16,7 0 0 16,-4-2-2-1,4 0 1-15,-5 0-5 0,5-4-1 16,-6-3 1-16,6 7-2 16,-4-4-1-16,1-2-1 15,-3 4 3-15,2-1 2 16,-3-1-1-16,3-2 0 15,-5 6 1-15,9-7-3 16,-6 1-1-16,-1-3 0 16,1 1-2-16,-3 1 2 15,-1 3 2-15,1-2-4 16,-6 6 2-16,2-2 1 16,-2-1-3-16,2 1 2 0,-2-2 2 15,2 4 2-15,2-4 2 16,3 2-1-16,-5-3-4 15,7 1 3-15,-7 0-2 16,4 2 3-16,-2 4 3 16,3-2 11-16,-5 4 1 0,4 2 10 15,-4 3-4-15,3-3 1 16,-3 3-6-16,4-3-3 16,-4-1-9-16,5-1 1 15,-1 0-4-15,3-2-5 16,-7 3 3-16,4-3-3 15,-2 2 2-15,-4-4-2 16,0 6 2-16,0-3 0 16,-4-1 1-16,0 4 1 31,-3-4 2-31,-8-2-6 0,2 0 0 0,1 0-1 16,-1 0-15-16,0 0-78 15,0 0-37-15,0 0-123 16,-2 0-30-16,0-2-340 15,0 0 64-15</inkml:trace>
  <inkml:trace contextRef="#ctx0" brushRef="#br1" timeOffset="106408.8446">2821 9644 830 0,'0'-4'331'0,"2"4"77"15,-2 0-182-15,0 0-39 16,0 0-9-16,0 0 34 16,0 0-42-16,0 2 12 0,0 3-24 0,0-1-2 15,0 2-45-15,0 11-1 16,0 7-36-16,0 74 3 16,-7-63-19-16,-1-1 4 15,1-2-19-15,-1 11 4 16,1-11-17-16,-1 13 2 15,-1-3-7-15,1 8 3 16,-1-10-7-16,0 5 1 16,1-8-2-16,-1 5-1 15,3-12-3-15,-5 2-2 16,5-6-4-16,-1 0-4 16,3-3-5-16,-4-4-1 15,3-4-16-15,1-4-43 16,0-7-30-16,-1 1-100 15,5-5-74-15,0-5-135 16,0 3-14-16,3-4-272 16,1-3 34-16</inkml:trace>
  <inkml:trace contextRef="#ctx0" brushRef="#br1" timeOffset="106925.3735">2799 9715 838 0,'2'-15'398'0,"9"13"66"15,-5 4-143-15,5 5-98 16,-11-7-5-16,2 2 13 16,3 0-66-16,-1 6-14 15,6 7-36-15,12 20-15 16,40 59-35-16,-45-64-14 15,0-5-22-15,-2-3-8 16,-2-5-8-16,2-2-8 16,-4-7-3-16,-1-6-4 15,1-2-2-15,0-6-4 16,-1-5-1-16,5-8-6 16,0-2 5-16,-2-14 2 15,2 6 0-15,-4-6 2 16,0 5 6-16,-5 0-3 15,1 11 4-15,-3 6 2 16,0 5 0-16,-2 3 0 16,-2 5 0-16,0 0 1 15,0 0 8-15,2 3 17 16,0-1 5-16,5 13 13 0,10 25-4 16,30 78 4-16,-34-62-14 15,2 10-8-15,-7-6-10 16,1 4 1-16,-5-8-9 0,3-5-3 15,-5-10 3 1,0-11-40-16,0-11-38 0,2-4-120 16,-4-11-94-16,9 0-451 15,-9-4 37-15</inkml:trace>
  <inkml:trace contextRef="#ctx0" brushRef="#br1" timeOffset="107446.7904">3602 10188 1136 0,'15'0'373'0,"4"4"99"15,0-4-320-15,5-4-13 0,-1 2-40 16,5-5-18-16,-7 3-40 15,5-7 2-15,-2 5-10 16,-3-3-1-16,-4 3-2 0,2-5-2 16,-4 0-7-16,-2 5 10 15,-4-3-3-15,-3-1 8 16,-1-3 7-16,-8 2 14 16,1-2 1-16,-6 7 15 15,-1 0-9-15,-2 1 5 16,1 5-12-16,-5-4-7 15,-2 10-17 1,-3 5 5-16,1 2-11 0,-7 8 1 16,5 1-3-16,-3 12 3 15,3-4-8-15,2 4-4 16,6-2-5-16,4 5-5 16,7-3-3-16,7 0-1 0,-1-4-4 15,9 2 2-15,0-2 1 16,6-2-3-16,-2-7-1 15,9-6-1-15,-1-4-1 0,7-11 2 16,-2-7 2-16,2-3-39 16,-6-5-32-16,-2-2-117 15,-12-3-80-15,-1 3-425 16,-4 11 40-16</inkml:trace>
  <inkml:trace contextRef="#ctx0" brushRef="#br1" timeOffset="107681.1617">3685 9952 1293 0,'13'-14'424'0,"8"-10"97"16,9-8-379-16,11-13-4 15,8-8-64-15,18-14-26 0,-5 3-64 16,8 2-129 0,-8 15 434-16,7 17-818 0,-14 24 289 15</inkml:trace>
  <inkml:trace contextRef="#ctx0" brushRef="#br1" timeOffset="108152.5222">4398 9572 1157 0,'-2'-2'432'0,"-1"8"126"0,1 7-297 0,2-11-29 16,0 4-44-16,0 37-15 16,2 79-79-16,5-53-14 15,-3-1-12-15,5 9 0 16,1-4-10-16,1-1-3 16,-2-3-9-16,-1-7-5 15,-6-11-14-15,1-4-12 16,-3-10-8-16,0-7-27 15,0-13-34-15,0-2-123 16,2-9-102-16,2 9-435 16,0 0 11-16</inkml:trace>
  <inkml:trace contextRef="#ctx0" brushRef="#br1" timeOffset="108371.0046">4216 10104 1292 0,'8'-8'374'0,"7"4"153"0,5-5-362 0,12-2-20 15,4-6-23-15,7-6-31 16,-2-1-65-16,1-4-16 16,-7-2-56-16,1-2-128 15,-8 0 401-15,6 2-780 16,-4 13 275-16</inkml:trace>
  <inkml:trace contextRef="#ctx0" brushRef="#br1" timeOffset="108797.6713">4706 9612 943 0,'0'-2'542'15,"8"15"1"-15,7 13-119 16,5 12-204-16,3 22-4 15,1-2-57-15,-1 15-30 16,-3-3-49-16,-8 9-7 16,-3-12-18-16,0 8-10 0,-5-13-14 0,-6-5-8 15,0-8-8-15,-3-12-6 16,1-14-10-16,0-3 3 16,2-14 5-16,-1-6-2 15,3-6-2-15,0 1-3 16,0-1-1-16,0-3-4 15,0-18 1-15,18-83 1 16,-12 72 1-16,0-9 1 0,1 8 1 16,6 3-3-16,-1 10 1 15,3 5-3 1,3 10 0-16,1 7 2 16,-2 13 6-16,9 12 6 15,-5 7 8-15,0 15-1 16,-3 1-1-16,-6 12-4 15,-5-13-8-15,1 4-51 16,-1-11-49-16,1-4-160 16,3-6-74-16,10 6-381 15,1-6-9-15</inkml:trace>
  <inkml:trace contextRef="#ctx0" brushRef="#br1" timeOffset="109157.0893">5386 10121 1261 0,'3'11'557'0,"-12"11"73"15,0 5-341-15,-3 14-30 16,-3 2-105-16,-5 6-38 16,8-4-77-16,3 8-18 15,9-10-15-15,6-2-8 16,7-11-4-16,11-5-6 15,-3-14-5-15,7-11-9 16,-2-11 4-16,6-6-3 16,-7-11 6-16,3-4 5 15,-8 2 13-15,-3-8 3 16,-9 6 9-16,-4-5 4 16,-10 1 7-16,-2-5-6 15,-5 3 0-15,-2 2-14 16,0 6-23-16,2 4-77 15,4 11-42-15,3 6-128 16,4 7-2-16,15 15-361 0,4 6 68 16</inkml:trace>
  <inkml:trace contextRef="#ctx0" brushRef="#br1" timeOffset="109657.1595">6005 10179 711 0,'0'-13'642'0,"-4"3"-49"15,-3 8-25-15,5 2-242 16,-2 0-72-16,-3 2-35 16,-1 0-104-16,-26 9-47 0,-65 87-41 15,67-62-15 1,13-4-12-16,6-6-4 0,9 0-4 15,10-5-29 1,3-8-12-16,8-11-42 16,4-10-8-1,5-14-9-15,2-10 30 0,6-4 15 16,-6-11 42-16,2-7 10 16,-9-1 12-16,3-18 0 15,-9 6 8-15,2-12 18 0,-7 7 9 0,-1-1 26 16,-3 15 9-1,-3 9 18-15,-3 19-2 0,-5 11 16 16,5 12-6 0,-6 7 8-16,4 9-22 0,0-7-13 15,-1 4-27-15,1 46-19 16,0 87-17-16,2-49-6 16,2-5-4-16,5 9 8 15,1-21-10-15,3-7-54 16,-3-21-38-16,3-6-146 15,0-14-111-15,12 12-417 16,-3-7 11 0</inkml:trace>
  <inkml:trace contextRef="#ctx0" brushRef="#br1" timeOffset="110047.8219">6411 10252 1121 0,'18'-4'366'0,"5"4"102"15,-4-9-309-15,3 1 4 0,-5 1-32 16,2-8-1-16,-4-2-39 16,0 0 9-16,0 0-15 0,0-9 11 15,-4 5-20-15,0-5 17 16,-7 0-20-16,-4 3 22 15,-4 4-12-15,-7 4 22 16,-6 6-10-16,-7 7 5 16,-2 4-28-16,-6 13-11 15,2 4-27-15,5 13-9 16,3 11-9-16,1 13-2 16,8-1 1-16,2 10-8 15,5 1-3-15,8 5-1 16,9-9-1-16,6-7-25 0,6-12-30 15,16-15-65 1,2-22-51-16,12-14-138 0,3-14-58 16,14 1-356-1,-5 4 29-15</inkml:trace>
  <inkml:trace contextRef="#ctx0" brushRef="#br1" timeOffset="110329.1702">7225 9471 820 0,'-13'-19'606'0,"0"8"-11"16,4 5-82-16,5 10-206 16,2-4-65-16,0 2-28 15,0 5-94-15,2 40-24 16,10 92-26-16,1-41 2 15,2 5-16-15,-2 14-9 16,-3-20-15-16,-1 8-11 16,-3-28-12-16,-4 6-17 15,-4-12-38-15,-5-3-136 16,-2-15-118-16,1 18-467 0,-5-22-1 16</inkml:trace>
  <inkml:trace contextRef="#ctx0" brushRef="#br1" timeOffset="111388.1407">2360 11022 1193 0,'5'4'378'0,"5"3"132"16,10 1-294-16,16 7-36 15,3-2-2-15,14 6 19 16,7-4-57-16,8 2 3 16,-1-2-30-16,16 0-2 15,-1-8-28-15,16 8-2 16,-2-9-26-16,18-2-2 16,-12 5-15-16,12-7-5 15,-20 2-12-15,13 1 7 16,-23-3-4-16,12 2-1 15,-11-4 1-15,18 0 8 16,-15-4-11-16,19 2 10 0,-19-3-5 16,10 1 3-16,-14 2-9 15,10 2 4-15,-9-4-9 16,16-1 5-16,-9 1-8 0,17-2-2 16,-8-1-1-16,8-1 0 15,-17 1-4-15,6 1-1 16,-19 2 0-1,3-1-2-15,-12 5-2 0,5-4 0 16,-13 4 0-16,9 0 0 16,-9 4 0-16,6-2 0 15,-8 1 0-15,5-6 0 16,-10-3 0-16,5 6 0 16,-11-4 0-16,5-3 0 15,-3 7 0-15,3-4 0 16,-7-4 0-16,4-1 0 15,-4-2 0-15,5-4 0 16,-3 7 0-16,6-1 0 16,-3 1 0-16,3 8 0 15,-10-3 0-15,5-1 0 16,-8 4 0 0,1-4 0-16,-4 2 0 0,1 2 0 15,-7-4 0-15,1 1 0 16,-11 1 0-16,-1 2 0 15,-7 0 0-15,2 5 0 16,-4-5 0-16,-3 4 0 16,1-4 0-16,-5 2 0 15,-6-2 0-15,0 0 0 16,0 0 0-16,3 0 0 16,-3 0 0-16,0 0 0 15,0 0 0-15,0 0 0 16,0-2-40-16,-3 2-106 15,-1 0-97-15,0 0-199 16,-3 2-377-16,-3-2 3 16</inkml:trace>
  <inkml:trace contextRef="#ctx1" brushRef="#br1" timeOffset="46452.1351">10520 15189 0</inkml:trace>
  <inkml:trace contextRef="#ctx0" brushRef="#br1" timeOffset="128934.7556">2397 12436 991 0,'28'-71'334'0,"-28"71"113"15,2 2-250-15,4 0-10 16,-6-2-12-16,0 0 23 15,0 0-52-15,2 7 11 16,0-3-24-16,1 7 1 16,3 17-33-16,26 77-3 15,-25-61-27-15,-1 12-2 16,-2 0-20-16,5 6-4 16,-5-9-13-16,2 5-2 15,-3-7-11-15,-1 5 0 16,0-9-5-16,-4 2 0 0,0-4-7 15,4 2 2-15,-4-8-4 16,-3-3-2-16,5-10-6 16,-2-3-41-16,0-12-29 0,4-5-129 15,2-10-91-15,-4 4 190 16,3-4-588-16,1-3 209 16</inkml:trace>
  <inkml:trace contextRef="#ctx0" brushRef="#br1" timeOffset="129294.1166">2771 12320 1056 0,'5'-4'355'0,"1"15"136"15,5 4-274-15,-1 6 6 16,1 0-15-16,2 20 1 16,-2-5-69-16,-3 18-1 15,1 4-35-15,1 17-6 16,-1-7-32-16,-3 7-1 0,3-9-18 16,0 3 8-1,-5-14-11-15,2 9 3 0,-1-6-8 16,-1-7-9-1,-2-3-12-15,-2-12-10 0,0-13 3 16,0-5-50-16,-2-8-41 16,-2 1-227-16,4 0-425 15,-5-1 19-15</inkml:trace>
  <inkml:trace contextRef="#ctx0" brushRef="#br1" timeOffset="130609.521">3219 13223 1113 0,'2'-4'375'16,"4"8"105"-16,1 4-268 15,-7-8-39-15,0 3 18 16,2 1-49-16,0 2-14 16,2 11-32-16,3 13 1 15,10 69-31-15,-19-59-14 16,-3-3-21-16,-1 3-5 16,4-16-18-16,-3-5-82 0,3-12-89 15,7-18 111-15,5-13-590 16,5-14 148-16</inkml:trace>
  <inkml:trace contextRef="#ctx0" brushRef="#br1" timeOffset="131032.1408">3522 12404 944 0,'-4'-2'351'0,"11"2"72"15,1 2-210-15,-8-2-70 16,4 0-12-16,5-2 22 16,23-1-36-16,77-1 4 15,-68 0-19-15,4-3 8 16,-7 1-28-16,1-3-10 16,-5 5-27-16,7-2-9 15,-7-1-22-15,-2-1-1 16,-8-3-11-16,-1 0-55 0,-10 1-46 0,-7 3-125 15,-6-1-37-15,-4 12-353 16,2-4 38-16</inkml:trace>
  <inkml:trace contextRef="#ctx0" brushRef="#br1" timeOffset="131525.9606">3657 12461 1129 0,'-2'22'348'0,"2"10"120"16,2 4-296-16,5 7-34 16,-1-4-19-16,1 3-7 15,1-10-51-15,1 5-13 16,-3-14-9-16,0 1-7 0,-1-5-15 15,-1-2-6-15,2-4-9 16,1-4-1-16,-3-5-5 16,5 0-1-16,-9-4-10 0,2 0-6 15,0 0-10-15,2 0-3 16,3 0 2-16,12 4 3 16,11-1 2-16,71 27 3 15,-67-24 0-15,2 9 0 16,-8 0 5-16,0 6 8 15,-11 1 4-15,-2 8 9 16,-9 2 17-16,-4 2 33 16,-6-2 20-16,-9 7 48 15,-6-5 16-15,-7-2 23 16,-1-7-20-16,-10-1 6 16,5-11-42-16,-6-2-17 15,3-5-35-15,-3-2-15 16,6-4-24-16,-3-4-32 0,10 0-30 15,-3-7-114 1,7-6-112-16,14 0-430 0,11 0 19 0</inkml:trace>
  <inkml:trace contextRef="#ctx0" brushRef="#br1" timeOffset="134522.2356">4871 12391 697 0,'0'-9'341'0,"0"1"21"15,0-1-144-15,0 1-57 16,0-1-27-16,0 3 22 16,-2-1-22-16,-1 1 15 15,1-1-18-15,-2 5 8 16,0 0-29-16,-3 2 6 15,1 0-25-15,-3 2-1 16,1 0-19-16,-3 7-4 16,-4 2-21-16,-2 6-8 15,-58 73-12-15,62-60-1 16,5 0-11-16,1 8-4 16,1-4-1-16,4 9 0 15,0-7-4-15,-1 11 2 0,6-10-3 16,1-1-1-16,2-4-4 0,1-2 2 15,-1-8-1-15,5 3-1 16,-1 1 1-16,5-5-1 16,3-4-5-16,5 3-1 15,-2-12 2-15,9 1-6 16,0-5 3-16,9-4 3 16,-3-4 2-16,7-3-2 15,-9-3-6-15,3-5-40 16,-9 0-42-16,-3-2-85 15,-8 4-59-15,-2 0-68 32,-4 9-305-32,4 4 68 0</inkml:trace>
  <inkml:trace contextRef="#ctx0" brushRef="#br1" timeOffset="136543.0957">4396 12220 692 0,'-3'-9'341'15,"1"1"-1"-15,-2 3-119 16,0-1-119-16,-1 4-1 16,1 0-19-16,0 0 12 15,0 2-6-15,-1 0 18 16,1 0-9-16,0 2 14 15,0 2-18-15,-3 2 3 16,1 3-21-16,-5 12 2 16,-30 67-23-16,35-60-7 15,-1-7-19-15,3 3-6 16,4-7-16-16,0 2 0 16,4-2-6-16,5 5 1 15,0-1-3-15,8 9-1 16,-2 4-3-16,8 5 6 15,-1-3-4-15,1 9 0 16,3-9 1-16,0 7 4 16,-3-11-3-16,3 5 0 0,-5-8 4 15,-2 4-1 1,-4-8-3-16,0 7 2 16,-6 3 0-16,-3 3 0 15,-4-6 4-15,-4 9 2 16,-4-5 2-16,-5-2 1 15,-4-6 0-15,0-2-2 16,-4-9-3-16,-2-4 1 16,1-11 0-16,-3 2-4 15,1-8 3-15,3-3-1 16,0-5-3-16,2-5-2 16,2-1 2-16,2-3-6 0,-2-2 3 15,9-3-1-15,1 0-3 16,1-6-2-16,2 9 2 15,8-7-2-15,-4 0 1 0,5 4 0 16,1 5 3-16,5-5-11 16,-2 9-4-16,6-2-8 15,-4 1 0-15,2-3-5 16,-4 2 12-16,1-7 0 16,-3 9 9-16,0-2 3 15,-1-5 3-15,1 1 2 16,-3 6 4-16,0-9 3 15,1 5-4-15,-5-3 4 16,-2 1-3-16,-2-5 6 16,0 4-5-16,-3-1 9 15,1 7 4-15,0 1 21 16,0 4 4-16,-3 3 20 16,-1-1 1-16,-3 0 9 15,2 3-12-15,-3-1-4 16,-1 1-16-16,-2-1-7 15,4 7-13-15,-2-2-43 0,3 4-43 16,1 0-105-16,7 0-69 16,0 0-391-16,2 0 40 15</inkml:trace>
  <inkml:trace contextRef="#ctx0" brushRef="#br1" timeOffset="139230.6866">4783 11967 759 0,'-2'-4'364'0,"2"4"13"15,-2-2-167-15,2 2-53 16,0 0-34-16,0 2 20 16,0 2-18-16,0 1 8 15,0 1-18-15,0 22-5 16,6 66-33-16,-4-56-7 0,-2 1-18 15,4 10-6-15,-1-4-11 16,1 4 0 0,0-10-7-16,0 8 0 0,1-11-4 0,-1 11-3 15,0-6-7-15,-2 10 3 16,1-8-11-16,-1 11 0 16,0-12 0-16,0 3 1 15,0-8-3-15,0 3 1 16,0-6-2-16,3 7-1 15,-1-2 2-15,0 10 7 16,3-2 2-16,-1 6 7 16,-4-8 1-16,3 4 3 15,-1-12-7-15,-2-3 6 16,0-6-5-16,0 2 5 0,0-2-3 16,3 10 0 15,-3 5-6-31,2 4 2 0,0-6-7 0,-2 1-1 31,3-12-1-31,-3-4 3 0,0-7-2 0,0-2-1 31,0-6-2-31,-2-7 1 0,2 1-5 16,-2-5 2-16,0 0-9 16,-2 0-65-16,0 0-57 0,0-3-131 15,0-3-57-15,0 0-359 16,0-12 37-16</inkml:trace>
  <inkml:trace contextRef="#ctx0" brushRef="#br1" timeOffset="139978.7645">4699 12442 608 0,'-2'-4'293'0,"0"2"15"15,0-2-153-15,0 1-23 16,2 1-50-16,0-4-2 16,0 4-25-16,2 0 8 15,0-3-8-15,0-1 11 16,0 4-9-16,3-3 11 15,-1-1-13-15,0-3 6 16,1 5-8-16,1-7 2 16,0 5-12-16,3 0 1 15,0-3-9-15,6 3-8 16,-5-1-7-16,5-1-2 16,62-29-8-16,-60 33 0 0,0 4-3 15,1 0 2-15,1 4 0 16,0 1 5-16,-2-1 0 15,5 2 4-15,-5 1-2 0,4 3-1 16,-4 1-2-16,7 4-4 16,-7-4-3-16,0 4-2 15,-2-5 2-15,-2 1-35 16,0-7-45-16,-3 1-88 16,-3-3-81-16,-7-2-279 15,2 0 12-15</inkml:trace>
  <inkml:trace contextRef="#ctx0" brushRef="#br1" timeOffset="147728.2412">2266 13779 747 0,'-4'-2'326'16,"2"-2"34"-16,0-1-183 0,0 5-49 15,2 0-40-15,0 0-6 16,0 0-26-16,2 0 14 16,2 0 3-16,2 0 18 15,1 0-3-15,16-2 9 16,5 2-16-16,71 0-2 15,-65 0-20-15,4 2 1 16,-6-2-16-16,7 5 0 16,-7-5-7-16,7 4 1 15,-5-2-7-15,9-2 3 16,-7 4-2-16,9-2 2 16,-4-4-3-16,6-2 5 0,-7 2-8 15,7-2-3 1,-6-1-9-16,6 1-1 0,-2 4-7 15,7-4-1-15,-5-3-3 16,8 3 5-16,-8-2-3 16,7-5 1-16,-9 7 2 15,2-3 4-15,-9 3-3 16,7 2 4-16,-10 2-1 16,3-2-2-16,-4 4-3 0,5-2 3 15,-5 0 2-15,2 2-4 16,-1-4 4-16,3 2-2 15,-6 0-1-15,5 0-3 16,-3 0 4-16,4 0-4 16,-3-2 0-16,7 2 2 15,-3-2 1-15,8-3-1 16,0 5 0-16,5-2 8 16,-8 0-4-16,1-4 1 15,-2 6 2-15,2-5 1 16,-8 1-3-16,7 0 3 15,-5 2-2-15,4-5 1 16,-7 3-2-16,5 2 3 0,-9-7 1 16,6 7 2-1,-3 0-2-15,1-4 3 0,-2 3 2 16,7 1 1-16,-7 2-3 16,7-2-1-16,-3 2-2 15,3-2 0-15,-5 0-1 16,5 2 0-16,-5 2 2 15,-1-2-4-15,-7 2-7 16,1 0 5-16,-7-2-1 0,-1 2-1 16,-4-2 3-16,3 3 7 15,-3-1-6-15,2 4 4 16,-2-4-3-16,2 3 5 16,-4-3-7-16,3 0 0 15,-6 0-3-15,3 2 2 16,-2-2-4-16,0 1 0 15,-2-1 0 1,-1 0-3-16,1 0 0 0,0 0-5 16,-5-2 1-16,-6 0 1 15,0 0-2-15,0 0 1 16,0 0-13-16,0 0-63 16,0 0-60-16,0 0-156 15,-2 0-133-15,0 0-374 16,0 2-9-16</inkml:trace>
  <inkml:trace contextRef="#ctx0" brushRef="#br1" timeOffset="152104.2259">2403 14643 1037 0,'-8'-4'354'0,"-1"-2"89"15,1 3-278-15,-1 1-1 16,3-4-32-16,-1 4-2 16,1-3-35-16,1 1 9 15,1-2-14-15,2-3 16 16,0 3-15-16,2-3 5 15,0-2-22-15,2-6-9 16,4-4-26-16,39-67-9 16,-28 65-13-16,5-7-5 15,-1 4-2-15,-1 3-3 0,-3 1 1 16,4 7 1 0,-2 5 6-16,1 3-5 0,1 3 5 15,0 10 4-15,3 3-1 16,-1 12 4-16,1 5 5 15,2 12 5-15,-3 7-2 0,-1 13 1 16,-5 4-4-16,-9 15-3 16,-3-2-11-16,-10 13 1 15,-5-9-3-15,-7 4-5 16,-3-8-3-16,-3 8 6 16,-1-14-7-16,-4 6 0 15,5-13 2-15,-3-4 0 16,3-24-3-16,-1-4 2 15,5-13-1-15,2-6-2 16,4-7 3-16,2 0-5 0,5-6-1 0,4 0-5 16,-1-2 0-16,3 4-5 15,0-5 1-15,3 1-1 16,1-2 2-16,2-1 1 16,7-4 3-16,19-8 0 15,60-30 5-15,-55 40-2 16,-5 9 3-16,2 0 0 15,-2 7 1-15,0 1-3 16,-6 7 4-16,4 3 0 16,-7-1-1-16,-1 6 6 15,-3-4-11-15,-2-1-49 16,-8-8-53-16,1-3-154 16,-3-14-77-16,-5 3-361 15,0 0-4-15</inkml:trace>
  <inkml:trace contextRef="#ctx0" brushRef="#br1" timeOffset="152592.9655">3486 14049 1327 0,'-2'2'452'0,"2"6"143"15,2 1-355-15,-2-7-16 16,0 2-39-16,2 3-7 16,7 12-73-16,10 34 3 0,26 67-20 15,-28-47-1-15,-2 8-16 16,-4 3-2-16,-3-12-20 16,-1 20 2-16,-5-4-16 0,-4 4-6 15,0-13-10 1,-7 19-4-16,3-23-8 0,-1 2 3 15,1-8-6-15,-1 1-1 32,5-20-2-32,-4-8-28 15,2-14-25-15,1-6-61 16,-1-12-31-16,-4-1-113 16,3-9-65-16,3-2-58 15,0-5-297-15,0 3 31 16</inkml:trace>
  <inkml:trace contextRef="#ctx0" brushRef="#br1" timeOffset="152937.0679">3529 14656 1160 0,'8'-4'418'0,"3"6"98"0,8 6-272 16,3 5-39-16,8 7 4 15,-2 5-53-15,8 14-15 16,-4 1-33-16,2 12-7 16,-8-5-22-16,2 6-7 0,-7-10-19 15,-2 6-10 1,1-2-11-16,-3 9-11 0,-2-7-8 15,0-2-7 1,-4-17-4-16,-1-4-40 0,-3-16-30 16,-3 1-110-1,-2-7-77-15,-4-4 207 16,2 0-630-16,-2 0 244 16</inkml:trace>
  <inkml:trace contextRef="#ctx0" brushRef="#br1" timeOffset="153140.9756">3664 14748 642 0,'-13'-45'514'0,"11"9"-56"15,8 12-25-15,9-1-250 16,4 1-36-16,11-10-3 16,5 4-55-16,3-13-28 15,1 2-28-15,1-4-3 16,-1 9-47-16,-5 6-165 15,0 15-364-15,-8 11 37 16</inkml:trace>
  <inkml:trace contextRef="#ctx0" brushRef="#br1" timeOffset="153609.7572">4072 14964 1250 0,'15'-77'480'0,"-12"77"104"16,-1 0-301-16,2 4-71 16,-4-4-45-16,0 0-10 15,0 0-78-15,2 2-24 16,0 1-19-16,0-1-8 16,1-2-17-16,-1 0-43 0,0 0-83 15,2 0-151-15,0-5-406 16,3-1 6-16</inkml:trace>
  <inkml:trace contextRef="#ctx0" brushRef="#br1" timeOffset="154622.7818">4250 14224 754 0,'4'-4'474'0,"9"12"23"15,0 5-95-15,4 13-128 16,2 6-34-16,3 15 8 15,-1 4-79-15,7 13-21 16,-2-4-42-16,2 15-5 16,-5-6-26-16,1 14-10 15,-7-8-13-15,2 6-11 16,-4-17-18-16,-2-2-9 16,-2-17-7-16,-1-8-5 15,-1-12-4-15,-3-10 1 16,1-8-5-16,1-14-10 15,-1-10-4-15,1-13-4 0,1 0-2 16,1-15 4-16,-3-4 10 16,-3-11 6-16,0 9 5 15,-1-7 1-15,-1 9 1 0,0 6-1 16,-2 15 1-16,0 5 0 16,2 8 2-16,-2 4-2 15,0 7 1-15,0 2 0 16,0-2 5-16,0 4 4 15,0 0 4-15,2 4 9 16,0 2-2-16,11 24 0 16,36 79-4-16,-27-49-2 15,-3-11-14-15,4 1 5 16,-5-14-7-16,1-2-2 16,-6-13-1-16,2 1 3 15,-5-7-4-15,1-4 2 16,-2-3 0-16,3-6 2 15,-3-6-2-15,-9 2 0 16,2-2-4-16,2-3 1 16,1-1 0-16,12-25 3 15,32-78 0-15,-38 51 5 16,-1 0-2-16,1-6-19 16,-7 11-17-16,1-3-59 15,-3 21-58-15,0 1-154 16,-2 10-43-16,4 1-352 15,3 10 8-15</inkml:trace>
  <inkml:trace contextRef="#ctx0" brushRef="#br1" timeOffset="155530.8795">5260 14091 1001 0,'0'-2'371'0,"0"0"100"0,2 2-257 15,0 2 28-15,1 0-31 0,-1 7 11 16,0 2-51-16,9 29-8 16,16 69-45-16,-20-49-6 15,4 0-36-15,-3 9-4 16,3-5-12-16,-1 8 0 16,-1-5-19-16,-3 8-1 15,1-3-13-15,-3 1-10 16,-4-11-6-16,0 2 3 15,-4-8-9-15,2-1-1 16,-3-3 3-16,3-3-5 16,-2-6 0-16,2-13 3 15,-2-11 0-15,1-8 0 16,-1-11-2-16,4 0 2 16,-2-5-8-16,0 3 0 15,0-4-8-15,0-11 5 16,-1-30-7-16,1-73 10 15,4 77-3-15,5 2 3 16,-3 7 3-16,3-9-1 16,1 9-4-16,7-9 4 0,-2 5 0 15,2-1-5-15,0 14 5 16,0 1-3-16,-2 9-1 0,0 5 3 16,-1 5-1-16,8 3 2 15,-1 6 2-15,5 7 6 16,1 2-4-16,3 6 6 15,-4 3-5-15,1 10 11 16,-3 2-8-16,-1 7 10 16,-4-5-6-16,0 2 4 15,-4-3-7-15,0-1 1 16,-4-8-7-16,1 10 5 16,-3-2-5-16,-1 0-1 15,0-6-1-15,1 0 0 16,-5-9-15-16,2 0-66 15,1-4-51-15,-3 0-212 16,2 9-244-16,0-5-157 16,-2-2-172-16</inkml:trace>
  <inkml:trace contextRef="#ctx0" brushRef="#br1" timeOffset="159778.9064">6076 13315 922 0,'-5'-4'530'0,"1"4"5"16,0-3-119-16,2 1-188 0,-1 0-12 15,1 0-80-15,2 2-36 16,0 0-58-16,2 0-3 15,1 0-15-15,1 0 2 16,2 0-5-16,1 0 7 16,8-2-9-16,8 0 2 15,65-5-7-15,-62-1 2 16,-5-1-8-16,0-1 4 16,-1 1-6-16,1-4-3 15,-6 5 0-15,0-1-1 16,-4 1-1-16,-3-3-33 15,-3 2-54-15,-5 7-135 16,-3-2-63-16,1 4-391 16,0-2 11-16</inkml:trace>
  <inkml:trace contextRef="#ctx0" brushRef="#br1" timeOffset="160014.8976">6146 12906 1020 0,'13'-2'365'0,"6"4"93"0,5-2-234 15,4 3-47-15,4 1 12 16,0 0-59-16,6 0-28 16,-3 1-39-16,1-5-14 15,-4 0-28-15,0 0-14 16,-8 0-42-16,-3-3-122 15,-10 3-45-15,6 13-360 16,-6 13-11-16</inkml:trace>
  <inkml:trace contextRef="#ctx0" brushRef="#br1" timeOffset="162067.7868">7051 13749 997 0,'-6'-6'374'15,"0"-1"65"-15,1 3-212 16,1 0-75-16,2-1 16 15,2-1-31-15,0 6 0 16,2-2-29-16,2 0 3 0,3 0-27 16,1-3-1-16,16 5-26 0,8-2-6 15,64-2-17-15,-55 0-4 16,-1 2-7-16,5-7-3 16,-2 3-2-16,2-3 3 15,-2-2-7-15,2 5-4 16,-7-1 1-16,10 1-6 15,-8 0-1-15,7 1 1 16,-2-1 1-16,7 2-3 16,-8-3-3-16,8-1 3 0,-5 1-4 15,2 5-2-15,-2 0 3 16,5 0 11-16,-1 2-5 16,2 2 10-16,1-2 4 0,8 0 6 15,-6 0-8 1,6 0 7-16,-4 0-4 15,4-2-2-15,-9 4-3 16,7 0 2-16,-9 0-5 0,3 3 3 16,-9-1-1-16,0-2 2 15,-5 2 0-15,1 3 5 16,-7-3-2-16,5 0 1 16,-7-2-1-16,2 0-1 15,-6-2-1-15,6 3 5 16,-6-3-6-16,2 0 5 15,-4 0 0-15,-1 4-2 16,-5-4 1-16,3-4 3 16,-6 4-4-16,7 0 4 15,-7-5-3-15,4 3-2 16,-4-2 2-16,3 4-1 16,-3-2-2-16,0 4 1 15,-4-2-3-15,2 4-2 16,-7-4-3-16,3 4-2 15,-2-1-5-15,-9-3 0 0,0 0-2 16,0 0-30-16,0 0-35 16,0 0-98-16,0-3-95 15,-3 3-531-15,1 3-4 0,-2 1-225 16</inkml:trace>
  <inkml:trace contextRef="#ctx0" brushRef="#br1" timeOffset="163401.1289">7411 14230 1132 0,'-4'-6'414'0,"1"2"108"16,1-1-306-16,2 5 24 0,0 3-39 16,2 3-15-16,3 13-53 15,3 22-2-15,16 64-34 16,-16-58-3-16,1-7-18 0,0 7-2 15,-1-4-10-15,-4 4-1 16,1-2-17-16,-1 13 1 16,-4-5-9-16,-2 7-6 15,2-6-13 1,2-7 6-16,-4-13-13 16,4-6-2-16,-2-13-4 0,0 0 3 15,0-5-10-15,2-1-71 16,-2-9-34-16,0 0-201 15,2-2-93-15,2 0-375 16,3-3-32-16</inkml:trace>
  <inkml:trace contextRef="#ctx0" brushRef="#br1" timeOffset="163780.9686">7950 14699 1409 0,'-11'-4'494'0,"-1"8"137"15,1-4-383-15,5-4-25 16,3 4-51-16,3 0-20 15,0-3-75-15,0 1-8 32,0 0-9-32,0 0 1 15,0 0-16-15,0-2 4 16,0 4-10-16,0-3 6 16,0 1-18-16,0 0 3 15,3-2-14-15,-1 4-3 16,-2 0-6-16,2-2-52 15,0 0-46-15,0-1-218 16,2-1 356-16,3 0-826 0,23-9 227 16</inkml:trace>
  <inkml:trace contextRef="#ctx0" brushRef="#br1" timeOffset="164333.0321">8464 14044 1234 0,'0'0'472'0,"0"9"89"0,4 4-284 15,-4-11-60-15,0 2-5 16,2 5-66-16,7 36-21 16,12 72-34-16,-6-40 0 15,-4 0-24-15,2 13 1 16,-3-9-15-16,-1 9-4 15,-7-17-18-15,-4 10-2 16,0-12-12-16,-5-1-3 16,1-20-10-16,-3-5 6 15,3-15-12-15,-3-9-47 0,3-10-34 16,-5-7-115-16,5-8-125 16,4 1-426-16,0-1 32 0</inkml:trace>
  <inkml:trace contextRef="#ctx0" brushRef="#br1" timeOffset="164582.9472">8485 14596 1067 0,'11'0'391'0,"6"0"117"15,4 9-273-15,12 8-4 16,-1 2-32-16,10 7-12 15,1-1-70-15,4 12-14 16,-8-1-31-16,1 9-14 16,-10 0-23-16,3-2-9 15,-12-7-12-15,2 0-67 16,-10-14-60-16,-4-1-124 16,4 1-414-16,-3 1 38 15</inkml:trace>
  <inkml:trace contextRef="#ctx0" brushRef="#br1" timeOffset="164754.8285">8772 14633 1070 0,'0'-37'348'0,"4"1"93"16,7-1-296-16,6-10-37 15,-2-2-35-15,13-4-63 16,0-1-80-16,6 7-376 15,7 11 70-15</inkml:trace>
  <inkml:trace contextRef="#ctx0" brushRef="#br1" timeOffset="165412.6976">9170 14654 1253 0,'2'-2'482'0,"-2"2"117"0,0 2-331 15,0-4-19-15,0 2-55 0,0-2-33 16,0-1-82-16,0 1-18 16,0 0-26-16,2 0-16 15,0 0-6-15,1 0-47 16,1-2-70-16,0-3-189 15,0-1-268-15,1-1-127 16,-1 0-196-16</inkml:trace>
  <inkml:trace contextRef="#ctx0" brushRef="#br1" timeOffset="166006.5158">9343 14220 1273 0,'9'8'518'0,"2"9"86"15,4 7-280-15,2 8-95 0,4 11-8 16,5 6-76-16,6 11-33 16,-6-7-44-16,4 5-12 15,-5-7-24-15,-1-1-10 16,-7-14-13-16,2 2-2 15,-6-10-7-15,0-6-2 16,-5-12-5-16,3-5-19 16,-2-16-7-16,-1-8-4 15,3-7-4-15,2-6 5 16,-7-9 15-16,1-1 10 16,-1 5 5-16,-2-6 7 15,-4 9 0-15,5 2 0 16,-5 11-1-16,-3 8 2 15,3 4 0-15,3 5 4 16,-3 4 5-16,0 0 7 16,0 4 2-16,2 1 5 15,2 1-6-15,5 11-1 16,8 13-7-16,38 64-3 16,-40-68-6-16,0 6 3 15,-2-6-3-15,2 4-4 16,-2-9 3-16,-2-2-1 15,-3-17-4-15,3 3 0 0,0-12 2 16,-11 3-2-16,2-3 1 16,2-1 3-16,7-11 4 15,8-24-1-15,28-58-1 0,-36 56 1 16,-5-2-10-16,-2 0-38 16,1 9-35-16,-5 1-98 15,0 12-80-15,4 6 376 16,5 8-782-16,6 4 349 15</inkml:trace>
  <inkml:trace contextRef="#ctx0" brushRef="#br1" timeOffset="166660.237">10244 14126 1277 0,'30'-60'433'0,"-25"70"133"0,1 3-354 0,5 13 12 16,-1 2-39-16,3 17-22 15,2 4-64 1,0 15 0-16,-2 0-30 0,0 9-8 16,-2-13-18-16,-1 2-1 15,-5-11-17-15,1-4 1 16,-2-10-10-16,-2 3-2 16,-2-12-8-16,0-2 2 15,0-16-8-15,-2-1 3 16,0-11-6-16,2 0 0 15,0-3-6-15,0-5 4 16,2-3-3-16,9-26 5 16,19-57 2-16,-22 58 1 15,1 3 1-15,0-3-1 16,1 4 0-16,1-5-2 16,-2 5 3-16,5 0-1 15,-1 8-2-15,4 5 3 0,1 6-3 16,3 6 5-16,-2 5 1 15,5 10 9-15,-1 1-3 16,1 10 13 0,-3 4-5-16,-1 7 6 15,-3 6 2-15,-2 5 4 16,-5-3-5-16,-1 9 5 0,-3-11-7 16,-4 5-1-16,1-9-2 15,-3 0-8-15,2 0-3 16,-2-9-4-16,2-2-4 0,0-8-22 15,-2-5-19-15,-2-1-88 16,0-5-79-16,2 0-560 16,0 2 90-16</inkml:trace>
  <inkml:trace contextRef="#ctx0" brushRef="#br1" timeOffset="185003.9343">5341 12119 638 0,'-4'-6'453'0,"0"-1"-45"15,0 1-70-15,2 0-184 16,-1 3-44-16,1-1 2 15,2-2-34-15,0-1-2 16,2 1-7-16,1-1 10 16,1-1-13-16,0-1 6 15,2-1-9-15,7-14 0 16,73-59-15-16,-60 57 3 16,-1 7-9-16,7-9-3 15,-2 2-12-15,7-4 2 16,-3 3-11-16,4-5-3 15,-3 2-4-15,3 6-1 16,-6 1-4-16,9 1 1 16,-9 7 0-16,9 0 0 15,-5 2 4-15,5 3 1 16,-7 1 2-16,5 1-1 16,-5 1 2-16,2 5-2 15,-4-2-2-15,0-1 1 16,-2 1 1-16,2-2-1 0,-6 6 4 15,6-2 1-15,-4 4 0 16,4-2-3-16,-4 4-1 16,4-2 1-16,-4 0-3 15,2 0 0-15,-2-2 3 16,6 0 1-16,-2 0-6 16,7 0 2-16,-3 0-1 15,9 0 1-15,-9 0-3 16,9 0 7-16,-2 0-4 15,2 5 0-15,-7-5-5 16,3 2 1-16,-5-2-2 16,5 0-2-16,-9 0 1 15,5 0 5-15,-7 0 0 0,2 0 2 16,-11-2 5-16,7 4 1 16,-7 0 0-16,3 0 1 15,-3 0 0-15,3 5-5 16,-5-7-1-16,2 4 1 15,-3-2-3-15,-1 5 2 16,-4-5 2-16,2 4-4 16,-7-2-3-16,5-2-2 15,-5 3-4-15,-8-5 1 16,0 0 0-16,0 0-16 16,0 0-30-16,0 0-80 15,0 0-73-15,0 0-160 16,0 0 130-16,0 0-466 15,-2 0 122-15</inkml:trace>
  <inkml:trace contextRef="#ctx0" brushRef="#br1" timeOffset="185473.0115">7325 11266 1125 0,'-2'-4'397'0,"6"4"109"16,1 2-277-16,-5-2-47 16,2 0-33-16,2 2-1 15,0-2-63-15,5 6-17 16,8 5-13-16,13 6-5 16,60 32-20-16,-60-30-3 15,-2-4-11-15,0 3-3 16,-3-1-1-16,1-2-2 15,-5 6-3-15,3-2-1 16,-7-4-1-16,4 0-4 16,-4-2 0-16,1 4-1 15,1-4 2-15,0 2-1 16,-4 0 6-16,-2-2 2 0,-2-3 5 16,-5 1 6-16,-2-2 6 15,-4-9 13-15,0 2 9 16,0 0 19-16,-2 0 2 0,-2 7 1 15,-7 12-9-15,-10 15-17 16,-43 63-23-16,34-67-7 16,4 0-7-16,2-4-6 15,5-11-15-15,-2-2-58 16,2 2-60-16,-3-4-162 16,-1 2-61-16,3 8-359 15,1 5 5-15</inkml:trace>
  <inkml:trace contextRef="#ctx0" brushRef="#br1" timeOffset="185999.3813">5928 12243 1017 0,'8'-15'391'15,"5"9"77"-15,7 2-218 16,-1-3-73-16,6-3 10 15,1 1-44-15,6 3-8 16,-6-3-33-16,2 3 4 16,-7 1-25-16,3 1-11 15,-7 2-28-15,0 2-11 0,-2-4-15 16,-4 4-5 0,-1 0-8-16,-3 0-17 15,-7 0-53-15,0 0-142 0,0-3-61 16,0 1-377-1,0 2-17-15</inkml:trace>
  <inkml:trace contextRef="#ctx0" brushRef="#br1" timeOffset="186249.3749">6046 11920 1179 0,'-3'-2'539'0,"1"4"80"0,2 0-277 0,0-2-72 16,0 0-72-16,0 0-30 15,0 3-94-15,0-1-27 16,0-2-23-16,0 4-7 16,0-2-28-16,0 0-69 15,0 0-57 1,2 5-147-16,1-1-26 15,5 28-372-15,28 86 42 0</inkml:trace>
  <inkml:trace contextRef="#ctx0" brushRef="#br1" timeOffset="186515.0001">6133 12502 1427 0,'2'2'510'0,"-2"5"135"16,5-5-390-16,-5-2-13 0,0 0-59 15,2 0-21-15,0 0-80 0,0 2-16 16,0-2-21-16,0 4-17 16,1-2-18-16,-1 1-50 15,2-3-51-15,0 0-182 16,1 0-80-16,1-3-380 15,5 1-37-15</inkml:trace>
  <inkml:trace contextRef="#ctx0" brushRef="#br1" timeOffset="187068.3876">6418 11999 1164 0,'0'-10'381'0,"4"3"131"15,3-1-293-15,-7 6-40 0,2-3-14 16,2-1 1 0,0 0-62-16,3-3 0 15,3 0-11-15,16-3 1 0,60-33-21 16,-61 43 2 0,-1 2-22-16,-1-3 2 0,-5 6-11 15,-3 3 7 1,-3 0-6-16,-1 16 18 0,-4-7-3 0,-5 15 1 31,-2 2-15-31,-7 0-2 0,-1 4-22 0,-1 7-7 31,1-7-6-31,-1 3 2 0,3-7-5 0,1 0 0 16,7-6 1 0,1-5 2-16,3-2-3 0,5-4-4 15,2-4-1-15,8-5 1 16,0-6-2-16,11-4-5 15,3-7 4 1,8-8-1-16,-3-2-13 0,5-7-52 16,-9 0-36-16,-1 5-172 15,-12 6-117-15,3 23-383 16,-11 22-27-16</inkml:trace>
  <inkml:trace contextRef="#ctx0" brushRef="#br1" timeOffset="189401.7146">7957 12307 1109 0,'-9'-8'313'0,"3"1"130"15,1 1-301-15,3 0 12 16,4-1-5-16,3 1 6 15,5-1-40-15,29-8 7 16,61-21-23-16,-59 25 2 16,-2 1-19-16,3-3-4 15,-3 4-22-15,-1-1-14 16,-5 3-18-16,-1-1-8 16,-5-3-11-16,-3 0 0 15,-11 7 1-15,0-5-54 16,-7 3-51-16,-10-3-132 0,2 7-54 15,-3 2-360-15,1 2 21 16</inkml:trace>
  <inkml:trace contextRef="#ctx0" brushRef="#br1" timeOffset="189918.8989">8029 12374 1206 0,'-2'21'389'0,"-2"5"129"16,2 2-331-16,0-3-8 16,0-3-32-16,2 3-16 15,0-1-60-15,0-7-9 16,2 4-20-16,-2-6-9 15,2 0-20-15,2-6-9 16,3-1-7-16,-7-8-2 16,2 0-1-16,0 0-14 15,2 0-6-15,0 0-15 16,3-2-6-16,1-2-7 0,5 4 10 16,9-2 5-16,-3 0 14 15,69 6 4-15,-69 2 10 0,4 7 1 16,-6 0 4-1,5 9 2-15,-7-3 4 0,0 9 0 16,-7-1 4-16,-3 1 16 16,-10-2 12-16,-3 6 25 15,-5-9 10-15,-6 5 16 16,-1-2-9-16,-3 0-2 16,2-1-22-16,-5 1-9 15,7-5-18-15,-3 1-5 16,7-5-17-16,2 2-64 15,5-4-46-15,-3-9-125 32,9 5-37-32,8 2-359 15,9-2 47-15</inkml:trace>
  <inkml:trace contextRef="#ctx0" brushRef="#br1" timeOffset="190200.1554">8504 12836 1078 0,'5'2'392'0,"-3"6"117"16,4 5-273-16,-6-11-24 15,0 1-33-15,0 5-8 16,2 20-72-16,11 85-8 15,-17-66-25-15,-5 5-9 16,3-5-25-16,-3 0-6 16,-1-11-26-16,-1-10-105 15,5-9-99-15,3 0-427 16,8-11 6-16</inkml:trace>
  <inkml:trace contextRef="#ctx0" brushRef="#br1" timeOffset="191188.1189">8740 12171 1023 0,'6'-7'355'0,"7"3"101"16,2 6-257-16,4-2-32 0,1-2-25 15,5 2-11 1,1 2-50-16,4-2-10 0,-2 4-13 15,0-4 7 1,-3 0-11-16,3 0 1 0,-7 0-7 0,1 0 4 31,-3 0-11-31,-2 0 2 0,-2 0-8 0,-4 0 4 32,0 0-10-32,-3 0 6 0,-8 0-8 0,0 0 5 15,2 5-7 1,-2-3 7-16,0 2-9 0,0 5 4 15,0 16-6-15,0 80-3 16,-8-69-6-16,-3 5-4 16,3-7-3-1,-5 7 3-15,2-7-1 0,-2 11 1 16,2-4 1-16,1 12-4 16,1-4-1-16,1 3 0 15,-1-10-4-15,-2-1 1 16,5-13 0-16,0 4 0 15,1-8-2-15,-1-3-14 0,4 0-20 16,-5 1-65 0,3-7-54-16,-5-5-132 15,3 1-27-15,6 0-344 16,2 4 39-16</inkml:trace>
  <inkml:trace contextRef="#ctx0" brushRef="#br1" timeOffset="191439.2166">8819 12755 945 0,'0'-7'434'0,"11"-1"60"16,2 5-188-16,-11-1-106 15,2 4-30-15,7-2-10 16,23-7-72-16,71-18-28 15,-67 16-31-15,5-4-5 16,0 2-20-16,0 2-122 16,-7 1-79-16,11 8-385 15,-10 4-23-15</inkml:trace>
  <inkml:trace contextRef="#ctx0" brushRef="#br1" timeOffset="192189.3371">9602 12228 990 0,'0'0'317'0,"0"-6"86"16,0 6-275-16,0-2 13 15,-2 0-22-15,2-3 15 16,0 5-20-16,-2-2 13 16,0 2-14-16,0-2 7 15,0 2-20-15,-1 0 8 16,1-2-20-16,0-2 2 15,0 4-12-15,0 0-6 16,-2 0-15-16,-1 0 5 16,-1 4-12-16,-1-2-2 0,-1 2-12 15,-7 9-1 1,-9 24-13-16,-63 67-5 0,65-67-12 16,3 1 2-1,6-6-5-15,5-4-7 0,5-4-2 0,8-3-2 31,1-8-8-31,7-7-22 0,2-10-6 0,6-7-19 32,3-6-3-32,2-6-11 0,1-3 17 0,3 0 2 15,-8 3 20 1,-1-7 7-16,-2 6 14 0,-8-3 6 16,-2 3 10-1,-3-2 1-15,1 7 1 16,-3 4 2-16,2 7 2 0,-1 3 19 15,-3 5 16-15,-4 0 25 16,-1 0 8-16,1 2 15 16,0 3-13-16,-2 1-9 15,-3 15-25-15,-1 20-6 16,-9 68-18-16,15-49-3 16,-1-2-9-16,1 10 1 15,4-1-3-15,-2 1 1 0,-4-17-1 16,2 3 0-1,-2-9-2-15,-3 8 1 0,1-4 1 16,-3 9 2 0,3-4-7-16,0-7-48 0,1-13-75 15,3-11-208 1,11-16-387-16,3-3-7 0</inkml:trace>
  <inkml:trace contextRef="#ctx0" brushRef="#br1" timeOffset="192974.321">9947 12369 895 0,'-7'-6'435'0,"5"2"71"16,-4 4-180-16,4 0-60 15,0 0-37-15,-3 4-3 16,1 0-77-16,-2-2-21 16,-1 7-36-16,1-3-7 15,-9 16-24-15,-32 74-9 0,40-66-11 16,3 11-6-16,4-3-13 16,-2 5-8-16,4-5-7 15,4 3-5-15,3-9-2 16,2 0-2-16,6-6-1 0,0-3 0 15,2-5-1-15,5 3-1 16,1-8-1-16,1-5-1 16,0-8 2-16,4-6-20 15,-7-9-16-15,1-6-63 16,-3-3-44-16,-6-10-113 16,-6 2-34-16,-3-9-372 15,1 5 64-15</inkml:trace>
  <inkml:trace contextRef="#ctx0" brushRef="#br1" timeOffset="193396.2447">9898 12027 806 0,'-5'-2'399'16,"3"4"37"-16,2 3-145 0,0-5-84 16,0 2-32-16,0 0 11 15,0 6-49-15,0 16-4 16,4 23-26-16,11 83 1 15,-10-59-29-15,3 19-7 16,1 2-23-16,2 13-4 16,-3-16-9-16,3 10 2 15,-3-16-4 1,1 1 0 0,-5-16-9-16,0 5-1 0,1-11-9 15,-1-4-3-15,-2-13-9 0,2-7 6 16,3-14-21-16,-5-5-80 0,2-6-67 15,1-3 14 1,7-3-551-16,-1 8 135 0</inkml:trace>
  <inkml:trace contextRef="#ctx0" brushRef="#br1" timeOffset="210739.1531">17189 7985 951 0,'-39'-73'346'0,"41"73"74"16,3 6-213-16,1 1-46 15,-6-5 21-15,2 0-44 0,2 4-10 16,3 1-28-16,14 16-11 15,67 61-29-15,-62-61-3 16,-1-8-15-16,1 7-11 16,-5-12-6-16,5 3-9 15,-4-6-8-15,1-3-2 16,-4-2 0-16,5-6-5 16,-3-3 3-16,3-10-1 15,-3-2-2-15,3-5 1 16,-1 5 2-16,1-2-4 15,-7 6 1-15,9 0-1 16,-9 4 0-16,6 1 1 16,-3 1 2-16,5-2 1 0,-6 5 0 15,9 4 6 1,-2 0-1-16,0 6 8 0,-5 2 2 16,5 7 3-16,-9 0 1 15,0 2 6-15,-4-4-9 16,0 10 2-16,-3-8-6 15,7 4-9-15,-2-6-8 16,7-1 4-16,-3-5-7 0,3-10 2 16,-3-5 2-16,4-5 0 15,-3-2-2-15,1-3 5 16,-2 3 0-16,3 2 1 16,-7 0-1-16,6 5-1 15,-2-1-1-15,9 0-4 16,-2 3 3-16,2 1-3 15,-3 7 3-15,1 4-3 16,-9 3 4-16,2 6-4 16,-4-3 4-16,0 3-2 15,-2 2 3-15,0-4-1 16,-4 0 1-16,1-3 0 16,1-4 0-16,0-1-4 15,1-3 2-15,3 0-1 16,-4 0-2-16,8-5 0 15,-1 5 3-15,5-4-3 16,-2-5 4-16,9-1-1 16,-6 1 0-16,4-6-1 0,-5 5 4 15,5-1-1-15,-2 9 0 16,4 0 12-16,-2 4 13 16,2-2 11-16,-3 2 9 15,1-2 21-15,-4 4-1 0,1-4 7 16,-3-4-10-16,-1 4 5 15,-1-4-19-15,-1-1 3 16,-2-1-21-16,4-5-2 16,-4 5-12-16,5-7-5 15,-1-4-10-15,9 4 4 16,-2 0-7-16,4-2-5 16,-8 4-26-16,1 1-70 15,-8-1-74-15,-4 7-207 16,2 8-388-16,-8 7 15 15</inkml:trace>
  <inkml:trace contextRef="#ctx1" brushRef="#br1" timeOffset="133778.3165">19878 14857 0</inkml:trace>
  <inkml:trace contextRef="#ctx0" brushRef="#br1" timeOffset="233770.3252">2288 16346 992 0,'-7'-4'325'0,"3"1"85"15,0 1-266-15,2 0 2 16,-1 0-23-16,3-2 6 16,3 4-27-16,3-2-1 15,3 2-28-15,29-3-5 16,63 3-22-16,-59-2-7 15,-3-2-15-15,-1 0 1 16,-1-1-4-16,-5-3-3 16,-2-1-2-16,2 7 2 15,-6-2-8-15,-3 0 1 16,1 1 0-16,-1-1-3 16,-3-2 1-16,-1 2-3 15,-2-1-2-15,-4 1 0 0,-3 0-5 16,-1 2-45-1,-9-3-27-15,0 5-87 0,-2-2-40 0,-2 2-316 16,-1 0-16-16,-1 0-97 16</inkml:trace>
  <inkml:trace contextRef="#ctx0" brushRef="#br1" timeOffset="234416.6471">2333 16483 1098 0,'-7'10'341'0,"-4"18"99"0,-8 64-284 16,28-66-32 0,-3-5 7-16,3-6-40 0,-3-2-12 15,-2-7-22-15,1 1-2 16,-5-7-18-16,0 0-10 16,0 0-11-16,2 0-7 0,0 0-8 15,0 0-3 1,0 0-1-16,0 0-1 0,3 0 3 15,-1-2 0 1,2 0 0-16,1-1 3 0,1-1-1 16,16 0 0-1,-3 2-2-15,69-11 3 0,-66 15-3 16,4 7-2 0,-7-5 5-16,5 2-2 0,-7 3-3 0,2-1 2 31,-6 1 3-31,2 4-1 0,-10 0 3 0,-3 4 5 31,-6 4 0-31,-7 9 2 0,-6-9-1 0,-2 14 17 31,0-7-1-31,-4 4 11 0,2-9 6 0,-3 5 15 16,3-5-15 0,0 1 1-16,4-9-10 0,2 4-11 15,2-6-14-15,0-2-12 16,5-7-25-16,2 0-72 15,2-4-55-15,2 0-103 0,0-4 121 16,2 4-443 0,4-2 161-16</inkml:trace>
  <inkml:trace contextRef="#ctx0" brushRef="#br1" timeOffset="234735.6846">2917 16733 1024 0,'4'2'317'0,"3"11"107"16,-1 2-269-16,-2 8-18 15,-4 3-11-15,2 8 13 16,-4-2-38-16,2 3 15 0,-6-5-12 16,4 6 2-16,-5-4-30 15,3-4-12-15,-2-5-34 16,-1-3-19-16,1-10-53 16,-1-3-134-16,3-7-41 15,4 0-371-15,2-5-14 16</inkml:trace>
  <inkml:trace contextRef="#ctx0" brushRef="#br1" timeOffset="235261.1355">3024 16160 1027 0,'4'0'400'16,"7"0"49"-16,10 0-181 15,1 0-155-15,10 0 12 16,-2 0-26-16,10-5-20 15,-5 3-37-15,5-2 1 16,-8 0-9-16,3-1 6 16,-10 1-4-16,1 4-8 15,-9 0-3-15,-2 7-4 0,-2-1-4 16,-2 0 2-16,-3 7 3 16,-1-2 2-16,-1 0 3 15,-4 4 9-15,0 0-2 16,-2 4 9-16,-4-2-4 0,2 9 3 15,-2 4-12-15,-3 6-4 16,3 5-7-16,-5 4-4 16,3 4-9-16,-3 6 1 15,1-3-4-15,-1-3-5 16,3-4 2-16,-3 0 1 16,5-7-9-16,-7 3-62 15,3-5-35-15,-5 3-109 16,-2-16-51-16,-2 9-374 15,8-8 64-15</inkml:trace>
  <inkml:trace contextRef="#ctx0" brushRef="#br1" timeOffset="235464.2825">3133 16692 1215 0,'15'-6'338'0,"6"-3"118"0,7-1-348 16,9-3-12-16,1 0-29 15,7-8-17-15,-4 10-49 0,1 0-86 16,-5 7 25-16,8 12-409 16,-2 10 65-16</inkml:trace>
  <inkml:trace contextRef="#ctx0" brushRef="#br1" timeOffset="235988.126">3965 16207 994 0,'-2'-11'374'0,"-4"3"79"0,-1 1-208 16,5 5-28-16,0 2 28 15,-2 0-44-15,-3 2-7 16,-1 2-51-16,-5 3-17 16,-10 21-52-16,-65 70-17 15,69-68-30-15,6 4-10 16,8-8-16-16,5 0-24 15,5-7-26-15,1-2-68 16,5-9-30-16,4-3-51 16,-5-7 9-16,8-5 9 15,-6-4 61-15,6-4 30 16,-6-2 55-16,1-2 9 16,-4 4 18-16,-1 0 5 15,-1 2 3-15,-3 5 4 16,0 1 14-16,-4 5 30 15,0 2 20-15,0 0 27 0,3 2 6 16,-1 3 14-16,0 1-23 16,11 39-15-1,17 70-25-15,-26-57-10 0,-2-4-26 0,-2 1-8 16,0-14-9-16,0 2-56 16,-2-11-47-16,4-2-109 15,-4-11 442-15,10-6-816 16,1-5 366-16</inkml:trace>
  <inkml:trace contextRef="#ctx0" brushRef="#br1" timeOffset="236441.3013">4468 16271 773 0,'5'-4'360'0,"-5"-3"18"0,0 3-137 16,0 4-87-1,0 0 22-15,0 0-24 0,0 0 22 16,-3 0-26-1,1 0 0-15,0 0-39 0,-2 0-2 16,0 4-35 0,-3 1-7-16,1 1-20 0,-7 11-5 15,-6 13-19-15,-37 73-3 16,41-69-5 0,4 7-6-16,3-7-4 0,4 4 2 15,1-8-8-15,3 0-1 16,3-11-1-16,3 1-4 15,5-5-1-15,4-5-4 16,2-3-18-16,4-3-39 16,1-4-24-16,1-4-89 15,-4-5-40-15,3-8 155 16,-7-2-496-16,4-5 206 16</inkml:trace>
  <inkml:trace contextRef="#ctx0" brushRef="#br1" timeOffset="236905.6674">4336 15854 897 0,'-7'2'349'0,"3"2"63"0,2 7-214 0,2-11-18 15,-2 6-21-15,0 3 14 16,2 27-35-16,2 84-6 15,0-64-33-15,4 8-11 16,3-6-32-16,-1 8-4 16,3-8-16-16,-2 14 0 15,-1-3-7-15,-4 8 7 16,1-9-2-16,-5 14 1 16,0-20-9-16,-2 2 3 15,-1-6-4-15,-1 4-11 16,2-15-2-16,0-2-2 15,-2-13-7-15,1-9-39 16,-1-10-52-16,2-7-178 16,2-1-386-16,0-10 15 15</inkml:trace>
  <inkml:trace contextRef="#ctx0" brushRef="#br1" timeOffset="238373.4459">1845 17537 1053 0,'-2'-2'354'16,"4"2"73"-16,2 2-245 0,-4-2-56 0,2-2 15 31,2 2-20-31,5 0 3 0,21 0-22 0,75 0 9 16,-65-2-21-1,12 0-2-15,-1 2-15 0,11 0-1 16,-4-2-21-1,10 0-2-15,-3 2-8 0,5-3-4 16,-12-1-4 0,8 2 0-16,-14 2-6 0,3-2-2 15,-8-5-1-15,9 7-3 16,-11-6-1-16,11 0 2 16,-9-3-8-16,8 5 3 15,-7-1-4-15,3-1 0 16,-6 2-4-16,6-3 3 0,-8 3-1 15,4-7 0 1,-2 9-3-16,4-6 2 0,-10 3-2 16,1-1 4-1,-5 0-3-15,-1 1 4 0,-8 1 3 16,8 8-2 0,-9-8-2-16,12 10 4 0,-5-8-6 0,9 2 1 31,-7-4-1-31,13 4 0 0,-4-2-1 0,8 0 8 31,-4-5-5-31,7 3 6 0,-7 4-1 0,2-2 2 31,-8-2-3-31,1 10 5 0,-7-2 1 0,-1 1 0 16,-6-1 2 0,2 2 3-16,-5 1-6 0,-1-5 3 15,-3 0-1-15,3 4-2 16,-5-1-4-1,0-5 0 1,-6 6-8-16,4 3-2 0,-6-7-3 0,0 6-2 31,-1-3 3-31,1-1-3 0,-2-2-1 0,-9-2-6 32,0 0-16-32,2 0-87 0,0 0-43 0,0 0-206 15,-2 0-76 1,2 0-361-16,-2 0-26 0</inkml:trace>
  <inkml:trace contextRef="#ctx0" brushRef="#br1" timeOffset="238987.4261">2587 17920 1250 0,'-2'-4'348'0,"4"2"154"16,-2 0-356-16,0 2 17 15,0 0-18 1,0 0 11-16,0 2-44 0,2 0 17 0,1 0-12 0,-1 2 14 31,2 5-27-31,11 25-3 0,28 73-24 0,-35-49-7 31,-1-1-24-31,-5 8-7 0,-4-14-11 0,0 5-8 32,-3-16-4-32,1 3-6 0,2-7-5 0,2 1 0 31,-2-7-12-31,0-5-71 0,2-14-54 0,0 0-181 16,2-11-68-1,0 0-354-15,2 0-13 0</inkml:trace>
  <inkml:trace contextRef="#ctx0" brushRef="#br1" timeOffset="239331.5004">3022 17864 1255 0,'2'5'442'0,"6"14"122"0,-1-2-347 0,1 7 23 16,-1-1-48-1,1 18-20-15,-1-3-61 16,-5 16-3-16,2 1-35 0,-2 12-11 15,-2-10-19 1,2 5-12-16,-2-4-15 0,3 9-8 16,-6-12-2-16,-1 3-38 15,0-13-32-15,-3-2-167 32,1-16-85-32,4-1-394 0,4-13-31 0</inkml:trace>
  <inkml:trace contextRef="#ctx0" brushRef="#br1" timeOffset="239596.8373">3045 18177 799 0,'11'-17'454'0,"4"10"0"15,-2 5-132-15,12 6-156 16,3 5-22-16,6 4-5 0,5 6-44 15,8 7-4-15,-2 4-13 16,-2 4-12-16,-5 0-27 16,1 2-4-16,-11-6-14 15,-3 2-20-15,-8-6-44 0,-2 2-127 16,-10-5 405-16,10 12-819 16,-5-1 292-16</inkml:trace>
  <inkml:trace contextRef="#ctx0" brushRef="#br1" timeOffset="239753.1106">3242 18258 1105 0,'2'-36'334'0,"9"-1"86"16,2 3-294-16,8-4-69 15,1 3-18-15,8 1-83 16,-5 4-137-16,16 11-241 15,-5 8-25-15</inkml:trace>
  <inkml:trace contextRef="#ctx0" brushRef="#br1" timeOffset="239987.9388">3623 18314 1479 0,'0'-7'471'0,"2"3"110"0,0 0-373 15,0 2-119-15,3-1-4 16,-1-1-48-16,0 2-161 16,3-2-88-16,-1-1-380 15,7 1-34-15</inkml:trace>
  <inkml:trace contextRef="#ctx0" brushRef="#br1" timeOffset="240581.7692">3764 17884 1175 0,'0'0'476'0,"11"6"80"0,2 9-258 0,4 6-84 31,0 3-38-31,2 15-12 0,1 1-66 0,1 18-30 16,-4 0-31 0,2 10-8-16,-2-10-13 0,-2-3-6 15,-4-18-9-15,2-3 1 16,-2-13-10-16,-3-6-11 15,3-12-10-15,-2-3-13 16,-3-5-7-16,-6 3-1 16,0-2 9-16,2-5 13 15,0-4 14-15,7-21 7 16,12-64 5-16,-19 66 4 0,0 6-3 16,3 3 2-1,-1 3-1-15,5 7-1 16,-1 9 0-16,5 4 4 15,2 4-1-15,4 9 6 0,-2 11 2 16,3 6 5 0,-3 0-5-16,0 6 0 0,-4 0-4 0,0 1-1 31,-3-12-6-31,-1-3 3 0,-1-3 0 0,1-12-5 31,-1-1 0-31,1-6-4 0,-9-2 3 0,2-2-7 31,2-3 5-31,1-4 0 0,12-25 8 0,26-79-4 32,-37 65 6-32,0-3 0 0,-3 2-2 0,1-1-71 15,0 16-57 1,0-3-124-16,-1 12-365 0,16 5 23 16</inkml:trace>
  <inkml:trace contextRef="#ctx0" brushRef="#br1" timeOffset="241165.2134">4625 17811 1237 0,'4'-2'368'0,"0"4"141"16,3 4-339-16,8 18-3 15,44 85-22-15,-41-51 0 0,-8-5-53 16,-1 20-2 0,-1-5-14-16,1 3-4 0,-7-13-25 15,0-5-8 1,-2-19-16-1,0-6-9-15,-2-8-5 0,2-8 1 0,0-7-5 0,0-5-4 32,-2-3-3-17,0-1-3-15,0-2-8 16,0-3 1-16,2-19 1 0,4-83 4 16,-4 68 1-16,4-4 5 0,0 7 1 15,3-3 2-15,1 11-2 16,5-2-1-16,-2 6-2 15,6 4-2-15,-2 7-2 0,4 4 3 16,-4 5 3-16,7 8-1 0,-3 2 5 16,7 11 10-1,-7 2 2-15,7 13 7 0,-7 1 4 16,2 12 7 0,-4-2-7-16,0 12 2 0,-6-8-8 15,0 2 4-15,-5-13-11 16,-1 0 0-16,-5-9-3 0,4-3-15 15,-4-8-37 1,0 1-141-16,0-8-102 0,0-5-396 16,2 4-30-16</inkml:trace>
  <inkml:trace contextRef="#ctx0" brushRef="#br1" timeOffset="241817.0624">5483 17358 1082 0,'-7'-9'440'0,"1"0"70"16,2 1-258-16,-1 1-53 16,3-1-45-16,2 6-2 15,2-3-49-15,5 1-13 0,8 2-24 16,17-2-14-16,64-5-27 15,-59 13-8-15,-3-8-13 16,2-2-16-16,-8-3-43 16,0-4-157-16,-13-2-54 0,0 0-364 15,-5 7-42-15</inkml:trace>
  <inkml:trace contextRef="#ctx0" brushRef="#br1" timeOffset="242035.8652">5628 16930 1087 0,'5'-9'379'15,"5"11"77"-15,16 3-246 16,4-5-111-16,17-3-3 16,4-3-36-16,20-7-125 15,0 0 242-15,25 13-658 16,-8 13 211-16</inkml:trace>
  <inkml:trace contextRef="#ctx0" brushRef="#br1" timeOffset="242787.2741">6606 17501 1430 0,'2'2'376'0,"5"-2"153"16,8 2-398-16,-13-2-11 16,4 0-11-16,44-2 3 15,78-4-40-15,-47-7-4 16,-4 0-17-16,9-4-3 15,-13 0-13-15,2 2 0 0,-15 2-7 0,2 0 3 16,-11 2-5-16,5 1 6 16,-11-1-5-1,6 0 5 1,-4 5 0-16,13-1 0 0,0 1-4 0,13 0 1 16,-3-1-9-16,14 1 1 15,-12-1-4-15,12 3 0 16,-9 4-2-16,6-2-1 15,-10 0-1-15,10 0-1 16,-10 2-2-16,6-7 4 16,-7 7 3-16,5 4 4 15,-11-1 4-15,5-3 0 16,-13 4-2-16,3 4 2 16,-9-5-3-16,3 1-4 15,-8 4 3-15,4-1-3 16,-6-11-6-16,6 1 4 15,-4-1 1-15,0 0 2 16,-4-3 2-16,8 3 6 16,-10-2-6-16,8 1 7 15,-7-3-3-15,7 2 0 16,-6-1-4-16,6 3-3 16,-13-3-6-16,5 3-6 0,-13 0 1 15,1 4-4-15,-12-4-2 16,-2 4-46-16,-8 0-38 15,-8 4-122-15,1-4-138 0,-2 4-468 16,-11 22 33-16</inkml:trace>
  <inkml:trace contextRef="#ctx0" brushRef="#br1" timeOffset="243724.8812">7141 17890 1003 0,'-15'-6'446'0,"11"1"70"0,2 3-226 15,2 0-86 1,0 0-53-16,2-2-6 0,2 4-65 16,3-5-5-16,14-3-3 15,15-7 8-15,63-15-24 16,-63 30-6-16,-1 6-19 16,-3 9-2-16,-5 5-11 15,1 5 1-15,-11 1-8 16,-4 2 3-16,-4 0-3 15,-9-1 0-15,-7-5-6 0,-1 3 3 16,-5-7-3-16,-4 5-2 16,0-10 4-16,-3 6-3 15,5-8 2-15,1 0 0 16,3-5-1-16,2 3-2 16,3-7 0-16,4-2-5 15,2 0-6-15,0 0 0 16,0 0-5-16,2 0 3 15,2 0 3-15,3 6 5 16,12 3 2-16,11 6 2 16,62 36-3-16,-58-30 0 15,-2-4-2-15,-4 5 0 16,-5-3 3-16,-1 2 2 16,-14 3 0-16,-8-3 5 15,-4 1 1-15,-7 1-1 16,-6 1 7-16,-6-3 12 15,-3 1 6-15,-8-1 15 16,0-6 2-16,-5 0 1 16,7-4-13-16,0-1-8 0,8-5-19 15,3-5-26-15,10 2-35 16,3-9-94-16,3-3-64 16,12-10-140-16,1-1 33 0,18 0-360 15,6 6 86-15</inkml:trace>
  <inkml:trace contextRef="#ctx0" brushRef="#br1" timeOffset="244209.356">8162 17879 1106 0,'-4'-4'451'16,"-3"11"71"-16,-3 5-221 15,-1 10-84-15,-8 3 12 16,2 12-60-16,-7 10-23 16,7 0-51-16,-4 4-15 15,8 5-34-15,0 2-15 0,13-16-14 16,2 5-8-1,9-10-7-15,8-5-7 0,4-13-4 16,7-6-2-16,3-9 0 16,5-8-13-16,1-9 3 15,3-15-10-15,-5-6-1 16,1-7-2-16,-8-3 17 16,-2-10 1-16,-9 9 12 0,-4-10 4 15,-10 10 3-15,-3 0 0 16,-11 6 9-16,-6-4 10 15,-4 7 6-15,-11-11 5 16,-2 6-2-16,-7 3-2 16,3 6-12-16,0 8-8 15,8 11-22-15,0 5-102 16,9 6-104-16,14 12-463 16,10 1 21-16</inkml:trace>
  <inkml:trace contextRef="#ctx0" brushRef="#br1" timeOffset="244708.9962">8834 17604 1258 0,'0'8'439'0,"-4"13"118"16,4 5-339-16,2 15-6 15,4 8-41-15,5 17-14 16,2-2-57-16,-2 16-2 15,-5-6-24-15,-4 12-11 16,-2-9-22-16,0 2-8 16,-2-17-21-16,-2 0 1 0,4-21-22 15,-2-9-71-15,-1-13-63 16,1-8-168-16,2-9-382 0,9 2 23 16</inkml:trace>
  <inkml:trace contextRef="#ctx0" brushRef="#br1" timeOffset="244959.7422">8864 17984 1055 0,'13'-2'375'0,"4"4"104"15,4 3-267-15,11 14-26 16,-2-2-28-16,7 15-15 15,-3-2-60-15,5 15-16 16,-7-2-27-16,2 4-8 16,-6-2-18-16,-3-5-11 15,-8-10-37-15,-4-4-121 16,-6-5-48-16,6 5-368 16,-3 4-9-16</inkml:trace>
  <inkml:trace contextRef="#ctx0" brushRef="#br1" timeOffset="245183.1794">9082 18070 1109 0,'-2'-47'361'0,"11"2"85"16,1 8-298-16,10-5-53 16,1 5-44-16,5-3-79 15,2 14-418-15,1 9 89 16</inkml:trace>
  <inkml:trace contextRef="#ctx0" brushRef="#br1" timeOffset="245386.2947">9465 18134 1278 0,'5'0'558'0,"-1"0"27"0,0 0-225 16,0 0-214-16,1 4-22 15,1-2-37-15,1 1-36 16,-1-1-89-16,3-2-176 16,-1 0 394-16,7-2-821 15,-2-1 239-15</inkml:trace>
  <inkml:trace contextRef="#ctx0" brushRef="#br1" timeOffset="245951.2649">9622 17738 1271 0,'15'-6'456'0,"4"12"115"16,0 3-314-1,9 12-40-15,-5 7-29 16,5 17-9-16,-4-2-65 16,-3 12-19-16,-4-5-32 0,-2 12-15 15,-6-7-28-15,2 7-6 16,-3-8-11-16,1-7 0 15,-1-15-4-15,5-9-1 16,-2-14-3-16,4-11-12 16,0-9-7-16,-2-10 2 15,-1-7 1-15,-1-11-2 16,-2 3 13-16,-3 0 4 16,0 6 2-16,1-2 1 15,-1 10 4-15,1 3-2 16,-1 10 3-16,-2 5-3 15,1 4-1-15,-5 0 2 16,2 0 1-16,0 2 1 16,0 3 2-16,2 1 1 15,5 13-2-15,4 11-3 16,34 60-1-16,-41-62-1 16,1-9 2-1,1-4-3-15,-1-9 5 16,1-6-3-16,1-4 3 15,-9-2-6-15,2 1 4 16,4-14-2-16,9-30 2 0,26-73-1 16,-30 73 1-16,-1-5 1 15,-3 16-27-15,-1-1-104 16,-1 14-80-16,-1 3 270 16,7 20-735-16,-1 13 283 15</inkml:trace>
  <inkml:trace contextRef="#ctx0" brushRef="#br1" timeOffset="246199.8027">10597 18130 1295 0,'-2'-7'493'15,"4"7"77"-15,3-2-261 16,-5 0-134-16,0 0 0 15,0 0-52-15,0 0-37 0,0-1-52 16,0-1-39-16,0 0-65 16,0-3-173-16,0-1 406 15,0 1-822-15,2-1 267 16</inkml:trace>
  <inkml:trace contextRef="#ctx0" brushRef="#br1" timeOffset="246782.6407">10758 17274 1273 0,'4'7'493'15,"9"10"83"-15,4 13-263 16,0 6-110-16,3 20 2 15,1-3-57-15,-2 20-28 16,-2-3-57-16,-2 22 1 16,-4-10-21-16,0 5-9 15,-5-16-9-15,-2 6 3 16,3-22-10-16,-5-1-6 16,0-9-6-16,0-11 2 15,-2-13-9-15,-2-12 2 16,4-5 3-16,-4-4-5 0,2-4-6 15,0 4 2-15,0-6-5 16,0-3-3 0,4-23 3-16,16-79 4 15,-12 68 2-15,3 4 0 16,0 7 3-16,4 0 0 16,-3 11 2-16,3-3-5 15,3 5-1-15,3-2 2 16,0 6-1-16,3 2-1 15,-3 7 4-15,5 6 3 16,-5 8 4-16,5 13 11 16,-2 7 7-16,-3 13 14 15,-4 2 2-15,-2 10 2 16,-2 3-5-16,4 12-5 16,0-4-9-16,2 5 4 15,1-16-1-15,-1-3-6 0,-8-16-3 16,-1-11-2-16,-5-14-16 15,-3-7-73-15,-9-11-39 16,5 7-151-16,-2-4-127 16,0-5-389-16,-18-29 8 0</inkml:trace>
  <inkml:trace contextRef="#ctx0" brushRef="#br1" timeOffset="255125.71">4772 16641 928 0,'-2'-2'293'0,"0"0"77"0,0 0-251 0,2-3-17 16,0 5-19-16,2-2 3 16,0-2-21-16,2 0 12 15,1-3-10-15,1-1 11 16,0 1-15-16,5-10 8 16,6-6-19-16,71-67 3 15,-69 66-12-15,3-1 4 16,-3 5-9-16,7-3-1 15,-1 1-2-15,3 1-1 16,-2 2-8-16,8-3-3 16,-2 1-3-16,2 0-3 15,1-1-9-15,-1-1-4 16,-4-1 4-16,2-4-1 16,-4 0 0-16,4 3 6 15,-6 3 0-15,6-3-1 16,-7 8-2-16,7-3 0 0,-4 8-4 15,7-1-1-15,-8-2-3 16,8 4 1-16,-5 0-3 16,8 1-3-16,-4-3 3 15,9-2 0-15,-4 2-1 0,8-4 3 16,-2 0 0 0,6 4 4-16,-2 2 0 0,0 1 6 15,-6 5-1 1,0-3-1-16,-9-1 0 0,5 7 1 15,-5-2-7-15,7 0 0 16,-7 4 0-16,9-3 0 16,-7 3 1-16,3-4-1 15,-5 2 1-15,7-7 4 16,-5 7-1-16,5-4 0 31,-7 6 4-31,6 0 5 16,-5 0-4-16,5 0 4 0,-5 0-3 15,10 0 2-15,-7 0-3 16,5 0 5-16,-9-2-8 16,7 2 11-16,-7 0-3 0,0-2-2 15,-2-1-5-15,3 3 8 16,-8-4-8-16,3 2 1 16,-2 2 3-16,0 0-3 15,-2 0-3-15,2 2 3 16,-3 0-4-16,5-2-1 15,0 2 1-15,2-4 4 16,-6 4-7-16,4-2 4 16,-4 0-1-16,-1 3 2 15,-3-1-5-15,1 0-1 16,-4-2 0-16,1 0 3 16,-1 0-2-16,0 4 2 15,-4-2 1-15,4-2 6 16,-4 0-4-16,-2 0 3 15,-2 0 0-15,2-2 7 16,0 4-6-16,-1-2 3 0,-3-2-2 16,-9-2 2-16,2 4-6 0,0-2 2 15,0 0-7 1,1 2-2-16,-1-3-4 0,0 3 5 16,0 0-13-16,0 0-48 15,-2 0-30-15,0 0-149 16,-2 0-88-16,0 3-395 15,0-1 8-15</inkml:trace>
  <inkml:trace contextRef="#ctx0" brushRef="#br1" timeOffset="255703.8294">7477 15379 981 0,'-2'-2'411'0,"6"2"61"16,-4 2-205-16,0-2-74 0,0 0-36 0,3 0 6 15,-1 0-49-15,2 0-15 16,2 2-28-16,9 2 7 15,9 3-19-15,70 40-9 16,-64-32-17-16,2 2-4 16,-2-2-19-16,4 8-3 15,-6-5 1-15,4 7-8 16,-2-5 0-16,-2 3 3 16,-7-2-3-1,7 3-3-15,-6-9 3 0,1 6 2 16,-1-6 0-16,1 5 2 15,-6-5-1-15,0-1-2 16,-6 1-1-16,2-2-2 16,0-4 3-16,0 2-2 15,-7 4 6-15,5-5-5 16,-5-1 4-16,1-1-3 16,-5 1 2-16,-2-7 3 15,-2 0 5-15,-1 5 4 16,1 1 6-16,-8 28 6 15,-29 61-4-15,15-61-1 16,3 0-4-16,-5 5-7 16,1-9-8-16,-3 5-23 0,2-8-34 15,-2-1-127-15,5-8-89 16,4-1-406-16,-1-2 3 0</inkml:trace>
  <inkml:trace contextRef="#ctx0" brushRef="#br1" timeOffset="256503.5043">5919 15976 985 0,'9'-7'359'0,"-5"12"100"16,0-3-239-16,-4-2 0 0,0 0-23 16,0 2 10-16,0 0-52 0,0 2-6 15,0 3-34-15,0 3-5 16,0 16-25-16,7 70-3 16,-9-66-20-16,-5 2 2 15,3-4-12-15,-2-2-4 16,-3-3-8-16,-2 3 2 15,3-2-16-15,-5 3 0 16,2-1-11-16,1 8-5 16,-1-6-9-16,0 2 5 15,0-6-8-15,1-1 8 16,1-6-3-16,-2 2-35 16,5-4-27-16,0-2-65 15,-1-2-60-15,-1-7-125 16,1-4-20-16,5-2-255 15,0 0-39-15,-2-2-54 16</inkml:trace>
  <inkml:trace contextRef="#ctx0" brushRef="#br1" timeOffset="256816.0837">5652 16256 1015 0,'10'4'377'0,"3"3"94"16,0-3-252-16,9 7-14 16,-3-3-32-16,7 3-1 15,1 2-54-15,8 2-9 16,-1 0-28-16,6 4-3 16,-3-4-25-16,4 6-3 15,-5 1-13-15,-2 3-2 16,-4-1-11-16,-4-1-7 15,-7-1-8-15,-2-5-3 16,-2-4-4-16,-2-5-62 16,-4-3-46-16,-1-5-135 15,-8-3-35-15,2 1-376 16,0 0 40-16</inkml:trace>
  <inkml:trace contextRef="#ctx0" brushRef="#br1" timeOffset="257515.728">6247 16059 1050 0,'0'-13'389'0,"6"3"94"16,3 1-249-16,6 5-51 15,2-3-27-15,4-3-9 16,1 5-60-16,5 5-18 16,-1-2-29-16,0 4-2 15,-5 3-13-15,-2 5 2 16,-10 1 1-16,-5 8 14 0,-2-2-1 16,-6 13 6-16,0-4-8 15,-3 2-6-15,-1-5-15 0,-3-1 0 16,3-7-13-16,-1-2 1 15,5-3-2-15,-3-5-2 16,5 1-5-16,0-6 2 16,2 0-2-16,0 0-5 15,0 0 1-15,0 2-3 16,2 0 2-16,0-2-2 16,3 5 6-16,1-3-1 15,0 2 3-15,9 2 1 16,3 3 1-16,1 2 2 15,56 42 0-15,-62-38 2 16,-5 0 0-16,-6 4 3 16,-6 3-1-16,-5-1 8 15,-1 5 4-15,-7-1 14 16,2-1 3-16,-7-5-1 0,3 0-6 16,-2-6-4-16,3-8-23 15,-1 1-73-15,6-6-49 16,1-9-153-16,5-6-12 0,9-4-382 15,9 4 42-15</inkml:trace>
  <inkml:trace contextRef="#ctx0" brushRef="#br1" timeOffset="258015.8492">6792 16111 1245 0,'5'4'495'0,"-3"17"100"0,2 5-327 0,-4 8-26 16,0-4-67-16,-4 0-32 16,4 0-73-16,-2-2-19 15,4-7-19-15,2-2-10 16,5-2-13-16,6-4-6 15,0-8-6-15,8-3-7 16,3-2 1-16,8-9 1 16,-4-8 0-16,4 0-8 15,-2-7 6-15,-4-3-7 16,-9 1 3-16,3-2 6 16,-9 2 6-16,-5-3-1 15,-3 1 4-15,-5-7 3 16,-3 10 7-16,-5-3 25 15,-3 7 19-15,-6-3 29 16,0 13 7-16,-9 1 7 16,1 1-21-16,-3 1-14 15,2 5-30-15,0 3-14 16,1-2-13-16,-1 4-6 16,7 7 1-16,0-3-28 15,-1-1-21-15,5 5-72 0,7-1-55 16,-5 8-179-16,6 17-367 15,7 13 7-15,3 7-232 16</inkml:trace>
  <inkml:trace contextRef="#ctx0" brushRef="#br1" timeOffset="263518.3835">8293 16070 853 0,'0'-7'326'0,"0"7"59"15,0 0-218-15,0 0 0 16,0 0-27-16,0 0 24 16,0 0-22-16,0 0 24 15,2 7-23-15,0-1 8 16,2 11-35-16,5 15-2 16,16 67-31-16,-20-61-10 15,-1-3-24-15,-2 7-3 0,0 1-19 16,5 13 0-1,-5-1-5 1,0 5 0-16,2-8-7 0,0 3 6 16,-1-12-8-16,-1-2 8 15,-2-9-4-15,2 4 2 0,-2 0 0 0,-2-1 1 32,0-8-8-32,2 1 1 15,-5-4-5-15,1-3-3 16,2-8-2-16,0 0-26 0,0-7-28 0,2-6-105 15,0 0-93 1,0-2-425-16,0-2-16 16,2-3-193-16</inkml:trace>
  <inkml:trace contextRef="#ctx0" brushRef="#br1" timeOffset="265024.5519">8656 15963 567 0,'0'-6'508'0,"0"-1"-57"16,0 1-24-16,0 4-173 15,0-3-62-15,0 1 7 16,0 2-59-16,3 0-11 0,-1 0-39 15,4-1 10-15,1 3-25 16,18 0-1-16,69 0-23 0,-59-2-6 16,-3 0-15-16,4 0-5 15,-6 0-6-15,2 0 1 16,-4 2-1-16,0-2-3 16,-7-3-1-16,3 3 1 15,-11 0 0-15,2 0-4 16,-7-2 2-16,5 8-1 15,-7-2-3-15,-6-2 7 16,0 0 2-16,0 0 6 16,0 2 5-16,0 0 7 15,0 7-5-15,0 8 2 16,0 19-7-16,-8 73-6 16,1-64-8-16,-1 2-1 15,-1-4-4-15,1 9 0 16,-3-12 0-16,-2 14-1 15,2-1-1-15,-4 9-8 16,0 0 0-16,3-4 5 16,5-7-2-16,-3-6-4 15,7-15 7-15,1 4-2 16,0-6-5-16,2 0 3 16,-2-5-1-16,2-1-13 0,0-7-18 15,-2-2-50-15,2-5-40 16,-2-3-115-16,0-5-70 15,-1 0-256-15,3 0-121 0,0 0-78 16</inkml:trace>
  <inkml:trace contextRef="#ctx0" brushRef="#br1" timeOffset="265305.8179">8791 16511 1356 0,'0'0'433'0,"7"0"127"16,8-5-379-16,-13 3-5 16,2 0-38-16,11-2-20 15,19-9-45-15,71-24-12 16,-64 27-21-16,2-5-11 15,-5 2-11-15,3-6-49 16,-5 8-50-16,-4-8-142 0,-8 4-48 16,4-2-371-16,-5 6 7 15</inkml:trace>
  <inkml:trace contextRef="#ctx0" brushRef="#br1" timeOffset="266179.1887">9390 15865 1338 0,'11'-67'491'0,"-11"67"110"0,7-4-368 16,1 2-11-16,-8-2-59 0,4 4-23 15,5-3-54-15,34 1-2 16,66-4-21-16,-60 14-11 16,-10-1-13-1,-3 6-12-15,-10-1-12 0,-5 6 1 16,-6 7 4-16,-9 12 0 16,-6-1 0-16,-8 11 5 15,-5 7-4-15,-8 1-10 16,-1-8-4-16,-3 7 1 15,3-16-1-15,3-6-6 16,4-15 3-16,2-4-2 0,7-6-4 16,-1-1-1-1,3-4-1-15,2-2-1 16,2 0 1-16,0 0-1 16,0 0-1-16,2 0 0 15,0 0 0-15,2 0-3 16,3 2 0-16,1 0-7 0,12 3-2 15,3-1-4-15,59 32 3 16,-65-25-1-16,-5 2 8 16,-3 4 4-16,-5 0 6 15,-2 13 1-15,-6 0 4 16,-7 6 2-16,-3 3-2 16,-12 8 3-16,-4-6-2 15,-7 1-1-15,3-5-1 16,-4 5-2-16,3-12-1 0,1 5-16 15,9-10-23-15,-1-3-85 16,11-12-52-16,4-3-155 16,7-5 102-16,8-4-443 15,-4 2 115-15</inkml:trace>
  <inkml:trace contextRef="#ctx0" brushRef="#br1" timeOffset="266507.0384">9962 16697 1226 0,'11'6'411'0,"-5"5"124"16,-2 2-335-16,-2 8 3 15,-2 5-39-15,0 6-11 16,-4 2-54-16,0 7 0 16,0-5-19-16,-1 7-7 15,-1-7-26-15,-3-6-9 16,5-4-18-16,-2-3-32 16,-1-12-47-16,3-9-142 15,0-2-86-15,4 0-386 16,0-4-21-16</inkml:trace>
  <inkml:trace contextRef="#ctx0" brushRef="#br1" timeOffset="267894.5413">10216 15875 1211 0,'-4'-8'372'0,"2"-1"130"0,0 1-330 15,2 3-2-15,2 1-27 0,4-2-1 16,5 3-51-16,28-5-6 16,61-7-16-16,-53 11 3 15,-4-1-20-15,4 1 3 16,-10 2-10-16,-1 0 2 15,-10-2-9-15,-5 4-2 16,-8 0-8-16,4 4 6 16,-8 0-1-16,1 3 7 15,-1-1 3-15,-9-6 8 16,0 2-4-16,0 0-2 16,0 7-12-16,0-1-1 15,-2 22-12-15,-11 73-3 16,2-62-3-16,-2 12-1 15,3-2-8-15,-5 9-3 16,2-8-2-16,-4 7-1 16,2-11-3-16,-2 9 8 15,2-7 1-15,0 12-1 16,2-11-4-16,0 7 0 0,2-13-5 0,3-3 6 16,-1-16-5-16,3 4-19 15,-1-9-23-15,-1 1-45 16,-1-7-45-16,1 0-109 15,-3-7-58-15,-2 3-402 16,5-5 46-16</inkml:trace>
  <inkml:trace contextRef="#ctx0" brushRef="#br1" timeOffset="268158.4803">10249 16463 1062 0,'17'-2'419'0,"4"4"71"15,9-2-219-15,4 0-74 16,11 0 3-16,-2 0-59 0,13 0-28 31,-7-10-54-31,4-1-14 16,-10 0-25-16,0-1-32 0,-13-1-42 0,-4 8-139 15,-11 5 406-15,6 33-821 16,-10 14 293-16</inkml:trace>
  <inkml:trace contextRef="#ctx0" brushRef="#br1" timeOffset="269517.6406">9681 17364 726 0,'-2'-11'405'0,"0"5"0"15,0-1-131-15,2 1-72 16,0 0-33-16,2-1 19 15,2 1-27-15,3-1 1 16,-1 1-39-16,16-5-3 16,-1 5-36-16,69-28-4 15,-69 27-24-15,7 3-5 0,-6 2-18 16,3-5-2-16,-5 7-17 16,5 0 0-16,-1 2-6 15,4-4-3-15,-1 2 1 0,8-4 2 16,-1 0 2-16,2-3 5 15,-4-1-3 1,3 1 1-16,-5 1-2 16,4 0 1-16,-6-1-6 0,2 1 1 15,-3 1-4-15,3 1 5 16,-2-2-4-16,4-1 1 16,-4 1 1-16,4-3 1 15,-6 5-4-15,4-2 1 16,-9-1-2-16,9 1 1 15,-11 2-1-15,3-3 5 16,-3 5-2-16,0-2 1 16,-4 4 0-16,5-2 0 15,-5 2-3-15,4-3 2 16,-4 1 4-16,4-2 2 16,0 2 1-16,1-2 4 15,-3 1 0-15,4 1 3 16,-2 0 3-16,5 0 3 15,-5 0-5-15,0 0 1 0,1 0-5 16,3 2 0-16,-3-5-4 16,5 5-3-16,-1 0 0 15,4-2 0-15,-5 0-4 16,5 2 2-16,-7-2 1 16,5-2 2-16,-5 4-1 0,5 0 5 15,-4 0-4-15,3 0-1 16,-3-2-4-16,-1 2 4 15,0-3-4-15,-3 1 1 16,3-2 4-16,-2 4 0 16,0 0-3-16,1-4-3 15,-5 2 0-15,2-3-2 16,-2 1-1-16,0 4 3 16,-2 0 1-16,4 0 5 15,0 0-1-15,-2 0 0 16,4 4-4-16,0-2 1 15,-4-2-3-15,2 0 1 16,1 3-1-16,-3-3 7 16,0 2-3-16,4 2 1 15,-4-4 1-15,2 0-1 0,-2 0-3 16,-2 0 0-16,0 0 0 16,-3 0-4-16,-3 0-1 15,-7-2 1-15,0 0-4 16,0 0-41-16,0-1-39 0,-2 1-124 15,-3-2-132-15,-1 0-456 16,-1-3 26-16</inkml:trace>
  <inkml:trace contextRef="#ctx0" brushRef="#br1" timeOffset="270226.2805">11460 15912 1039 0,'-9'-11'378'16,"-1"7"88"-16,-5-1-222 16,0 3-32-16,-5 4 30 15,-3 3-39-15,-1 5-6 0,1 7-47 16,-5 3 3-16,2 5-44 15,1 10-2-15,3-3-30 16,1 8-8-16,6-3-24 0,4 3-6 16,3-8-18-16,-1 3-2 15,7-10-4-15,2 1-4 16,4 2-5-16,3 0 4 16,1-3-3-16,3 3-4 15,2-7 0-15,2 5-3 16,2-5-4-16,4-1-2 15,-2-5 4-15,9-2-1 16,-2-5 0-16,6-1 1 16,0-3 0-16,7-8-20 15,-7-7-21-15,4-4-57 16,-8 0-47-16,-2-9-135 0,-7 3-55 16,2-3-381-16,-6 3 29 15</inkml:trace>
  <inkml:trace contextRef="#ctx0" brushRef="#br1" timeOffset="270835.1341">11231 15522 1075 0,'2'-2'343'0,"0"4"104"16,0 5-298-16,3 12 15 15,1 26-30-15,9 73-6 16,-13-71-36-16,2 12-2 15,-1-5-24-15,3 17-4 16,0-7-12-16,1 15-1 16,-3-13-10-16,2 3 4 15,-3-10-3-15,1 10 3 32,-2-9-1-32,2 13 0 15,1-7-8-15,-1 4 3 0,0-14-5 0,5 6-3 16,-3-17-4-16,3 4 4 15,-3-8-7-15,3 6-6 16,-5-11-2-16,5 1-5 16,-1-12-5-16,1 1-15 15,-3-15-32-15,0-3-110 16,-1-8-77-16,-5-2-440 16,0-4 25-16</inkml:trace>
  <inkml:trace contextRef="#ctx0" brushRef="#br2" timeOffset="323136.1541">17664 8658 1013 0,'4'-10'369'0,"0"8"119"15,1 2-234-15,-5 0-52 16,0 0-11-16,2 0 28 16,0 2-70-16,0 2 8 15,2 5-14-15,7 38 5 16,15 70-40-16,-22-42-7 16,-4-9-28-16,-2 18-1 0,0-7-19 15,-5 8 3 1,-3-10-9-16,-3 9 2 0,-2-12-10 15,-7 3-1 1,3-2-9-16,-7 6 0 16,3-8-9-16,-1-3-8 15,5-6-2-15,0-8-3 0,8-14-7 0,-2-8-1 16,9-8-5 0,0-7-48-16,4-13-38 0,2-4-92 15,2-10-73-15,-4 5-131 16,0-1-2-16,4-18-335 15,7-23 64-15</inkml:trace>
  <inkml:trace contextRef="#ctx0" brushRef="#br2" timeOffset="323732.5248">17657 8695 1185 0,'3'-9'399'0,"1"7"146"16,0 6-315-16,-4-4 12 16,2 3-10-16,2 3-23 0,22 30-65 15,49 86 2-15,-47-60-30 16,4 9-12-16,-6-9-27 15,-1 6-5-15,-5-10-25 0,1 2-13 16,-6-17-15-16,-2-3-6 16,-2-12-9-16,-1-13-4 15,3-4-3-15,0-13-3 16,0-7-2-16,0-19 0 16,-1-4 0-16,-1-21-1 15,0-3 4-15,0-10 1 16,-3 2 0-16,1 0 2 15,-3 14 3-15,-2 1 1 32,1 13 2-17,-3 8-6-15,0 11 1 0,2 6 0 0,3 13 0 16,-1 9 7 0,7 15 10-16,2 14 8 15,0 7 4-15,4 18 6 16,2 3-4-16,-3 22 1 15,-3-9-4-15,-3 15 1 16,-1-6-5-16,-2 13-2 0,-1-18-5 16,5 12-3-16,-2-22-8 15,2 2 0-15,-1-28-3 16,1-9-14-16,-4-18-28 16,2-7-93-16,-1-9-101 15,1-6-166-15,4-6-402 16,-2-5 12-16</inkml:trace>
  <inkml:trace contextRef="#ctx0" brushRef="#br2" timeOffset="324248.4252">18747 9709 1162 0,'17'2'390'0,"4"6"128"16,3-3-308-16,4-3-30 16,-3-2-25-16,5-9-28 15,-2-1-59-15,6-3 4 0,-4-2-8 0,2-7 9 32,-2 5-13-32,2-6 0 0,-8 1-21 0,-1-1 3 15,-10 1-16 1,2-1 8-16,-8 1-2 15,-1-1 12-15,-2 6-3 0,-4 0 15 16,-4 0-4-16,2 4 8 16,-7 0-4-16,-3 7 0 15,-3 1-8-15,-9 5 2 16,-2 5-12-16,-6 9-8 16,2 4-8-16,0 12-2 15,5 6-12-15,-3 11-4 16,9 9-3-16,1 14-1 15,6-4-5-15,5 7 4 16,7-9 1-16,9-4 1 16,6-17-1-16,6-7-1 15,3-12-3-15,10-7 2 16,0-15 0-16,7-10-9 16,-5-10-21-16,5-9-70 15,-11-1-48-15,-7 2-173 16,-12 3-70-16,-2 6-351 15,-16 2-6-15</inkml:trace>
  <inkml:trace contextRef="#ctx0" brushRef="#br2" timeOffset="324478.4553">18903 9242 1240 0,'-7'-19'454'0,"14"0"121"0,6 4-288 0,19-15-123 15,8-2-23-15,20-11-25 16,7-2-82-16,12-4-82 16,-8 13-73-16,14 10-331 0,-14 17-153 0,-3 31-129 15</inkml:trace>
  <inkml:trace contextRef="#ctx0" brushRef="#br2" timeOffset="324837.87">19870 8725 1004 0,'-2'-15'498'0,"11"15"75"15,-5 6-208-15,-4-4-78 16,2 3-49-16,2 10-29 0,16 38-87 0,24 84-10 31,-22-62-28-31,-3 19 3 0,-4-2-16 0,-4 6 2 16,-3-10-16-1,-10 8-9-15,-2-12-18 0,-5 8-4 16,1-20-13-16,-5-1-12 16,4-22-15-16,1-8-80 15,1-20-62-15,-3-4-223 16,3 0-357-16,-3-4-29 16,-3-2-248-16</inkml:trace>
  <inkml:trace contextRef="#ctx0" brushRef="#br2" timeOffset="325040.9834">19648 9550 1203 0,'10'-23'438'0,"7"12"102"16,16-2-289 0,5 0-65-16,18-1-5 0,-5-4-94 0,11-5-31 31,-13-1-34-31,7-3-120 0,-18 1-86 0,1 0-410 31,-11 7-2-31</inkml:trace>
  <inkml:trace contextRef="#ctx0" brushRef="#br2" timeOffset="325479.55">20407 8782 1067 0,'11'-2'538'0,"4"24"65"16,2 12-216-16,9 19-112 15,-1 5-48-15,5 17-16 16,-2 0-87-16,-4 21-15 0,-9-10-30 16,-7 12-10-1,-6-14-30-15,-4 10-6 16,-2-15-15-16,-2-2-3 15,-1-15-6-15,1-7-3 16,2-22-4-16,1-12 0 16,-1-15-3-16,11-16-2 15,-1-16 1-15,5-21 2 16,1-11-3-16,6-15 1 16,-1 7 3-16,-2-9-3 0,-2 22 1 15,2-3-1-15,-1 16 2 16,4 1-4-16,-3 15 4 15,4 7 0-15,-2 17 10 0,4 22 5 16,-4 14 6 0,1 20 7-16,-6 14-1 15,-1 27-6-15,-7-8-4 16,1 14-2-16,-1-24-13 0,5-2-80 16,-1-34-59-16,5-7-257 15,4-10-399-15,-2-17-7 16</inkml:trace>
  <inkml:trace contextRef="#ctx0" brushRef="#br2" timeOffset="325838.9358">21218 9531 1367 0,'-6'13'650'0,"-7"10"27"16,-4 12-369-16,-2 16-24 15,-1 0-131-15,3 7-38 16,9-11-54-16,6 5-15 0,6-20-24 16,11 4-13-16,6-8-12 15,11-9 2-15,5-6-5 0,1-15-8 16,1-9 2-16,-3-4-3 16,-10-8-2-16,-3-5 5 15,-10-2 8-15,-6-7 5 16,-5-1 7-16,-11-9 5 15,-4 0-1-15,-6-7 0 16,-2 3-4-16,-7 0-3 16,7 14-12-16,3 7-47 15,12 13-31-15,2 2-131 16,12 7-79-16,12 18-431 16,-1 8 33-16</inkml:trace>
  <inkml:trace contextRef="#ctx0" brushRef="#br2" timeOffset="326324.0449">21783 9493 1116 0,'2'-15'558'0,"1"8"96"15,-8 7-248-15,3 0-61 0,-2 0-69 16,-2 0-42-16,-5 7-122 15,-26 16-35-15,-67 97-46 16,65-47-16-16,16-7-16 0,5 5-1 16,12-20 1-16,8-6-2 15,11-20-14-15,13-16-35 16,6-20-6-16,13-23-9 16,2-15 1-16,8-22 13 15,-16-10 33-15,4-7 7 16,-13 5 8-16,4-13 7 15,-13-1 1-15,11-12-2 16,-10 7 3-16,1-14 17 16,-8 22 6-16,-4 17 31 15,-7 24 15-15,-2 14 28 16,-6 24-4-16,-7 24-2 16,3 16-31-16,-7 31-13 15,2 12-29-15,0 37-12 31,7-2-10-31,-3 17 0 0,9-11 0 0,7 11 0 16,1-14 0-16,7 8-10 16,4-26-34-16,7-3-123 15,2-25-113-15,15-4-539 16,-5-31 28-16</inkml:trace>
  <inkml:trace contextRef="#ctx0" brushRef="#br2" timeOffset="326714.6945">22515 9627 669 0,'13'-10'576'0,"8"5"-49"16,1 5-36-16,6-4-250 16,-5 0-51-16,7-3-15 15,-2-3-81-15,2-3-20 16,-11-2-22-16,-2-2-1 15,-8-2-12-15,-7-7 11 16,-2 0 2-16,0-4 13 16,0 2 0-16,0 1 19 15,-4 7-2-15,-3 1 11 16,-3 11-12-16,-18 5 2 16,-4 8-23-16,-9 16-5 15,0 5-20-15,-4 14-2 16,13 10-15-16,-2 25-4 0,11-1-9 15,8 20 0-15,8-6-3 16,14-4 2-16,10-18-4 0,15-13-23 16,6-16-28-1,16-14-85-15,1-16-46 16,10-12-180-16,-3-12-52 16,4-6-347-16,-12-5 0 0</inkml:trace>
  <inkml:trace contextRef="#ctx0" brushRef="#br2" timeOffset="327136.62">23313 9013 1179 0,'3'-32'439'16,"14"7"105"-16,4-1-262 15,13 9-61-15,9 4 21 0,2 5-91 0,4 5-10 32,-2 6-38-32,-8 7 1 0,-9 1-23 0,6 15 9 31,-10-1-17-31,-5 12 8 0,3 8-11 0,-13 19 6 31,-18-7-17-31,-12 16-3 16,-5-2-20-16,-14-3-12 0,-1-14-11 15,1 3-8 1,6-7-3-16,-3-1-3 0,14-2 1 0,10 6-2 16,7-8 4-16,15-6-4 15,8-3 4-15,17-8-1 16,-1-19-3-16,22-9 2 16,3-11-1-16,17-15-30 15,-6 1-30-15,8-3-77 16,-17 6-88-16,-10 9-191 15,-18 22-367-15,-19 8 14 16</inkml:trace>
  <inkml:trace contextRef="#ctx0" brushRef="#br2" timeOffset="330300.1626">17217 10554 1075 0,'-3'-5'345'0,"1"-1"108"0,2 2-256 16,5-1-34-16,1 3 26 15,11 0-50-15,24-2-8 16,68-1-32-16,-49 10 5 16,0-3-24-16,12 2 0 15,1 0-17-15,2-1 6 16,-11 1-16-16,5 0-3 16,-9-2-11-16,-2 3 1 15,-3 1-14-15,9-2 1 16,-10-4-4-16,8 5 6 15,-2-3-8-15,10-4 5 16,5-1-2-16,24-1 12 0,-5 0-6 16,15-7 0-16,-13 0-4 15,16-8-3-15,-18 2-11 16,15-4-3-16,-8 1-4 0,14 3 0 16,-16 7 1-16,8 1 0 15,-18 9-2-15,8-2 1 16,-16 4 0-16,9-4 0 15,-11 2-4-15,13-2 1 16,-11 4 4-16,18 0-4 16,-13 4 2-16,6-1 5 15,-11 1 1-15,4-2-2 16,-12-4 3-16,9 7-3 16,-14-7-3-16,18 0 6 15,-9 0-3-15,13 0 3 16,-5-2 1-16,14 2 1 15,-14 2-3-15,3 0 2 16,-13 2-2-16,4-2 2 16,-10 7-1-16,1-7 0 15,-1 2 3-15,8 3-2 16,-9-3-2-16,9-2-1 0,0 3-2 16,0-1-3-16,-8-6-1 15,3 2-1-15,-9 0-1 16,1-5 1-16,-6 1 1 0,8 0-2 15,-6-3 5-15,-2 3 2 16,-7 0-1-16,7-3 6 16,-5 1-1-16,3-3-3 15,2 7 0-15,8-2-1 16,-8-2-4-16,2 1 0 16,-7 1 1-16,1 0-4 15,-9 4 1-15,6-4-2 16,-10-1 0-16,1-1 0 15,-3-1 0-15,4 3 0 16,-7 2 0-16,5-2 0 16,-11 4 0-16,4 0 0 15,-8-2 0-15,10-3 0 16,0 1 0-16,14 0 0 16,-3 2 0-16,4-3 0 15,-8 1 0-15,0 2 0 16,-11 2 0-16,0-2 0 0,-9 2 0 15,-5 0 0-15,-1 2 0 16,-4 0 0-16,-3 2 0 0,1-2 0 16,-2 3 0-16,-9-5 0 15,2 0 0-15,0 0 0 16,0 0 0-16,0 0 0 16,2 0 0-16,-2 0 0 15,1 0 0-15,-1 0 0 16,0 2 0-16,-2 0 0 15,0 0-10-15,-2 2-115 16,-5 1-42-16,-8 16-217 16,-77 92-309-16,30-48-117 15,-2-1-162-15</inkml:trace>
  <inkml:trace contextRef="#ctx0" brushRef="#br2" timeOffset="331530.3574">17606 11383 1077 0,'13'-6'333'15,"0"10"149"-15,-3 7-270 0,3 4-11 0,-2 11-2 16,0 6 16 0,-5 4-67-16,5 11-1 0,-3 0-19 0,-1 17 10 31,-3-4-32-15,-2 13-1-16,-4-7-23 0,-4 7-9 0,-1-20-30 0,-1-1-12 31,-1-14-18-31,3-6-3 0,3-12-29 0,3-3-86 31,3-11-79-31,9-8-183 0,3-9-63 0,9-6-300 16,2-4-8-1</inkml:trace>
  <inkml:trace contextRef="#ctx0" brushRef="#br2" timeOffset="331796.1593">18017 11392 805 0,'-2'0'507'16,"0"13"-5"-16,2 15-67 0,2 6-211 15,0 9 28 1,0-1-60-16,4 14-11 0,-1-5-45 16,-1 16 6-1,-2-3-32-15,2 9-13 0,-1-9-34 0,-1 0-17 31,-4-19-21-31,-1 2-14 0,1-11-13 0,0-8-68 32,2-4-53-32,4-5-163 0,1-8-78 0,12 8-377 31,2 0 8-31</inkml:trace>
  <inkml:trace contextRef="#ctx0" brushRef="#br2" timeOffset="332108.6769">18396 12032 942 0,'8'0'448'16,"-1"12"77"-1,-1 8-187-15,0 10-88 16,-1 10-35-16,-5 18-6 0,-2-2-93 16,-5 8-20-1,1-13-33-15,-1 0-22 0,1-16-25 0,2-12-19 32,4-8-77-32,6-13-189 0,1-12 436 0,10-8-820 31,0-3 243-31</inkml:trace>
  <inkml:trace contextRef="#ctx0" brushRef="#br2" timeOffset="332436.8251">18751 11437 1248 0,'13'-4'331'0,"6"2"168"0,9-3-340 16,13 1 11-1,3-2 10 1,14-3-10-16,4 7-58 0,2-7-11 0,-6 7-31 15,-2-6-24 1,-13 1-24-16,-7-8-2 16,-12 7-26-16,-7-5-80 0,-13 2-55 0,-10 0-115 31,-7 11-375-31,-15 7 42 0</inkml:trace>
  <inkml:trace contextRef="#ctx0" brushRef="#br2" timeOffset="332917.2829">18892 11497 1064 0,'-6'30'423'0,"6"8"103"16,0-4-240-16,2 3-74 16,0-5-27-16,2 2-10 15,3-4-76-15,-1 2-24 16,1-6-23-16,-1-3-11 15,-2-3-22-15,1-3-7 16,-3-9-5-16,0-1-7 16,0-1-3-16,-2-6-10 15,0 0-9-15,2 0-16 16,2 0-5-16,3 0-12 0,-1 2 4 16,20 7 0-1,66 36 17-15,-58-22 7 0,-2-1 17 16,3 5 4-1,-8-5 10-15,-1 8-3 0,-9-2 2 16,-6 4-2 0,-9-2 2-16,-11 6 7 0,-6 5 8 15,-4 4 20 1,-9-9 9-16,-2 0 22 0,0-12 2 0,0-3 11 31,1-17-14-31,1-4-11 0,6-6-21 0,5-5-20 31,6-8-43-31,9-9-95 0,7-2-61 0,10-6-126 32,2 2-355-32,17 10 44 0</inkml:trace>
  <inkml:trace contextRef="#ctx0" brushRef="#br2" timeOffset="333558.0478">19840 11411 1265 0,'-32'-15'481'16,"2"13"90"-16,-4 4-307 0,6 9-55 15,-6 4-21 1,8 4-86-16,5 7-22 0,6 4-40 0,4 4-9 31,13-4-13-31,11 6-8 0,6-4-5 0,11 9-5 31,7-5 0-31,5 9-3 0,3-4 2 0,2 10-2 32,-4-6 5-32,4 2-3 0,-8-4 1 0,-3 0 2 31,-10-11-2-31,-7 9 1 0,-10-5 2 0,-7 9 3 15,-4-7 0 1,-11 5 0-16,-4-7 0 0,-9-6-2 16,0-8-1-16,-8-9 5 15,2-13 2-15,-2-11 0 16,8-6-1-16,0-17-1 16,7-5-7-16,6-14-7 15,11 3 1-15,4-5-4 0,9 8-2 16,6-9-5-1,2 11 0-15,5-15-9 0,0 9-2 16,-1-7-2 0,1 11 4-16,1 0 6 0,-3 11 8 15,-1-1 4 1,-8 8 4-16,0-4 6 0,-9 3 0 0,-4 1 24 31,-6 1 9-31,-7 4 22 0,-6 5 5 0,-3 4 0 31,1 4-20-31,-1 7-10 0,5-2-20 0,4 6-40 32,5 6-24-32,1 3-127 0,7-9-92 0,0 4-428 15,5 13 18 1</inkml:trace>
  <inkml:trace contextRef="#ctx0" brushRef="#br2" timeOffset="333950.1496">20784 11576 881 0,'-2'-13'462'0,"4"2"64"31,-4 1-154-31,0 10-101 0,0-2-36 0,-1-1 1 31,-1 1-89-31,-2 2-16 0,-3 0-40 0,-2 2 2 31,-19 11-29-31,-64 51-1 0,64-31-19 0,5 7-5 16,10 3-17 0,-2 6-5-16,8 0-14 0,7 5-2 15,4-9 1 1,7-2 0-16,8-14-2 0,6-1-3 15,7-11 1-15,9-6-4 16,-3-9-16-16,7-4-60 16,-11-9-45-16,-2-6-129 15,-11-4-80-15,0-7-384 16,-10-4 39-16</inkml:trace>
  <inkml:trace contextRef="#ctx0" brushRef="#br2" timeOffset="334232.8827">20690 11048 1325 0,'-4'25'492'31,"6"5"100"-31,2 19-312 0,2 11-64 0,5 26-4 15,-2 2-75 1,-1 23-16-16,1-4-42 0,-3 17 0 16,-4-19-24-16,-4 6-11 15,0-13-24-15,-4 7-3 16,1-30-6-16,-1 2-57 16,6-17-51-16,2-13-226 15,7-13-413-15,1-2 6 16</inkml:trace>
  <inkml:trace contextRef="#ctx0" brushRef="#br2" timeOffset="335118.32">17360 12953 1055 0,'-4'-8'503'16,"6"8"32"-16,8 2-180 15,-7-2-147-15,1 0 22 16,19 0-58-16,39 4 0 16,71 7-34-16,-45-5 6 0,-2-1-29 15,16-1 2 1,-1-2-26-16,19-2-3 0,-7-6-27 16,24-5-12-1,-11-4-22-15,18 2-7 0,-24-4-13 16,12 0-2-1,-25 6-2-15,4 1-3 0,-23 1 0 16,11 3 0 0,-14 6 0-16,7 0 0 0,-10-3 0 15,5 6 0 1,-12-6 0-16,-2 1 0 0,-11 0 0 0,11-2 0 16,-18 0 0-16,12 1 0 15,-9 1 0-15,2 0 0 16,-13 4 0-16,4 5 0 15,-15-5 0-15,-1 4 0 16,-8-1 0-16,-3 1 0 16,-7-2 0-16,0 1 0 15,-6-3 0-15,-3-2 0 16,-1 2 0-16,-7-2 0 16,0-2 0-16,-2 2-116 15,-3 0-121-15,-1 2-582 16,-3 2 38-16</inkml:trace>
  <inkml:trace contextRef="#ctx0" brushRef="#br2" timeOffset="336145.5567">17161 13664 1312 0,'-7'-13'486'16,"10"4"94"-16,7-6-299 15,7 2-85-15,9-8 11 16,2 4-75-16,8 2-11 16,1 4-39-16,8 1-5 15,-5 7-21-15,5 6-4 16,-6 7-13-16,-1 7 9 15,-12 7-9-15,0 6 4 16,-16 2-3-16,-1 9-2 0,-11-3-11 16,-9 5-2-1,-6-3-11-15,-7 14-1 0,-3-13-8 16,-8 3-3-16,5-7-1 16,0-1-1-16,7-10-2 0,4-5 6 15,6-6 2-15,4-4 5 16,5-9 4-16,0 4 3 15,4-6-8-15,0 0-2 16,0 0-7-16,2 3-2 16,4-1-4-16,13 6 4 15,20 5-2-15,72 32 2 16,-66-28-1-16,9-2 0 16,-9-4 2-16,10 0-10 15,-10-9-33-15,2-7-89 16,-8-5-72-16,8-12-174 15,-13-8 413-15,20 0-787 16,-9 5 324-16</inkml:trace>
  <inkml:trace contextRef="#ctx0" brushRef="#br2" timeOffset="336427.0266">18379 13362 634 0,'6'-6'656'0,"-2"14"-88"15,-2 9 13-15,5 15-281 16,-7 11-72-16,0 15 0 16,-2 4-86-16,-9 13-25 15,-2-9-40-15,-6 22-12 16,-3-9-33-16,-1 6-13 15,8-10-16-15,-2-2-15 16,10-22-40-16,1-10-121 16,2-17-110-16,6 3-446 15,2-10 2-15</inkml:trace>
  <inkml:trace contextRef="#ctx0" brushRef="#br2" timeOffset="336661.1166">18323 13790 1256 0,'11'-7'441'0,"8"12"139"0,2 3-324 16,14 11-18-16,1 3-32 16,11 12-35-16,0 2-70 0,4 18-24 15,-6-7-24-15,-4 6-11 16,-11-6-19-16,-6-2-13 15,-9-15-27-15,-7-2-117 16,-4-2-119-16,1 10-440 16,-5-4-5-16</inkml:trace>
  <inkml:trace contextRef="#ctx0" brushRef="#br2" timeOffset="336895.7324">18590 13946 1168 0,'7'-41'445'0,"1"5"83"16,7 10-302-16,11 3-67 16,2 6-49-16,2-3-36 15,2 10-75-15,0 3-119 16,-8 5-60-16,3 17-367 16,-9 13-5-16</inkml:trace>
  <inkml:trace contextRef="#ctx0" brushRef="#br2" timeOffset="337005.1581">18920 13982 1076 0,'6'-2'542'0,"1"0"56"0,1 2-228 16,5 0-97-16,2 0-80 0,-2 2-44 15,0 0-86-15,0-2-118 16,-5 0-128-16,1 0-476 15,-1 5 43-15</inkml:trace>
  <inkml:trace contextRef="#ctx0" brushRef="#br2" timeOffset="337571.2737">19106 13567 1230 0,'4'0'507'0,"11"9"110"16,3 8-296-16,5 9-48 16,3 6-51-16,2 11-25 15,-5 4-88-15,-1 8-23 16,-7 1-35-16,-7 10-9 16,1-6-25-16,-1-4-8 15,-1-16-6-15,1-6-3 16,1-19-3-16,1-6-23 15,1-9-7-15,2-15-7 16,0-6 1-16,2-11-3 16,-2-7 25-16,-1-10 6 15,1 4 8-15,-6 0 0 16,-3 11 2-16,0 2 1 16,1 12 1-16,-1 8 1 15,0 7 0-15,3 1 2 16,-7 4 0-16,2 0 2 15,2 4-2-15,2 1 4 16,1 3-2-16,8 29 1 16,62 65 0-16,-64-57-1 15,0-6-4-15,-1-3 2 0,-3-15-2 0,4-6-4 32,2-8-1-32,-2-16 0 0,-1-6-1 15,6-15 11-15,-1 0 6 16,-2-17 13-16,-3 0 3 15,3-4-4-15,-2 6-7 0,0 0-6 16,-2 13-5 0,6 0-39-16,-2 8-30 0,0 3-127 15,0 10-95-15,4 18-452 16,-4 3 28-16</inkml:trace>
  <inkml:trace contextRef="#ctx0" brushRef="#br2" timeOffset="337795.553">20108 13871 1613 0,'4'-2'563'0,"2"6"131"0,-3-2-439 0,-3-2-60 16,0 0-61-1,2 0-48-15,0 0-70 16,0 0-99-16,2-2-81 15,1-2-159-15,-1-3-394 16,0 5 8-16</inkml:trace>
  <inkml:trace contextRef="#ctx0" brushRef="#br2" timeOffset="338326.8622">20326 13291 1262 0,'9'-2'525'0,"6"11"107"16,2 4-301-1,4 8-50-15,5 9-53 0,-1 21-16 0,-1 3-88 16,-3 19-20 0,-4-5-31-16,-6 13-9 15,-2-12-28-15,-7 6-2 16,-4-5-12-16,0 5-7 0,-5-15-8 0,5-7-2 31,-4-10-2-31,3-19-3 0,1-12 2 16,7-9-5-16,-5-12-6 0,0 7-2 15,0-7 3-15,2-1-5 16,6-37 7-16,18-77 5 16,-15 70 1-16,-1-4 1 15,1 13 4-15,-2 7-6 16,-1 4 4-16,5 6-4 15,0 2 0-15,0 3-1 16,2 6 5-16,4 6-2 16,-2 7 7-16,2 12-1 15,-2 1 5-15,5 10 6 16,-7 2 2-16,2 5 7 16,-6 0 1-16,2 8-5 0,-7-2-5 15,0 2-5 1,-4 0-9-1,1 5-4-15,-3-1 0 16,-3 7 0-16,-3-6 0 0,2 2 0 16,0-12 0-16,-3-5-36 15,5-9-49-15,0-11-152 16,0-8-126-16,2 2-456 16,0 0-6-16</inkml:trace>
  <inkml:trace contextRef="#ctx0" brushRef="#br2" timeOffset="339690.5091">21199 12752 1226 0,'9'-2'434'0,"-3"4"104"15,11 1-281-15,7 7-89 16,8-6 23-16,2 7-69 0,9-2-27 15,-7-3-32-15,5-2-9 16,-9-1-31-16,4-14 2 16,-8 0-27-16,-2-8-113 15,-11-5-95-15,2 3-428 16,-8 0-6-16</inkml:trace>
  <inkml:trace contextRef="#ctx0" brushRef="#br2" timeOffset="339972.1034">21405 12359 1307 0,'8'-15'382'16,"7"11"113"-16,11-5-346 16,4-2-77-16,13 1-8 15,4-1-113-15,17 11-446 0,2 11 104 0</inkml:trace>
  <inkml:trace contextRef="#ctx0" brushRef="#br2" timeOffset="340503.3799">22111 12874 1261 0,'-5'-4'478'16,"5"4"82"-16,13 2-285 16,-11-2-69-16,5 0 7 0,23 0-70 15,103 2-6-15,-63-6-42 0,18 2-8 16,-5-2-27-16,14 1-4 16,-7 1-21-16,19 4-3 15,-11 1-10-15,9-3-6 16,-17 6-11-16,0-8 2 15,-19 4-1-15,-1-2 8 16,-14 0 2-16,6-6 14 16,-4 3 2-16,6-5 5 15,-2 1-7-15,26-3 9 16,-1 1-10-16,20 3 5 16,-6-1-10-16,6-1 3 15,-21 8-8-15,1 0-2 16,-18 6-3-16,4-1 1 15,-18-1-5-15,5 0-3 16,-11-2 0-16,3 5-7 16,-10-1 0-16,1 0 0 15,-11 1 0-15,-6-7 0 16,-11 0 0-16,-2-2 0 16,-7-3 0-16,-6-3 0 15,-2 6-25-15,0 0-94 16,-2-5-65-16,-5 5-238 0,-19 0-397 15,-94 21 13-15</inkml:trace>
  <inkml:trace contextRef="#ctx0" brushRef="#br2" timeOffset="341478.6059">22169 13392 1185 0,'-3'-13'522'0,"3"2"83"15,0 11-275-15,0 0-92 16,3-2-58-16,1 0-11 16,2 0-87-16,26-2-14 15,73 8-20-15,-60 7-9 16,-8-1-17-16,5 12-3 15,-10-1-10-15,-2 7 1 16,-10 0-3-16,-5 8 4 16,-11-4 2-16,-11 5 0 0,-5-3 1 0,-12 0-1 15,-4-8-4-15,-4-3-2 16,2-6-2-16,0 0 2 16,7-6-4-16,6 0-1 15,4-5-2-15,4 3 2 16,5-9-4-1,2 4 1 1,0-4-1-16,2 0 0 0,2 0-3 16,2 6-1-16,2-1 2 0,12 18 2 0,61 67 0 15,-51-60 0 1,-5-9 3-16,5 7-5 16,-7-2 0-16,-4 6 4 15,-6-6-3-15,-2 8 5 0,-9-6 4 16,-11 4 1-16,-4-4-3 15,-8 6 9-15,-7-9 0 16,-5 8 2 0,1-12-1-16,-7-2-3 0,7-10-4 0,-2-7-15 15,8-13-30 1,2-8-81-16,13-11-60 16,13-11-145-16,7 1-19 15,21-5-357-15,6 8 55 0</inkml:trace>
  <inkml:trace contextRef="#ctx0" brushRef="#br2" timeOffset="341902.634">23074 13448 1282 0,'-2'19'538'15,"-9"6"78"-15,-8 18-275 16,-5 4-106-16,-10 5-13 16,0-3-96-16,-3 0-27 0,5-4-49 15,7 2-8-15,10-9-21 0,10 10-10 16,12-12-12-16,16 0-5 16,9-12-2-16,20-11-2 15,5-9-7-15,14-21-11 16,-2-9 3-16,-1-15 0 15,-14-1 5-15,-7-3 8 16,-15 4 10-16,-7-2 0 16,-7 7 1-16,-8-9 4 0,-6 4 3 15,-4-12 13 1,-10-3 8-16,-5-4 2 0,-4 9-2 16,-7 4 0-1,0 15-14-15,-4 13-26 16,7 6-29-16,-7 6-143 15,6 3-128-15,11 15-404 16,1 2-29-16</inkml:trace>
  <inkml:trace contextRef="#ctx0" brushRef="#br2" timeOffset="342418.3155">23840 13270 1184 0,'8'0'474'0,"-3"13"93"0,1 8-253 16,-4 7-74-16,3 28 16 15,-5 6-94-15,0 17-13 16,-3 0-49-16,-1 9-5 16,-2-9-29-16,-3 8-7 15,-2-7-24-15,1 1-6 16,-5-13-15-16,0-6-12 15,4-21-45-15,0-9-109 16,5-13-106-16,2-8-493 16,4-15 31-16</inkml:trace>
  <inkml:trace contextRef="#ctx0" brushRef="#br2" timeOffset="342703.6656">23842 13653 1223 0,'13'0'439'16,"6"15"124"15,5 2-332-31,8 15 9 0,-2 4-43 16,10 14-44-16,-1-3-65 15,2 10-22-15,-5-5-37 0,-2-3-7 16,-12-6-21-1,-3-5-75-15,-8-10-70 0,-5 8 1 16,-4 1-511-16,-4 3 106 16</inkml:trace>
  <inkml:trace contextRef="#ctx0" brushRef="#br2" timeOffset="342813.0549">24082 13858 1218 0,'8'-62'435'15,"5"19"77"-15,9-4-317 16,3 15-75-16,5-8-18 16,0 8-85-16,7-3-114 15,-5 12-63-15,2 10-362 16,-6 19-1-16</inkml:trace>
  <inkml:trace contextRef="#ctx0" brushRef="#br2" timeOffset="343078.7399">24392 13753 1376 0,'4'9'488'0,"1"-3"125"16,3 9-366-16,3 0-59 16,-3-2-54-16,50 60-77 15,-49-71-142-15,-3-2 275 16,5 2-822-16,-11-2 300 15</inkml:trace>
  <inkml:trace contextRef="#ctx0" brushRef="#br2" timeOffset="343547.5149">24610 13445 1531 0,'7'13'560'0,"8"15"116"16,6 6-428-16,3 13-8 15,-1-2-73-15,3 11-40 16,-5-9-62-16,-1 6-9 0,-5-6-24 16,-3 11-11-16,-3-15-13 15,2 2-2-15,-3-9-6 0,7-8-30 16,-6-15-19-16,6-13-25 15,-2-13-5-15,2-13-10 16,-5-12 27-16,3-7 20 16,0 0 26-16,-5 0 3 15,-1 9 13-15,-3 8 2 16,3 9 5-16,-3 6 8 16,-2 4 5-16,2 5 7 15,-4 4 4-15,2 0-4 16,1 4-5-16,1 1-1 15,0 1-5-15,11 20-6 16,36 68 0-16,-40-62-7 16,-2-6 0-16,-1-5-5 15,3-10 2-15,2-7-3 16,0-6 6-16,4-17 9 16,0-7 11-16,0-11 10 15,-2-1 3-15,2-9-3 16,-4 8-12-16,0-8-4 15,-2 9-11-15,-3-5-50 16,1 9-40-16,1 4-128 0,1 13-105 16,6 17-420-16,0 15 25 15</inkml:trace>
  <inkml:trace contextRef="#ctx0" brushRef="#br2" timeOffset="343844.8146">25535 13766 1245 0,'11'2'595'0,"-7"-2"40"0,2 5-223 15,-6-5-195-15,2 0-17 16,1 0-76-16,1-5-48 16,0 5-47-16,0-2-37 15,1-2-44-15,-1-5-149 16,0 5-101-16,0-4-410 15,-1-3-18-15</inkml:trace>
  <inkml:trace contextRef="#ctx0" brushRef="#br2" timeOffset="344313.9349">25922 13037 1303 0,'4'6'535'16,"1"16"80"-16,8 10-262 16,-3 8-143-16,3 14 11 15,2 4-69-15,0 21-25 16,-6-2-42-16,-3 8-7 16,-4-3-21-16,-2 1-7 15,-4-17-15-15,0 1-7 16,-1-14-4-16,-1 1-3 15,2-14-7-15,-3-10-7 16,5-8-2-16,0-16-5 16,6-12-5-16,1-16 2 15,7-8 0-15,5-17 0 16,1 0 3-16,-1-9 0 16,-2 9 1-16,2-4-3 15,-6 8 3-15,3-4-1 16,-3 11 2-16,4 0-3 15,-2 6 3-15,2 6-1 16,2 13 1-16,2 3-2 0,-2 10 5 16,3 11 3-16,-1 8 4 15,0 11 7-15,-4 7 2 16,-2 6 7-16,-2 0-1 0,-5 2-3 16,-2 0-7-16,-4 10-4 15,3-7-7-15,-6 7-3 16,3-7-3-16,-4-3 0 15,4-15 0-15,0-7 0 16,0-12 0-16,-2-11-12 16,2-4-34-16,0 0-88 15,-2-2-77-15,2 0-290 16,-2-5-307-16,0 7-32 16</inkml:trace>
  <inkml:trace contextRef="#ctx0" brushRef="#br0" timeOffset="351779.2151">19669 14376 1154 0,'-2'-9'390'16,"2"9"118"-16,2 5-256 15,-2-5-62-15,0 2 24 16,0 2-53-16,2 2-20 15,11 26-45-15,45 80 6 16,-33-67-24-16,8 8-8 16,1-4-22-16,2 11-3 15,-4 0-17-15,7 2-4 16,-7-11-8-16,2 7-3 16,-2-13-5-16,2 4 0 15,-4-8 4-15,3 10 3 16,-1-4 0-16,6 0 3 15,-6-6-4-15,13 0-7 16,-6-14-1-16,8 6-2 16,-4-10-2-16,6 3 1 15,-4-5 2-15,6 5-6 16,-10-9 0-16,6 9 1 16,-6-9-2-16,-1-4-1 0,-6-5 5 15,7-4 1-15,-5 1-1 0,1-7 3 16,-3-1-3-1,7-3 1-15,-5 6-1 0,7-6 1 16,-2 3-2-16,10-5-1 16,-2 1-1-16,9-3 1 15,-2 3 2-15,3-8-4 16,-5 5 4-16,4-1 2 16,-13 0-1-16,4-2-3 15,-11 5 4-15,5-7 2 16,-2 4-2-16,2 0-1 15,-7-3-1-15,9 3 0 16,-9-2 4-16,7 0-3 16,-6-4 2-16,5 6 3 15,-5-1 3-15,1-1-1 16,-8-2-1-16,9-2 1 16,-7-1 2-16,2-3 1 15,-2-2-2-15,7-1 6 31,-11 3-4-31,4 1 3 16,-5 3-6-16,1 2 2 0,-6 5-3 16,3-1 4-16,-5 0-5 0,-3 1 4 15,-4 1-4-15,-1-2 3 16,-1 5-1 0,0-5-2-16,-5 7-4 0,-6 2 0 15,0 0-2-15,2-3-21 16,1 1-24-16,-3 0-73 15,0 0-73-15,0-1-195 16,-3-1 142-16,-1 4-505 16,0 0 98-16</inkml:trace>
  <inkml:trace contextRef="#ctx0" brushRef="#br0" timeOffset="352232.3362">22179 14603 1340 0,'5'2'383'0,"5"2"159"0,7 0-375 16,7 5 9-16,4-5-15 15,8 3-22 1,-2-1-54-16,11 5-5 0,-4-7-26 0,8 9-2 15,-6-5-18 1,4 5-3-16,-4 2-12 0,0 2-1 16,-5 0-8-1,3 3 0-15,-9-3 1 0,0-2 1 16,-4 2 0-16,-7-4 7 16,-6-3 2-16,-2 3 2 15,-7-4 5-15,-3 6 11 16,-6 4-3-16,-1 4 1 15,-4 3-1-15,-7 2-7 16,-5 4-13-16,1 0-2 16,0 7-9-16,-5 16-1 0,7-1-2 15,2 3 1 1,-2-1-6-16,2-13-36 16,4-9-29-16,-1-6-100 0,3-7-85 0,-2 5-296 31,7 0-140-31,-2 29-97 0</inkml:trace>
  <inkml:trace contextRef="#ctx0" brushRef="#br0" timeOffset="352851.4346">20294 15854 1119 0,'-2'2'417'0,"0"7"116"16,-1 6-275-16,1-13-1 16,0 2-30-16,-2 13-13 15,-7 22-66-15,-23 72-10 16,19-64-43-16,-4 6-5 0,2-8-23 15,-5 11-5-15,1-11-20 16,-7 4-8-16,2-2-17 0,1 4-1 16,1-8-11-16,3-7-6 15,4-6-16-15,-1-8-54 32,6-7-27-32,1-9-110 0,2-2-85 0,3-8 169 15,4 0-552-15,2 4 191 16</inkml:trace>
  <inkml:trace contextRef="#ctx0" brushRef="#br0" timeOffset="353148.3422">19887 16004 1029 0,'5'-5'372'16,"12"16"113"-16,2 4-256 0,9 11 14 0,4 6-16 0,11 8 4 31,-5-1-58-31,11 6-9 0,-6-7-46 0,4 9-5 31,-8-2-27-31,8 4-8 0,-11-1-16 16,3 3-8-16,-9 0-24 16,-2 1-6-16,-9-12-12 0,-2-3-13 15,-6-12-32-15,4-12-87 16,-3-4-74-16,8-7-174 15,1-2-372-15,11 8 25 16</inkml:trace>
  <inkml:trace contextRef="#ctx0" brushRef="#br0" timeOffset="354017.4735">20891 15999 1224 0,'15'-19'401'16,"2"2"124"-16,4-2-326 0,9-3 14 15,3 7-26-15,5 11-14 16,1 4-46-16,-3 4-8 15,-8 16-31-15,-3 10 7 32,-10 4-10-32,-6 21 6 0,-9-1-11 15,-9 12-2-15,-3-12-25 16,-6 5-12-16,3-14-17 16,-2-4-6-1,0-5-6-15,4 1 5 0,3-5 0 16,-1-9 2-16,0-5-1 15,3-1 0-15,3-5-3 16,3-5-1-16,2-1-2 0,0-6 0 16,0 0-1-16,0 0-5 15,0 0-3-15,0 0-1 16,0 0-3-16,0 0 2 16,0 2 2-16,0-2 0 15,0 3-3-15,0-3 1 16,0 4 1-16,0-2-2 15,2 0-1-15,-2 0 4 16,0 3 0-16,0-1-3 0,0 0 2 16,0 3 5-1,0-1-3-15,0 5-1 16,0 4 4 0,0-5-2-16,0-1-2 0,0-1 1 15,-2 1 2-15,2-3-3 16,0-1 0-16,-2 3 1 15,2-1-2-15,0-1-1 0,-2 0 0 16,2 1 0-16,-2-1-2 16,2 1 4-16,0-1-2 0,0-2-1 15,0 1 2-15,0-1-1 16,0 0-3 0,0-2 1-1,0 5-1-15,0-3-18 16,0 0-17-16,0-2-61 0,0-2-40 0,2-2-116 15,-2-2-97-15,0-2-427 16,2-3 54-16</inkml:trace>
  <inkml:trace contextRef="#ctx0" brushRef="#br0" timeOffset="354859.2989">20996 15890 798 0,'2'-4'411'16,"2"4"13"-16,3 4-77 0,-7-4-153 0,2 2 48 15,0 0-16-15,0 1 5 16,2 5-56-16,5 11 5 15,2 11-47-15,25 73-7 16,-27-64-28-16,-1 10-1 16,-1-4-26-16,-1 8-3 15,-2-6-17 1,-2 7-9-16,1-7-13 0,-3 6-5 0,0-12-12 0,0 10-1 16,-3-10 1-1,1 2 1-15,0-9-3 0,0 0 3 16,-2-8 0-1,-1 6-3-15,3-7-3 0,-2 8 1 16,2-4-1 0,-5-3-3-1,3-4 0-15,-2-7-2 0,1-7 0 0,1-6-2 16,4-2 0 0,0 0 0-16,0 0 0 0,0-2 0 15,0-6 0-15,0-1 0 16,2-30 0-16,20-80 0 15,-16 61 0-15,1-19 0 0,-3 4 0 16,2-12 0 0,-4 10 0-16,1-11 0 0,-3 13 0 15,0 5 0 1,-3 10 0-16,1 3 0 0,0 18 0 16,0 5 0-1,0 9 0-15,0 1 0 0,2 12 0 0,0 3 0 16,0 3 0-1,0 4 0-15,0 0 0 16,0 0 0 0,0 0 0-16,0 6 0 0,0 3 0 0,0 42 0 15,0 75 0 1,0-55 0-16,-2 0 0 16,-3 8 0-16,5-13 0 0,-2 11 0 31,0-8 0-31,0 3 0 0,0-14 0 15,0 2 0 1,-1-15 0-16,1 0 0 0,0-13 0 16,2 0 0-1,0-13 0-15,0-6 0 16,4-11-3 0,3-2-86-16,-7-2-40 0,2-2-189 0,2-3-114 0,3-1-385 31,6-14-10-31</inkml:trace>
  <inkml:trace contextRef="#ctx0" brushRef="#br0" timeOffset="355256.0014">21443 15984 1312 0,'13'-4'392'0,"0"2"149"15,4-7-355-15,13 3 5 16,4-7-14-16,13-4-8 15,5 0-52-15,7-2-4 16,-7 6-30-16,10 0-3 16,-11 11-28-16,-2-2-4 15,-8 4-17-15,0-5-8 16,-13 5-12-16,-5 0-3 16,-6-2-2-16,-2 2-26 15,-8 0-28-15,-7-2-92 16,-2 2-64-16,-3 0-139 15,-1 0-343-15,-3 4 41 16</inkml:trace>
  <inkml:trace contextRef="#ctx0" brushRef="#br0" timeOffset="356037.3221">21569 16121 1264 0,'2'11'385'0,"1"6"144"15,3 0-339-15,3 9 5 16,3 2-20-16,-5 2-7 16,4 2-56-16,-3 4-7 15,1 0-27-15,-5 1-9 16,2-1-23-16,-1-6-10 15,1-6-20-15,-4-12-4 16,0-1-6-16,5-4 0 16,-7-7-2-16,0 0 0 15,2 0-1-15,0 0-2 16,2-3-2-16,1 1 0 16,1 0 1-16,3-2-2 15,6 2 3-15,4 0-2 16,4-1-1-16,72 6 1 15,-65 7 1-15,6 5 1 16,-4 2 0-16,2 9 0 16,-6-2 1-16,-2 8-1 15,-7-7-1-15,-2 3-1 16,-8-7 1-16,-5 3-1 16,-8-3 2-16,-5 9-1 0,-4-2 1 15,-6 6 0-15,-5-6 3 16,-3 6 0-16,-1-8 4 0,-4-2 11 15,4-5 5-15,-4-6 8 16,4-9 0-16,-6-4-1 16,4-11-9-16,-4-10-9 15,-1-5-9-15,-1-8-27 16,6 2-20-16,2 0-172 16,11 10 167-16,4 7-671 15,-2 11 132-15</inkml:trace>
  <inkml:trace contextRef="#ctx0" brushRef="#br0" timeOffset="358687.339">19964 11285 963 0,'0'-11'317'0,"0"3"89"16,0-1-249-16,2 1-20 16,1-1-15-16,1-2 1 15,2 3-33-15,5-16 7 16,77-63-18-16,-58 61 2 16,0 0-11-16,6-1 1 15,-2 3-16-15,7-8 0 16,0 4-10-16,8-2-3 15,-2 0-10-15,6-2-2 16,-3 6-11-16,-1 5 0 16,-6 4-8-16,2 4 2 0,-9 2-7 15,2 1 1-15,-3 3-2 16,-3 1-1-16,0 2-3 16,0-1 2-16,-4 5 0 15,6 0 1-15,-6 0-2 16,2 0 0-16,0 5 2 0,0-1-1 15,-5-4 1-15,8 2 1 16,-6 2 3-16,8 1-1 16,-1-3 3-16,7 2 0 15,-5 0 7-15,7-2 1 16,-5 1-1-16,1-1 5 16,-7-2 0-16,2 6-1 15,-6-2-1-15,0 3 2 16,-3-1-8-16,3 1 2 15,-6-1-4-15,5 0 5 16,-3 3 1-16,4-5 2 16,-2-2-2-16,3 5 4 15,-3-5-4-15,2-2 2 16,-4 2-3-16,-1 0 3 16,-4 0-1-16,3-2 3 15,-9 7-3-15,4-3 1 0,-4 0-5 16,1 1-1-16,-1-3-5 15,7 6 0 1,-8-3-2-16,3 3 1 0,0-4 1 16,0 5 5-16,-2-7-2 15,2 5 1-15,-2-3-5 16,0 4-2-16,0-1-5 0,0-1 3 16,2 3 0-1,-5 2 3-15,3-5-5 0,0 2-1 16,2-1-3-16,0 4-2 15,-2-7 2-15,2-2 0 16,-7-2-21-16,1-2-53 16,-9 0-37-16,0 0-112 15,0-1-83-15,0 1-411 16,-2 0 59-16</inkml:trace>
  <inkml:trace contextRef="#ctx0" brushRef="#br0" timeOffset="359347.4125">22134 10539 939 0,'2'-3'331'0,"1"1"83"15,-3 4-249-15,0-4 14 16,0 2-19-16,0 0 5 16,0 0-32-16,2 0 15 15,0 2-25-15,2 1-4 16,0 1-27-16,3 0-6 15,-1 3-31-15,9 8-10 16,7 6-17-16,65 69-4 16,-63-71-11-16,4 7-2 15,-7-7-5-15,5 4 0 16,-3-3-4-16,1 1 8 16,-5 0-6-16,0 5 2 15,-1 4-1-15,3 2-1 16,-2 0-2-16,3 2 2 15,-1-6 0-15,0 4-2 16,-1-6 2-16,-1-2-1 16,-4-7 2-16,0 0-4 0,-2-4 2 15,-3 2 0-15,-1-7-5 0,-5 5 5 16,-2-4 2-16,-4-9-1 16,0 2 3-16,0 0 6 15,-2 2 2-15,-1 0 12 16,-1 3 6-16,-3-1 6 15,-10 7 1-15,-75 55-4 16,68-53-12-16,-4-2-8 16,9 0-5-16,-3-2-3 15,7-5-17-15,0-2-48 16,4 1-54-16,1-3-152 16,-1 2-77-16,6 15-365 15,1 5 1-15</inkml:trace>
  <inkml:trace contextRef="#ctx0" brushRef="#br0" timeOffset="360058.2401">21426 11127 618 0,'-6'4'505'15,"-1"5"-66"-15,-1 8 29 16,-7 0-272-16,0 2 20 16,0 2-36-16,-5 14-5 15,1-3-53-15,-2 8-5 0,-1 3-29 16,-6 13-1-16,5-7-26 16,-5 7-6-16,7-11-15 15,-1-5-7-15,7-14-19 0,0-3-2 16,7-10-11-1,-1 0-36-15,5-7-46 0,2-3-109 16,2-6-76-16,-2 1 168 16,2-2-553-16,-2 0 224 15</inkml:trace>
  <inkml:trace contextRef="#ctx0" brushRef="#br0" timeOffset="360370.7755">21143 11167 997 0,'9'-2'368'16,"0"9"76"-16,1-3-207 16,-10-4-55-16,5 2 15 15,1 0-43-15,3 3-2 16,10 7-40-16,9-1-4 15,62 83-20-15,-69-60-2 16,-2 5-25-16,3 12-7 0,-7-4-16 16,-3 0-6-16,3-6-14 0,-4-3-6 15,-2-12-7 1,1-4-15-16,1-7-33 0,-2-5-99 16,-1-1-82-16,1-7 375 15,4-2-807-15,-11-2 342 16</inkml:trace>
  <inkml:trace contextRef="#ctx0" brushRef="#br0" timeOffset="360657.0202">21638 11187 639 0,'-2'0'526'31,"4"4"-72"-31,2 7 21 0,-4-11-304 0,0 2 24 16,2 6-40-16,5 20-12 16,20 85-43-16,-22-50-8 15,-3-6-30-15,-4 3-13 16,2-15-25-16,2 2-6 15,0-15-18-15,0-6-95 16,2-11-82-16,3-4-44 16,4-7-403-16,1-11 47 15</inkml:trace>
  <inkml:trace contextRef="#ctx0" brushRef="#br0" timeOffset="361032.0402">21867 11167 860 0,'17'-4'332'16,"2"8"48"-16,7-6-191 15,-3 2-65-15,7-8 1 16,-2 6-38-16,4-5-7 16,-6 1-25-16,6 1-7 15,-8 3-19-15,-5-6-10 16,-6 1-13-16,-3 5-59 15,-10-6-38-15,-2 3-147 16,0 5-231-16,-2 0-3 16</inkml:trace>
  <inkml:trace contextRef="#ctx0" brushRef="#br0" timeOffset="361530.4706">21942 11155 963 0,'-7'2'344'0,"3"2"72"15,2 0-244 1,0 3-36 0,2 6-33-16,2 6-16 0,2-2-39 0,22 66-14 15,-22-66-16-15,3-2-2 16,-3-2-5-16,-2-2-5 15,2-3 0-15,-4-8-4 16,0 0-2-16,0 3 1 16,2-1-1-16,1 0-3 15,-1 0 3-15,0 0-2 16,2 0 1-16,0 0 1 16,1 1 2-16,1 1-3 15,0 2 0-15,14 5-4 16,3 15 0-16,71 66-6 15,-70-71 0-15,2 0 3 16,-7-1 2-16,-6-1 3 16,-7-4 3-16,-6 4 5 15,-2-2-1-15,-7 5 8 16,-3-3 15-16,-3 0 36 16,-2-8 12-16,-7 0 21 15,0-5 2-15,-3-6-6 16,-3-2-33-16,0-7-15 0,0 1-20 15,-2-1-41-15,0-2-59 16,-1 14-84-16,3-3-424 16,-8 12 64-16</inkml:trace>
  <inkml:trace contextRef="#ctx0" brushRef="#br0" timeOffset="364325.644">22999 11516 984 0,'0'0'333'0,"4"13"104"15,0 0-245-15,-4-13-18 0,3 4-13 0,-1 2 7 32,2 3-47-32,9 19 3 0,30 79-22 0,-35-52 8 31,1 5-21-31,-1 11 0 0,-1-9-19 0,-7 8 1 31,-2-8-18-31,-1 7-4 0,-3-5-11 0,2 2-7 16,-1-10-10 15,3-7-5-31,-2-15-6 0,2-8-6 16,0-9 0-1,2-6-29-15,2-7-42 0,4-8-146 16,-6 4-75-16,5-2-403 0,1-3-11 0</inkml:trace>
  <inkml:trace contextRef="#ctx0" brushRef="#br0" timeOffset="365106.9581">23438 11407 1304 0,'8'4'389'0,"5"-2"138"0,8 1-364 15,7-3 7 1,9 2-21-16,10-4-15 0,0-7-42 0,8 7 4 31,-8-7-22-31,3 5-2 0,-8 4-18 0,-3-2 0 16,-11 4-17-16,0 0 2 0,-11 0-7 0,2 3-3 31,-8 1-10-31,2 0 1 0,-5-1-7 0,-1 3 4 31,-5-1 0-15,-2-7 14-16,-2 0-1 0,-1 8 11 16,1 7-5-16,-6 19-1 15,-29 63-9-15,16-55 1 16,2-3-13 0,-5 12 4-16,3 1-7 0,-1 12-3 15,5-11-5-15,-2 7 1 16,2-13-4-16,2 2 2 15,4-12 2-15,-4 8-2 16,7-5-2-16,1 5-1 16,3-6 1-16,-3 3-2 0,3-12 5 15,2 3-23 1,2-12-17-16,0-6-50 0,0-7-24 16,0-3-103-1,0-5-37-15,0-2-85 0,0-1 22 0,0-1-334 31,0-2 110-31</inkml:trace>
  <inkml:trace contextRef="#ctx0" brushRef="#br0" timeOffset="365498.7267">23581 11918 1310 0,'0'-8'446'0,"4"5"118"16,1-3-363-16,-5 4-6 16,2 0-42-16,4 0-32 0,7-3-49 15,28 5-7-15,63-2-26 0,-54 2-14 16,-3 0-12-16,6 2-2 16,-6-4-34-16,3 0-141 15,-14-2-86-15,2 6-392 16,-12 0-44-16</inkml:trace>
  <inkml:trace contextRef="#ctx0" brushRef="#br0" timeOffset="366110.1123">24268 11450 976 0,'-6'-28'532'16,"8"26"-12"-16,10-7-122 16,3 5-244-16,11 2 4 0,6-2-45 15,5-1-20-15,1 5-38 16,3 7-2-16,-7 1-15 0,0 3-3 15,-12 4-7-15,-3 6-1 16,-10-4-2-16,-7 7 9 16,-7-1-1-16,-1 1 3 15,-5-3-1-15,-4 1-4 16,0-5-14-16,-2-2-3 16,0-4-7-16,2 4-4 15,2-5-3-15,7 3-1 16,2-4-1-16,4-1-2 15,0-8-2-15,0 2-4 16,0 0-5-16,2 1-2 16,2 1 0-16,2 2-3 15,1-1 2-15,6 14 6 16,8 4-2-16,60 67-2 16,-59-68 6-16,1 3 0 15,-6-3-4-15,-2 1 7 16,-4-4 7-16,-4 7-6 15,-10-7 5-15,-3 3 6 0,-3-5-2 16,-6 11-1 0,-8-9 2-16,-3 13 1 0,-2-6-5 15,-8 6 5-15,8-7 1 16,-2-1-1-16,5-7-4 16,1-6-67-16,5-7-53 15,2-4-145-15,6-4 300 0,13 10-684 16,7 3 250-16</inkml:trace>
  <inkml:trace contextRef="#ctx0" brushRef="#br0" timeOffset="366391.3632">24739 12218 1180 0,'10'17'419'16,"-1"8"86"-16,-5 7-284 16,1-2-56-16,-3 11 2 15,-4-9-57-15,-7 11-7 16,0-13-31-16,-6 6-13 16,0-6-23-16,3-2-12 15,1-7-49-15,2-8-163 16,5-13-46-16,6-8-380 0,-2 8-48 15</inkml:trace>
  <inkml:trace contextRef="#ctx0" brushRef="#br0" timeOffset="366880.217">25115 11433 946 0,'-8'-17'484'0,"8"8"21"16,2 9-162-16,7 4-155 15,-9-4-38-15,2 0 9 16,4 0-56-16,9 2-14 15,19 5-19-15,71 16-4 16,-66-10-15-16,-1-2-5 16,-10 2-12-16,2 2-2 0,-13 0-3 15,0 0 0-15,-6 0-4 16,0 2 4-16,-7-2-1 16,0 2 4-16,-6 4-2 0,0 3 4 15,-2 4-4-15,-3 12 0 16,-1 3-8-16,-1 13-7 15,-4-3-5-15,0 11 1 16,-4-12-7-16,0 3 0 16,0-8 2-16,-2 11-1 15,-3-7-1-15,3 11-1 16,4-10 1-16,-2 1-1 16,6-17 1-16,1-3-32 15,1-14-33-15,0-4-112 16,3-9-113-16,2 9-447 15,2-2 28-15</inkml:trace>
  <inkml:trace contextRef="#ctx0" brushRef="#br0" timeOffset="367149.0169">25090 12094 1165 0,'4'-15'420'15,"2"15"87"-15,14 0-252 16,-1-5-89-16,9 5 3 16,2-2-67-16,19-4-30 15,0-5-46-15,7-4-19 16,-1-4-55-16,5-3-153 16,-15 5-379-16,2 5 32 15</inkml:trace>
  <inkml:trace contextRef="#ctx0" brushRef="#br0" timeOffset="367697.1627">26194 11636 1098 0,'-6'-11'442'0,"-1"11"83"16,-1-2-225-16,5 2-69 15,-1 0 21-15,0 0-72 0,-3 2-13 16,-1-2-48-16,-7 11-3 15,-11 4-36-15,-66 79-2 16,69-58-22-16,-1 11-13 16,9-4-17-16,0 6-9 15,9-10-12-15,-3-1-4 32,9-8 2-32,2 0-6 0,5-6 1 0,8 6-1 15,4-5 0-15,5 1-5 16,1 2 1-16,7-11 4 15,-8-11-1-15,4-6-35 16,-5-6-24-16,3-15-74 16,-5 1-53-16,-1 1-144 15,-5 0 41-15,4 6-385 16,-9 4 74-16</inkml:trace>
  <inkml:trace contextRef="#ctx0" brushRef="#br0" timeOffset="368087.7561">26143 11084 1088 0,'2'9'358'0,"-4"6"131"15,-1 2-288-15,1 10 15 16,0 3-19-16,-4 17-1 16,1 0-61-16,1 33-2 15,0-3-29-15,-3 17 0 16,5-2-32-16,0 17-1 16,4-19-17-16,-2 10-2 15,0-19-13-15,0 14 4 16,-4-25-9-16,-2 5-3 15,4-11-9-15,-5-2-6 16,3-21-7-16,0-5-6 16,1-12 0-16,-1-7-24 15,4-9-35-15,2 1-154 16,0-7-125-16,-2-2-400 16,5 0-40-16</inkml:trace>
  <inkml:trace contextRef="#ctx0" brushRef="#br2" timeOffset="372984.0745">24559 12874 653 0,'-2'-10'398'0,"0"5"-10"16,0-1-109-16,-1-1-87 15,3 3-39-15,0 0 16 16,0 0-29-16,0 2 10 15,0-3-29-15,3 5 6 16,-1-2-27-16,2 0 2 16,2 2-23-16,9 0 0 15,9 0-14-15,72-2 5 16,-68-2-12-16,4 4 3 16,-6-3-7-16,6 6-1 15,-4-3-13-15,4 4-1 16,-2-2-12-16,8 0-5 0,1-2-6 15,1 0 0-15,-1 0-5 16,4-2 4-16,-11 2 0 16,0 0 2-16,-6 0-1 15,-1 0-3-15,-5 2 0 16,5 0 3-16,-3-2-7 0,3 5 4 16,1-3 0-16,4 0-4 15,-6-4-3-15,3-5 8 16,-3 7-9-16,2 0 6 15,-7 0 4-15,4 5 6 16,1-1-1-16,0 0 8 16,-3 0-2-16,5 3 2 15,-5-5-5-15,9 4 1 16,-4-4-5-16,4 1-2 16,-5-3-5-16,1 0-3 15,-5 0-5-15,3 4-2 16,-7-4-2-16,0 0 0 15,-4 2 0-15,0 0 0 16,-2 2 0-16,-1 1 0 16,-1-1 0-16,-9-4 0 15,2 0 0-15,0 2 0 16,0 0 0-16,0-2 0 0,0 7-10 16,-2-3-102-16,0 5-51 15,-2 5-262-15,-11 19-394 16,-44 80 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19:25:48.91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5847 6915 1156 0,'-13'-4'411'0,"4"4"129"16,7 0-302-16,2 0-13 0,0 0-41 16,2-2-13-16,5 2-70 0,27-2-15 15,86 4-12-15,-50-7 1 16,-6 1-16-16,13-2-5 16,-8 2-9-16,8-5 2 15,-13 5-10-15,5 4 1 16,-14-2-6-16,-3 4 5 15,-14 2-5-15,1 0 1 16,-14 3-7-16,-3 1 3 16,-7-1-11-16,-2-1 5 15,-7 0-6-15,3-3 1 16,-9-3-3-16,0 0 9 16,0 0-9-16,0 4 9 15,0-2-2-15,0 0 3 16,-3 0-8-16,1-2 5 15,0 5-5-15,0-3 0 16,0 0-6-16,-2 2 1 16,2 0-5-16,-3 1-1 15,1-1-4-15,0 0 0 16,-1 1 2-16,1-3-4 16,0 4 3-16,0-2 0 15,-1 5-2-15,1-3-2 0,2 1 7 0,0-3-7 16,-3 5 1-16,3-3 2 15,0 0 5-15,-2-1-6 16,0 3 2-16,-1 1 4 16,1-1-1-16,-5 14-4 15,-33 70 2-15,20-58 0 16,1 2-4-16,-5 11 0 16,3 0 0-16,-5 9 0 15,4-5 0-15,-8 18 0 16,2-1 0-16,-6 9 0 15,4-8 0-15,-3 16 0 16,10-12 0-16,-1 6 0 16,7-8 0-16,2 1 0 15,0-16 0-15,0-2 0 16,4-14 0-16,-2 1 0 16,0-9 0-16,2 2 0 15,2-12 0-15,5-5-57 16,-3-9-68-16,3-4-140 15,4-4-133-15,2 0-421 0,-3 0 12 16</inkml:trace>
  <inkml:trace contextRef="#ctx0" brushRef="#br0" timeOffset="190.8111">6037 7942 1272 0,'19'-7'466'0,"7"3"110"15,6-2-354-15,13 1 6 16,-4 5-65-16,10-4-47 16,-2-2-64-16,11-5-16 15,-4-6-16-15,10-11-66 16,-6-4-74-16,11-6 186 16,-5 8-698-16,-4 4 216 0</inkml:trace>
  <inkml:trace contextRef="#ctx0" brushRef="#br0" timeOffset="635.7319">7030 7161 1370 0,'11'-6'436'0,"10"-5"138"15,5 0-390-15,8 1 16 16,2-1-45-16,9 2-22 16,-4 7-52-16,4 7 1 15,-9 3-19 1,-1 20 8-16,-10 2-7 0,-3 17 16 0,-12 2-6 16,-8 15 6-16,-10-6-14 0,-16 19-7 15,-1-9-24 1,-14 9-9-16,3-14-15 15,-3 1-1-15,9-19-10 32,5-7 3-32,12-12 1 0,4 2 3 15,3-9-2-15,10 6 1 16,5-5-2-16,3 1-2 16,8 1-4-16,12-1 0 15,0-6 1-15,11-4 1 16,-3-5-3-16,14-6-16 15,-7-6-44-15,6-5-123 16,-5 0-129-16,9 5-460 16,-16 12 7-16</inkml:trace>
  <inkml:trace contextRef="#ctx0" brushRef="#br0" timeOffset="1401.4941">8205 7724 1144 0,'-11'0'425'0,"9"15"87"16,2 2-249-16,0 0-90 15,4 6 5-15,3 3-47 16,1 10-20-16,5 5-35 0,4 10 11 16,0 3-16-16,3 4-7 15,-1-9-20-15,0 0-2 16,-4-13-15-16,0 7-3 15,-6-9-5-15,-1 5 13 16,-6-3 5-16,-4 5 16 16,-4 0 7-16,-9-1 20 15,-2-1-1-15,-7-3 3 16,-2-4-14-16,-6-4-4 16,0-11-17-16,-2-4-8 0,4-9-13 15,-2-4-9 1,4-4-8-16,-2-7-4 0,9-6-14 15,2-13-57 1,4-4-48-16,2-20-118 0,11-3-98 0,6-7-331 31,9 1-92-31,2 1-114 0</inkml:trace>
  <inkml:trace contextRef="#ctx0" brushRef="#br0" timeOffset="1651.4728">8117 7294 1649 0,'-4'-5'652'0,"4"5"96"0,0 3-400 16,-2-3-135-16,2 0-50 15,0 0-81-15,0 0-53 16,0 0-21-16,2-3-43 0,2 1-51 15,3-4-208 1,16 6 87-16,18 0-574 0,59 49 51 16</inkml:trace>
  <inkml:trace contextRef="#ctx0" brushRef="#br0" timeOffset="2439.9543">5662 8949 685 0,'-8'-4'616'0,"6"0"-104"15,10 8-15-15,-6-4-287 0,3 0-48 16,10 0 6 0,36 2-38-16,88 2-3 15,-60-1-23-15,26-1 2 16,-6-2-26-16,21-2 4 15,-11-3-25-15,28-3 6 16,-7 3-12-16,14-1 0 16,-14 0-16-16,11-1-1 0,-21-1-9 15,24-3 7-15,-12 0 0 16,22-2 9-16,-12 1 2 16,10 1 3-16,-30 2-16 15,6-1-6-15,-25 3-12 16,4-3-6-16,-22 3-8 0,1-1 0 15,-24-1 0-15,-4 3 0 16,-22-1 0-16,-4 3 0 16,-13 2 0-16,-8 2 0 15,-4 0 0-15,-7 2-33 16,-3-2-61-16,-1 6-112 16,-4 3-613-16,-29 42 106 15</inkml:trace>
  <inkml:trace contextRef="#ctx0" brushRef="#br0" timeOffset="3448.7132">6581 9508 1181 0,'-13'-11'489'0,"-2"11"104"16,-11 0-255-16,-2 0-66 15,-10 15 2-15,-3-2-92 16,0 10-32-16,7 1-50 0,2 6-2 16,13-5-29-16,4 10-13 15,8-3-25-15,7 0-8 16,7 6-13-16,12 7-6 15,11 0-2-15,17 4-4 16,7 5 0 0,18 1-2-16,-1-8 2 0,15 13 0 15,-9-15 4-15,8 7 0 16,-16-16 2-16,-3 15-1 16,-23-14-2-16,-7 10 0 15,-19 0 1-15,-10 8 0 16,-14-1 2-16,-10 4 3 15,-11-9 2-15,-10-2 0 16,-1-15 4-16,-12-6-2 16,0-14-1-16,-7-9-2 15,2-10-1-15,-8-14-5 0,8-7-3 16,3-13 1-16,10 3-4 16,5-11-3-16,14 6-4 0,9-4-14 31,13 6-13-31,13-6-14 15,8 6-9-15,17-12-8 16,7 4 14-16,17-13 2 16,2 2 10-16,9-4 2 15,-9 10 12-15,4-6 2 16,-19 18 10-16,-2 1 6 0,-11 13 9 16,-10-6 1-16,-11 12 4 15,-5-3 2-15,-6-1 3 16,-12-2 22-16,1 3 17 15,-12-7 12-15,-3 2 5 16,-10 0 9-16,2 6-24 0,-7-1-14 16,7 5-15-1,0 10-5-15,11 5-16 16,6 1-18-16,6 4-38 16,7 4-116-16,2-4-78 0,2 7-10 15,9 12-482-15,25 54 123 16</inkml:trace>
  <inkml:trace contextRef="#ctx0" brushRef="#br0" timeOffset="4027.9216">7533 10263 1078 0,'19'-11'461'16,"0"11"56"-16,7 0-212 16,0 0-124-16,4 0-3 0,0 0-57 15,4-4-22-15,-2-3-36 0,4-6 7 16,-6-2-19-1,2 0-1-15,-8 0-12 0,2 1-1 16,-11-4-15-16,0-1 5 16,-7 4-3-16,-1-8 7 15,-3 1-1-15,-2-1 5 16,-2 1 0-16,-4-3 5 16,-3 10-7-16,-5-2 6 15,-3 6-5-15,-9 4 1 16,0 7-6-16,-8 5 1 15,2 3-11-15,-6 14 8 16,4-3-7-16,-2 9 5 16,8 2-4-16,2 10 3 15,5-1-6-15,8 10-6 16,5-4-8-16,4 4 2 16,6-6-7-16,9 8-3 15,2-8 2-15,11 8 1 16,2-8-2-16,10-2 3 15,1-16-2-15,10-5-5 16,-4-16-14-16,2-6-52 0,-9-9-35 16,-6-6-138-16,-8 0-110 15,-3 4-394-15,-4 9 9 0</inkml:trace>
  <inkml:trace contextRef="#ctx0" brushRef="#br0" timeOffset="4231.2352">7775 9625 1028 0,'34'-45'511'0,"9"13"53"16,4 7-169-16,17-12-176 16,-2 7-23-16,11-10-49 15,-5 1-75-15,-1 3-92 16,-14 10-128-16,3 9-485 15,-20 15 72-15</inkml:trace>
  <inkml:trace contextRef="#ctx0" brushRef="#br0" timeOffset="4895.5222">9429 8654 1217 0,'36'-73'446'0,"-31"78"115"16,7-1-302-16,14-2-18 15,6-2-33-15,20 9-4 16,-1-3-64-16,11 1-18 16,-6 1-40-16,6-4-17 15,-13-2-30-15,9-6-12 0,-15-2-13 16,1-3-30-16,-14-4-31 15,-6-2-183-15,-13 5-103 0,-1 14-390 32,-12 2-58-32</inkml:trace>
  <inkml:trace contextRef="#ctx0" brushRef="#br0" timeOffset="5083.3044">9812 8203 1205 0,'2'-7'365'0,"15"7"155"16,7 0-305-16,12 5-49 16,9-1-11-16,15-2-30 15,4 2-80-15,13-4-25 16,-4 3-6-16,8-1-98 16,-12 2-91-16,1 9-391 0,-18 8 8 15</inkml:trace>
  <inkml:trace contextRef="#ctx0" brushRef="#br0" timeOffset="7963.7069">10925 9086 970 0,'-2'-4'389'0,"2"2"80"0,0-2-230 15,2 1-39-15,2 1-30 0,3-2 11 16,22-5-50-16,89-12 8 15,-62 17-21-15,17-5 3 16,1 5-29-16,12 2-1 31,-9-3-25-31,11 5 4 16,-13 5-16-16,6 1 4 16,-12 1-12-16,12-1 6 15,-13-4-10-15,12 5 2 16,-10-7-6-16,14-3 1 15,-9-1-10-15,6-4 3 16,-15 1-7-16,3-4-3 16,-18 1-9-16,-2-3-3 0,-10 0-6 15,-1 2-1-15,-10-1-4 16,-2 5-56-16,-9 1-45 16,-6 6-206-16,-9 8-93 0,-4 18-391 15,-7 6-46-15</inkml:trace>
  <inkml:trace contextRef="#ctx0" brushRef="#br0" timeOffset="8674.7422">10743 9833 1336 0,'0'-24'418'0,"13"3"135"15,6-7-376-15,13-6 22 16,7 8-34-16,8-6-12 15,0 11-46-15,13 6-5 16,-7 4-29-16,7 7-3 16,-4 12-19-16,-1 9-5 15,-7 11-7-15,-10 17 6 16,-12 9-6-16,-16 18-6 16,-14 3-2-16,-15 15-7 0,-11-2-9 15,-15 1-7 1,-6-12-6-16,-7 11-2 15,0-13 4-15,0-2-6 16,11-5 5-16,7-8 0 16,7-21 2-16,10-5-4 0,10-17 0 0,7-6-5 15,3-1-1-15,12-3-6 16,6-5 1-16,9-2 1 16,10 2 4-1,17-4 3-15,5 2 3 0,12 0 2 16,3-2 3-16,8 2 1 15,-6 0 1-15,4 0-2 16,-11 2 6-16,-2-6-61 16,-14-1-57-16,-5 1-196 15,-9-4-36 1,9 3-408-16,-4 7-14 0</inkml:trace>
  <inkml:trace contextRef="#ctx0" brushRef="#br0" timeOffset="9221.6389">12309 10335 1300 0,'20'-4'410'0,"3"-2"125"16,3-1-376-16,6-3 13 16,0-3-45-16,0-4-20 15,-2 2-43-15,-2-2 5 16,-9 2-15-16,1 0 6 16,-10 2-11-16,3 0 4 15,-7 2-10-15,-3 1 7 16,-1 3-6-16,-4 3 9 15,-1 4-6-15,1-4 9 16,-2-1-7-16,-2 1 0 16,-3 2-14-16,-14 2-4 15,-14 6-16-15,-68 39-2 16,65-19-10-16,-7 10 3 16,8-4-6-16,-2 9 3 15,11-3 0-15,5 14-1 16,10-3-1-16,10 15-2 15,10-6 2-15,12 4-6 0,6-17 1 16,14-7-1-16,3-16 3 16,10-7-5-16,-1-15 4 0,7 0 0 15,-7-11-3-15,2-6-1 16,-4 0-14-16,-4-7-67 16,-7 3-50-16,-8-5-101 15,-11 5-63-15,-8-5-337 16,-7 11 1-16,-6 0-109 15</inkml:trace>
  <inkml:trace contextRef="#ctx0" brushRef="#br0" timeOffset="9456.018">12528 9880 1333 0,'55'-30'494'0,"12"-4"92"16,-3-5-374-16,11-4-11 15,-11 7-90-15,-2 0-31 0,-19 10-57 16,-7 7-93-16,-23 12-95 16,-11 22-442-16,-12 13 38 15</inkml:trace>
  <inkml:trace contextRef="#ctx0" brushRef="#br1" timeOffset="17234.8086">7920 11065 1175 0,'-4'-7'412'0,"2"3"102"16,2 4-289-16,0 0-47 0,0 0 22 15,0 0-57-15,2 2-11 16,2 0-26-16,3 7 15 16,-1-3-38-16,5 26-3 15,70 60-18-15,-57-55-1 16,-3 1-19-16,5 7 1 15,2-4-13-15,1 8 1 16,1-2-9-16,5 0 2 16,-3-11-7-16,6 3 1 15,-3-11-3-15,7 4-2 16,-3-6-6-16,6 8 4 16,-2-4-7-16,8 0 3 15,-8-5-4-15,10 7 1 16,-1-8-3-16,3-1 1 15,-6-3-6-15,3-1 8 0,-7-6-2 16,2 0-4-16,-9-5 3 16,7 3 1-16,-4-5-2 15,2-1-1-15,0-3 6 16,4-4-4-16,-5-3 2 16,8-1-3-16,-7-1 4 0,4 3-5 15,-9 2 1-15,7-4 5 16,-4 3-2-1,4-3-4-15,-5 0 2 0,5-3 2 16,-6-4-4-16,4-4 8 16,-7 0 4-16,5 0 5 15,-1 2-2-15,1-4 3 16,-5 2-5-16,5 2 5 16,-7 0-4-16,3-2 3 15,-5 6-4-15,0-4 4 16,-2 4-4-16,0-4 1 15,-2 4-3-15,4-3 0 16,-2 7-4-16,-3-1-2 16,-3-3-3-16,-3 4 1 15,-6 1-2-15,-2-3 5 16,-2 1-15-16,-5-1-43 16,-1 1-25-16,-5 6-62 15,-3-3-64-15,1-1-116 0,0 0-32 16,-2-3-373-16,0 0 38 15</inkml:trace>
  <inkml:trace contextRef="#ctx0" brushRef="#br1" timeOffset="17750.8129">10067 11208 961 0,'-5'-6'532'0,"5"3"30"16,-2 3-179-16,2 0-110 15,0 0-78-15,2 0-21 16,1 0-73-16,3 0-30 16,5 0-23-16,25 5 3 15,67 16-14-15,-56-12-7 16,-2-3-7-16,4 5-4 15,0 4-6-15,3 0-2 16,-10 0-5-16,8 8 0 16,-14-3-3-16,3 5 1 0,-12 1-3 15,3 2 2-15,-4-3-2 16,-5 1 3-16,-4 0-3 16,1 1 2-16,-6-7-1 15,-3 3 3-15,-3 1-3 0,-3 1 2 16,-6 3 1-16,-3 6 2 15,-7-1-1-15,-4 7 0 16,0-1 1-16,-9 6 13 16,-2-5 5-16,1 3 11 15,-1-11 6-15,-6 2 7 16,4-10-16-16,-3-1-3 16,4-8-15-16,-1-2-8 15,4 0-19-15,2-2-46 16,5-3-35-16,0 1-102 15,4 2-81-15,4 10-316 16,7 9-113-16,2 13-105 16</inkml:trace>
  <inkml:trace contextRef="#ctx0" brushRef="#br1" timeOffset="20135.0821">7933 12577 1111 0,'-11'-6'392'0,"3"1"120"16,-1 1-281-16,3 0-30 15,-1 2-33-15,3-3 7 0,2 5-65 16,2 0-2-16,4 0-12 15,3 5 1-15,8-3-25 16,17 6-7-16,64 14-22 0,-60-22-6 16,1 6-10-16,3-4-5 15,-3-2-8-15,1 0 2 16,-3-4-7-16,-3-2-3 16,-4-3-3-16,-1 0 0 15,-7 3 0-15,-1 0-22 16,-8-1-24-16,-5 5-92 15,-4 0-63-15,-4-2-137 16,0 4-348-16,0-3 39 16</inkml:trace>
  <inkml:trace contextRef="#ctx0" brushRef="#br1" timeOffset="20432.5007">8175 12070 1153 0,'-13'-15'563'0,"7"15"58"0,3-2-199 16,1 0-162-16,0-2-3 15,0 4-76-15,2 0-48 16,-2 0-54-16,2 0-10 15,0 0-33-15,0 0-11 16,0 0-16-16,0 0-2 16,0 0-33-16,0 0-63 15,-2 0-92-15,0 4-197 16,2 2-386-16,2 63-4 16</inkml:trace>
  <inkml:trace contextRef="#ctx0" brushRef="#br1" timeOffset="20702.0107">8156 13045 1680 0,'-5'11'565'0,"1"2"144"0,4-9-485 0,0-4-4 31,0 0-67-31,0 2-32 0,0 0-61 0,0 1-5 16,2-1-18-1,0-2-14-15,0 4-10 0,1-2-42 16,-1 0-50 0,0 0-147-16,2-2-130 0,3 5-420 15,20 5-13 1</inkml:trace>
  <inkml:trace contextRef="#ctx0" brushRef="#br1" timeOffset="23330.274">8866 12166 904 0,'-2'-10'442'15,"0"10"24"-15,6 6-105 16,-4-6-173-16,0 0 27 15,0 2-16-15,2 0-10 16,0 7-52-16,1 6 6 16,3 15-29-16,11 70-2 15,-17-65-29-15,-6 3-10 16,-3-4-20-16,3 7-9 16,-1-5-22-16,1 11-3 15,2 0-4-15,1 11-6 16,-1-7 1-16,6 1 3 15,-4-12-2-15,0-3 1 16,2-16-2-16,0-2 4 16,-2-6-4-16,4-2-1 0,2-2-2 15,-4-9 3-15,0 0-6 16,2 2-2-16,1 0-1 16,1 0-1-16,2 0-1 15,3-2-1-15,12 0 2 16,11-2 1-16,60-13 1 15,-62 4 0-15,0 1-1 16,0-5 1-16,-4 8-4 0,2-4 1 16,-9 5-1-16,0-7-12 15,-6 7-17-15,-4-3-45 16,-3 3-36-16,-2 2-95 16,-4 1-64-16,0 1-87 15,0 0-344-15,0 2 53 16</inkml:trace>
  <inkml:trace contextRef="#ctx0" brushRef="#br1" timeOffset="23674.1462">9322 12395 1195 0,'-4'-2'398'0,"4"4"148"16,2 5-303-16,-2-7-12 16,0 2-25-16,0 4-3 15,0 13-81-15,0 43-10 16,6 71-25-16,-8-45 0 16,0-9-24-16,-2 11 3 15,-3-13-18 1,1 6-7-16,-1-14-15 0,3 1-1 15,4-19-14-15,-2-12-7 16,6-18 3-16,1-4-43 16,-5-14-36-16,2-3-118 15,2 0-105-15,-4 0-451 16,2-3 36-16</inkml:trace>
  <inkml:trace contextRef="#ctx0" brushRef="#br1" timeOffset="26429.6403">8564 7161 766 0,'3'-4'359'15,"-1"-3"13"-15,0 5-140 16,-2 0-114-16,0 0 10 15,0 0-26-15,0 0 11 0,2 0-16 16,0-1 15 0,0 1-17-16,2 0 5 15,1-4-19-15,1 2 3 16,7-5-17-16,11-8 3 16,63-47-15-16,-57 38 1 15,-4 9-12-15,8-9 3 16,-4 5-15-16,9-5 7 0,-7-4-9 15,6 2-1-15,-6 3-10 16,5-5 4-16,-7 4-7 16,2 5-1-16,-2-1-1 15,2-1 2-15,0 4-4 16,2-9-2-16,3 4 0 16,3-6-3-16,-3 13-3 0,5-4 0 15,-3 8-1-15,4 0 1 16,-7 5-3-16,7-3 0 15,-5 4-2-15,3 3 2 16,-4 0 0-16,1-2 2 16,-6 1 4-16,2 1 1 15,-4 0 2-15,2-1-1 16,-2 1 0-16,5 2 0 16,-5 0-1-16,4 2 3 15,-6 0 0-15,-1 0-1 16,-1 0-2-16,4 4 2 15,-4-6-4-15,4 4 2 16,-2-2 1-16,4 2 0 16,0-4-1-16,4 2 4 15,1 0 2-15,1-2-1 16,1 0 3-16,3-2-1 16,-1 1-2-16,6 1 0 0,-2-4-2 15,2 6-5-15,-4 0 0 16,-2 0-5-16,-14 0-1 15,6 0-2-15,-10 4 4 0,-2-8 1 16,-3 8 0-16,-3-4-60 16,-7 0-38-16,-4-4-152 15,-6 4-90-15,2 0-398 16,0 0 13-16</inkml:trace>
  <inkml:trace contextRef="#ctx0" brushRef="#br1" timeOffset="26788.7893">10572 6134 1164 0,'4'-2'359'0,"9"9"136"0,2-1-321 0,11 7-11 15,3-2-26-15,12 4-14 16,-4-3-60-16,10 1-4 15,-7 2-14-15,3 7 4 16,-7-3-9-16,3 4 0 16,-9 1-8-16,4 6 0 15,-6-4-9-15,2 4-2 16,-2-5-6-16,-3 1-1 16,-5-7-3-16,-3 9 8 15,-2-7-6-15,-7 9 8 16,-8-4 1-1,-4 6 4-15,-4-2-9 0,-7 0 1 16,-3-9-36-16,-9 1-83 0,-3-7-94 16,-7-2-447-1,3 1 39-15</inkml:trace>
  <inkml:trace contextRef="#ctx0" brushRef="#br1" timeOffset="27423.0297">8460 6196 999 0,'-5'0'401'16,"1"3"51"-16,2-3-185 15,2 0-128-15,4 0 24 16,3 0-22-16,29 0 2 0,67 0-30 16,-56-5 13-16,-7-1-23 15,7 2-3-15,-8-5-31 16,2 1-9-16,-7-3-27 15,-4 0-10-15,-7-2-14 0,3 5-13 16,-13-1-36-16,0 1-108 16,-9 3-90-16,2 1-433 15,-6 2 18-15</inkml:trace>
  <inkml:trace contextRef="#ctx0" brushRef="#br1" timeOffset="27641.8428">8618 5788 1419 0,'2'0'536'0,"0"4"111"16,-2-4-399-16,0 0-30 15,0 0-82-15,0 0-42 16,2 0-75-16,0 0 0 15,1 0-20-15,1 0-87 0,0 2-72 16,0 3 251-16,3 7-764 16,6 51 274-16</inkml:trace>
  <inkml:trace contextRef="#ctx0" brushRef="#br1" timeOffset="27860.5783">8665 6532 1252 0,'2'2'471'0,"5"1"116"15,1 1-311-15,-8-4-63 16,2 0-52-16,2 0-33 16,1 0-83-16,1 0-19 15,3 0-35-15,8-4-118 16,-2 4-85-16,11-9-420 15,59-34-10-15</inkml:trace>
  <inkml:trace contextRef="#ctx0" brushRef="#br1" timeOffset="28262.4092">9217 5608 1134 0,'4'-4'399'0,"1"4"155"16,1 4-292-16,-6-4 24 0,0 0-28 15,0 2 1-15,0 3-89 16,2 1-14-16,0 5-38 15,3 12-8-15,16 69-43 16,-17-62-5-16,3-4-22 0,1 2-9 16,5-3-14-16,-2-5-2 15,4 1-11-15,0-2 0 16,0-2-3-16,4-4 2 16,2 0-4-16,5-4 3 15,-4-7 0-15,5-2-29 16,-3-2-24-16,-1-7-69 15,-5-4-57-15,-1-4-152 16,-11 2-49-16,5 4-362 16,-13 3 20-16</inkml:trace>
  <inkml:trace contextRef="#ctx0" brushRef="#br1" timeOffset="28528.0755">9547 5570 1176 0,'6'4'443'0,"-2"7"126"15,3 8-310-15,6 9 12 16,-5 8-42-16,5 20-29 16,0 2-78-16,-2 19-24 15,-3-7-39-15,-1 1-22 16,-5-11-21-16,4 2-32 15,-2-17-41-15,3-3-176 16,-1 1-80-16,9 8-385 16,-6-3-50-16</inkml:trace>
  <inkml:trace contextRef="#ctx0" brushRef="#br0" timeOffset="33231.8388">11398 7198 935 0,'4'-3'408'16,"0"6"57"-16,5 7-142 15,-9-10-129-15,2 7 34 16,0-1-32-16,9 15-11 0,6 12-47 16,39 69 7-1,-41-65-26-15,0 10-3 0,-3 2-27 16,1 21 3-1,-4-3-19-15,-3 10-5 16,1 0-18-16,-5 15 0 16,-2-9-15-16,0 3-10 15,2-14-8-15,0-1-1 16,0-22-11-16,0-8-3 16,1-11 0-16,1-5-20 0,0-12-35 15,5 2-72-15,1-4-73 16,7-11-172-16,-2-2-32 15,22-7-343-15,-3-10 12 16</inkml:trace>
  <inkml:trace contextRef="#ctx0" brushRef="#br0" timeOffset="33872.9732">12198 7388 998 0,'-32'-4'425'0,"2"4"64"0,2 2-199 16,0 2-114-16,3 5 0 15,6 3-56-15,1 3-31 16,6 5-35-16,9 1-13 15,6 3-15-15,7 3-13 16,10 1-11-16,14 13-6 16,4-5 2-16,16 7-2 15,4-7 1-15,10 7 1 16,-4-9 2-16,5 7 1 16,-12 2 0-16,1 10 0 15,-15 3 3-15,-7 10 1 16,-12-6 0-16,-7 0 5 15,-13-11 8-15,-6 7 24 0,-11-14 11 16,-10 6 12-16,-5-12 0 16,-10 0-4-16,-1-12-24 0,-6-11-10 15,4-13-15-15,-6-13-2 16,7-11-2-16,1-4-3 16,7-6-4-16,6-2 3 15,11 4-4-15,9-9-8 16,12-2 2-16,12-12 0 15,7-7-2-15,12-9 2 16,-1 5 5-16,5-3-2 16,-7 16 0-16,-2 4 6 15,-6 10-3-15,-7-6-1 16,-6 9 4-16,-9-7-1 16,-4 3-3-16,-9-3 6 15,-3 6 2-15,-8-3-18 16,1 14-30-16,-4 0-81 15,-1 5-70-15,-2 4-96 16,7 4-358-16,4-4 56 16</inkml:trace>
  <inkml:trace contextRef="#ctx0" brushRef="#br0" timeOffset="34875.0823">13108 8196 1051 0,'-7'0'353'0,"1"0"108"16,4 5-282-16,2-5-28 15,0 0-35-15,0 2-16 16,2 0-54-16,2 0-8 16,3 7-2-16,3 8 1 15,14 8-8-15,68 70 0 16,-64-63-5-16,-3 6-1 16,-5-8-5-16,3 6-1 15,-8-6-3-15,-4 0-3 16,-3-2-5-16,-1 4 4 15,-7-8-1-15,-5 6 3 16,-1-2 3-16,-7 6 18 16,-2-4 2-16,-4 6 19 15,2-6 3-15,-9-4 12 0,3-5-9 16,-3-2 2-16,0-12-19 16,-2-3-2-16,5-8-19 0,-1-7-10 15,1-4-17-15,1-11-63 16,7-8-49-16,-4-11-119 15,8 2-50-15,11-6-362 16,-2 6 49-16</inkml:trace>
  <inkml:trace contextRef="#ctx0" brushRef="#br0" timeOffset="35099.5403">13155 7816 1227 0,'6'-15'531'0,"-2"15"72"0,3-2-252 16,-7-1-160-16,2 1-13 15,0 0-87-15,2 0-49 16,3-2-30-16,-1 2-62 16,1-3-60-16,-1-1-157 15,1-3-377-15,-3 7 13 16</inkml:trace>
  <inkml:trace contextRef="#ctx0" brushRef="#br0" timeOffset="36224.7079">12299 6560 832 0,'-56'-6'293'0,"0"6"67"0,-6 4-189 15,5 0-18-15,-5 5 11 16,12 2-40-16,-5 8 9 15,5 0-28-15,-5 7-8 16,6-1-23-16,-7 7 3 16,7-6-25-16,-7 10 2 15,7-3-4-15,-9 5 6 16,5-2-7-16,-9 9 0 16,4 2-11-16,-11 20-4 15,7 5-10-15,-6 16-2 16,6 0-5-16,2 12-2 15,13-16 4-15,4 14 6 16,11-14 1-16,4 5 7 16,11-7 2-16,8 16-5 15,9-10-11-15,11 6-2 16,10-4-7-16,9 10-6 16,0-12-2-16,9 10 0 15,-3-10-1-15,11 17 2 16,-2-17-1-1,13 10 1-15,-2-15-1 16,12 11 1-16,-4-19 0 0,11 9 3 16,-6-16-2-16,6 3-2 0,-9-9 3 15,7-2-2-15,-11-13-4 16,11-4 1-16,-5-11 0 0,11-5-4 16,-8-7-1-16,17-12 0 15,-7-6 7-15,17-2 1 16,-10-6 0-16,15-5 3 15,-15-2 5-15,12-4 1 16,-10 4 2-16,13-1 9 16,-9 3-2-16,17-2 3 15,-15 0-2-15,14-6 1 16,-16-2-2-16,11-12 1 16,-22-3-7-16,9-9 5 15,-13-2-3-15,3-6-2 16,-18-3 4-16,9-2-2 15,-11 7-4-15,4-18 6 16,-10 7-3-16,4-10 1 16,-11-1-3-16,0-4 6 15,-11 6-8-15,1-16 7 16,-9 10-4-16,0-17 7 16,-7-5-9-16,-1-10 3 0,-9 2-8 15,-9-8 2-15,-6 8-4 16,-13-11 1-16,-7 18 0 15,-14-3-2-15,0 9 2 0,-11 0-3 16,0 14 1-16,-11-3 0 16,4 15 1-16,-12-3-3 15,2 18 2-15,-11-3-2 16,4 17-2-16,-12 1 2 16,8 6 2-16,-21 2-2 15,-1 4-1-15,-27 7-1 16,2 8-1-16,-21 1 0 15,10 5 6-15,-8 7 15 16,25-6 6-16,-1-2 10 16,25 4 2-16,-9 0-5 15,20-1-13-15,-5 6-6 16,18-1-9-16,-3-7-18 16,22 1-19-16,4-2-81 15,19-1-111-15,13-6-596 16,7 3 92-16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19:28:26.03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8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8-11-07T19:30:56.873"/>
    </inkml:context>
    <inkml:brush xml:id="br2">
      <inkml:brushProperty name="width" value="0.05292" units="cm"/>
      <inkml:brushProperty name="height" value="0.05292" units="cm"/>
    </inkml:brush>
  </inkml:definitions>
  <inkml:trace contextRef="#ctx0" brushRef="#br0">10998 12996 889 0,'-9'-2'353'0,"0"0"72"16,3 2-206-16,0 0-33 16,-1 0-32-16,1 0 3 15,2 0-44-15,1 0-4 16,1 0-20-16,2 2 13 15,2 0-15-15,3 0 0 0,1-2-18 0,18 7 1 16,6-5-18-16,68 4-3 16,-66-14-14-16,4 1-1 15,-6 3-14-15,3-2-5 16,-8-5-8-16,3 0 0 16,-9-2-4-16,1-4-55 15,-8 4-51-15,-3 1-155 16,-11-1 409-16,-7 9-819 15,-10-1 311-15</inkml:trace>
  <inkml:trace contextRef="#ctx0" brushRef="#br0" timeOffset="234.3716">10946 12526 1201 0,'0'-5'411'15,"13"3"134"-15,6 2-284 16,13-4-43-16,7 2-27 0,12-2-15 16,1-5-80-16,3 3-36 15,-5-1-36-15,3 3-5 16,-14 0-10-16,-1 4-58 16,-10 0-53-16,-7 0-144 15,-8 15 168-15,-4 10-567 16,-5 5 153-16</inkml:trace>
  <inkml:trace contextRef="#ctx0" brushRef="#br0" timeOffset="3473.7116">860 7852 965 0,'7'2'305'0,"6"-2"85"15,-1-2-264-15,-10 2 17 0,3-4-21 16,1 4 11-16,20 0-21 0,72 0 11 16,-66 4-27-16,7 2 2 15,-3-1-22-15,9-1-1 16,-4 2-19-16,12-1-1 15,-3-1-11-15,5-2-5 16,-3-2-7-16,8-2 0 16,-9 0-6-16,5-5 2 15,-7 3-1-15,6-7 1 16,-10 7-5-16,2-4-2 16,-8 1-7-16,6 5-1 15,-7 0-5-15,5 0-1 16,-6 4 0-16,5-2-5 15,-9 2 0-15,5-2-2 16,-4 0 1-16,7-2 3 16,0 0 2-16,6-5-1 15,-5 3-1-15,12-7 6 16,-1 5 0-16,5 2 1 16,-6-1 2-16,5 1 6 15,-7 2-7-15,5 4-4 0,-6-4 1 16,9 2 0-16,-2 2-3 15,10-2 2-15,-4 0-1 16,15 0-1-16,-4-2 0 16,15-2 0-16,-9 4-1 0,7-2 0 15,-11-3-1-15,6 1-1 16,-15 0-2-16,5-3 2 16,-11 3 1-16,8 0 0 15,-8-3-2-15,6 5 2 16,-6 2-1-16,11 0-1 15,-11 0 2-15,8 2 4 16,-3-2 0-16,3 0 3 16,-10 0-2-16,4 5 6 15,-6-5-5-15,-3-5 1 16,-4 5-2-16,11-2 0 16,-8 2-2-16,5 2 1 15,-3-2-3-15,4 0 2 16,-7 5-3-16,9-1-1 15,-11-2 0-15,9 2 0 16,-7-4 0-16,3 7 2 16,-11-5-2-16,6 0 4 15,-11 2-3-15,7-2 2 16,-4-2 0-16,4 0 0 0,-2 0-3 16,-1-2 3-16,1 2-5 15,4 0 2-15,-4 2 1 16,6-2-2-16,-2 3 1 15,7-6-1-15,-3 1 1 16,14-2 3-16,-8 4-4 16,5 0 0-16,-6 0 3 15,2 4-3-15,-13-2-4 16,4-4 4-16,-2 4 4 16,2-4-3-16,-4 4-1 0,4-4 0 15,-2 2 4-15,7-4-7 16,-3 4-1-16,11 0 4 15,-4 0 5-15,9 0-11 16,-5-2 4-16,2 0 1 16,-13 2-2-16,1-2 1 15,-12 2 6-15,1 0-3 16,-7 0 2-16,0-5-5 16,-4 5 2-16,2-4-5 15,-2 6 7-15,5-2-5 16,-5 2 3-16,2-2-6 15,-2 5 3-15,2-10 2 16,-2 5-2-16,2 0 2 16,2-2 1-16,0 4-1 15,-4-2-1-15,2 0-1 16,-4 0 2-16,6 0 2 16,-4-2 3-16,9 2-7 15,-3 2 7-15,9-4-5 16,-2 4-1-16,0-2-2 0,-5 0 8 15,7 5-7-15,-8-3 6 16,5-2-4-16,-3 2 2 0,6-2-5 16,-7-2 8-1,5 4-5-15,-2-2 4 16,2 0 1-16,-3 2 0 16,7-2-5-16,-2 0 2 15,9 0-3-15,-5 4 0 16,9 1-1-16,-7-3 4 0,11-2 1 15,-10 4 0-15,3-4-2 16,-8 0 1-16,5-4-4 16,-9 8 4-16,8-2-3 15,-6-2 3-15,4 2-3 16,-6-2 1-16,6 2-1 16,-6-2 0-16,6 0 2 15,-4 3 0-15,6-1 3 16,-6 2-5-16,7-2 4 15,-5 0-2-15,4 0 1 16,-6-2 1-16,2 7 2 16,-6-5-3-16,-1 0 2 15,-7-2-1-15,5 0 1 16,-6 0 0-16,0 0 5 16,-4 0-2-16,2 0 3 15,-4 0-1-15,4 0-2 16,-2 0-1-16,-3 0 3 15,-1 0-1-15,1 0 1 16,-1 0 3-16,2 0 3 0,-3 4-2 16,3-1 8-16,-3-1 1 15,1 0 5-15,-5 0 1 0,-2 0-5 16,-2-2-6-16,0 2-6 16,-6 0-7-16,4-2-5 15,0 5 0-15,-13-5 0 16,2 0 0-16,0 0 0 15,2 0 0-15,0 0 0 16,1 2 0-16,1-2 0 16,0 4 0-16,1 0 0 15,-1-2 0-15,1 5-63 16,-1-1-58-16,1 5-571 16,3 17-127-16,5 77-206 15</inkml:trace>
  <inkml:trace contextRef="#ctx0" brushRef="#br0" timeOffset="9670.3931">5104 13492 1266 0,'-6'0'391'0,"-1"3"129"16,7-3-357-16,0 0-14 15,0 0-24-15,4 0 3 16,3 0-37-16,10 0 18 15,17 0 1-15,73 0 1 16,-68 0-25-16,6-3-4 16,-3 3-21-16,6 0-3 15,-4 0-13-15,6 0-3 16,-1-2-7-16,9-2 0 16,-7-5-8-16,13 3 4 0,-2-2-3 15,7-5-4-15,-5 2-2 0,4-2-1 16,-5 5-5-16,-1-5 2 15,-9 8-3-15,5-1-1 16,-7 4 1-16,3-2-1 16,-5-1-4-16,4 3 3 15,-3 0 0-15,3 0-2 16,-6-2-4-16,9 4 2 16,-5-5-1-16,7 1-2 15,-7-2-1-15,7 1 2 16,-4-1 1-16,1 0-4 15,-10 3 2-15,2-3-2 16,-6 6 1-16,0-4-4 16,-7 4 3-16,7 0-5 15,-5-2 2-15,2-3-2 16,-1 5 2-16,-1 0-2 16,-2-2 1-16,5-2 2 15,-5 4 0-15,-2-4-2 16,-2 4 2-16,-2 0 1 15,-4 0-3-15,-1-3 1 0,1 3 2 16,4 0 0-16,-3 0-3 16,9 0 2-16,-1 0 2 15,5 0-3-15,-4 0-1 0,5 0 1 16,-9-2 3-16,4 2-3 16,-6 0 0-16,4 0 2 15,-4 0 0-15,4 2-3 16,-6-2 3-16,6 3 2 15,-2-3-5-15,6 4 2 16,-4-2 0-16,2 0 0 16,-2 0-1-16,3-2 2 15,-3 5-2-15,6-1 2 16,-3-2-4-16,7 2 3 16,-5 3 2-16,3-3-3 15,-5 5 0-15,5-7 3 16,-8-2-4-16,5 0-2 15,-3 0 7-15,2-5-3 16,-8 8 1-16,9-3 1 16,-7 0-2-16,0 0-2 15,-3 2 0-15,5-2 0 16,-2 4-3-16,5 2 3 0,1 1 3 16,0-3 1-16,1 0-7 15,1-4 5-15,-6 0-1 16,9 0-3-16,-2 0 3 15,1-2 1-15,-1 0 2 16,6 4-2-16,-9 0 2 16,9-2-5-16,-6 0 7 0,10 0-5 15,-6 5 2-15,6-5-3 16,-4 2 6-16,4 0-6 16,-4 0 1-16,4 2 1 15,-8 1 1-15,4-3-3 16,-7 4 0-16,5-2 2 15,-4-1 0-15,-3 1-2 16,0-2 0-16,5-2 0 16,-5 0 0-16,7 4 0 15,2-4 0-15,4 2 0 16,-8-2 0-16,8 0 0 16,-10 0 0-16,4-2 0 15,-9-2 0-15,2 0 0 16,-8-1 0-16,-2 1 0 15,-5-2 0-15,-2 6 0 16,-4-2 0-16,2-1 0 16,-4 1 0-16,0 2 0 15,-4-4 0-15,-9 4 0 0,0 0 0 16,2 0 0-16,-2 0 0 16,2 0 0-16,0 0 0 15,-2 0 0-15,2 0 0 16,-2 0 0-16,0 0 0 0,0 0 0 15,0 0 0-15,-2 0-62 16,0 0-56-16,-2 0-154 16,-3 0-124-16,1 4-423 15,-1 3 8-15</inkml:trace>
  <inkml:trace contextRef="#ctx0" brushRef="#br0" timeOffset="22234.1348">19538 4922 1083 0,'-4'-5'313'0,"0"1"135"0,4 4-288 0,2 0 12 16,2 0-2-16,9 0 15 16,21 0-45-16,76 9 10 15,-72-11-29-15,9-1 1 16,-4-1-31-16,8 4 1 16,-6-2-28-16,2 0 3 15,-8 0-20-15,6 4 1 16,-7 2-18-16,5 0 0 15,-2 1-7-15,10 1 1 16,-8-4-8-16,13-2 1 16,-7 2 0-16,4-2-3 0,-1-4 1 15,1 4 3-15,-10 2 2 16,4-4 0-16,-8 2 3 16,5 0 1-16,-3-4-2 15,8 4 0-15,3-2-3 0,1-7-2 16,-6 7-1-16,7-4-1 15,-7-1-2-15,-2 7 5 16,-7 0-3-16,7 0 3 16,-10 4 4-16,1-8 3 15,-2 4-6-15,0 0 10 16,-6 0-7-16,0-2-4 16,-4 4-6-16,-5-2-3 15,-6 0-9-15,2 4 0 16,-5-4 0-16,1 3 0 15,-2 1 0-15,-9-4 0 16,2 0 0-16,0 2-6 16,0 0-22-16,0-2-54 15,0 7-31-15,0-3-53 16,1 0-30-16,-3 3-60 16,0-1 10-16,0 0-59 15,0-1 18-15,-3-1-330 0,1 0 102 16</inkml:trace>
  <inkml:trace contextRef="#ctx0" brushRef="#br0" timeOffset="24788.9314">475 5809 566 0,'-13'-6'455'15,"5"6"-68"-15,3 0 7 16,5 0-243-16,-2 0-2 16,2 0-34-16,0 0-4 15,2 0-28-15,3 0 13 0,1 0-6 16,30 4 20-16,74 9-13 15,-50-13 4-15,-3 0-18 16,12 4 1-16,-9-4-23 16,10 0-2-16,-8 0-19 0,7 0-1 15,-7 5-8 1,9-3 3-16,-12-2-7 16,10-2 8-16,-7 2-9 15,6-5 4-15,-8 5-1 0,7-2 4 16,-12-6-3-16,3 3 6 15,-6-1-4-15,7 2 2 16,-3-3 0-16,13 3-1 16,-5-2-4-16,11-1 2 15,-7-1-3-15,11 5-2 16,-4 1-2-16,11 0 0 16,-13 0-1-16,8 2 1 15,-17 0 0-15,0 2 3 16,-12 0 1-16,1 3-1 15,-8 3-2-15,0 1-8 16,-11-5-3-16,1 7-8 0,-12-7-3 16,1 0-3-16,-9-2 0 15,-3 3 0-15,-3 1 0 0,-5-2 0 16,-4-4-50 0,-2 0-432-16,-2 0-337 15</inkml:trace>
  <inkml:trace contextRef="#ctx0" brushRef="#br0" timeOffset="29567.9681">6640 14145 1124 0,'-6'-7'372'0,"0"1"143"16,-1 2-294-16,1-1 1 16,-1-1-24-16,3 4 9 0,0 0-72 15,0 0-8-15,-1-1-30 0,3 1-11 16,0-2-36-1,2 4-7-15,0-2-11 0,2-2 9 16,2-1-2-16,5 1 3 16,17-4-9-16,72-27-2 15,-64 33-8-15,11-2-4 16,-4 2-8-16,8 4-2 16,-6 2-1-16,2 5-8 15,-7 1 2-15,-3 1 2 16,-10-2-2-16,-5 6 0 15,-8-5 7-15,-3 5-2 16,-7 2 1-16,-4 9 6 16,-7 2-2-16,-6 6-3 31,-4 2 3-31,-4 7 0 16,-1-4 3-16,-6 1 2 15,2-10 6-15,-2-4 0 16,7-2 0-16,-3-7-5 15,7-5-3-15,4 3-4 16,6-10-7-16,1 3 0 16,4-6-4-16,4-2-5 0,0 0-1 15,0 0-1-15,2 5 1 16,2-3-1-16,2 0 4 16,18 4-2-16,70 33 3 15,-55-31-2-15,-7 3 2 0,4 4-5 16,-4-4 2-16,2 10-7 15,-6 1-3-15,-2 3-1 16,-9-1 6-16,-4 8 0 16,-9-6 9-16,-6 6 5 15,-7 4 1-15,-3 7-1 16,-10-9 2-16,-1 2-1 16,-3-8 2-16,-6-2 8 15,2-15 1-15,-6 6 5 16,-1-9 0-16,1 3-3 15,4-5-8-15,-3-1-5 16,12-8-2-16,-1 1-11 16,7-4-14-16,7-5-62 15,3 3-32-15,9-9-97 16,7-1-50-16,10-12-136 16,9 5-306-16,13 3 46 15</inkml:trace>
  <inkml:trace contextRef="#ctx0" brushRef="#br0" timeOffset="30343.4193">7867 14091 1282 0,'0'-2'452'0,"0"4"148"0,-2-2-340 16,-1 0 1-16,1 0-42 15,0 5-20-15,-2-1-80 16,-3-2-8-16,1 7-25 0,-11 16 4 16,-45 76-22-16,43-54-5 15,-1 0-13-15,5 15-5 16,5-4-15-16,-1-1-5 16,9-9-5-16,0 5-6 15,8-8-5-15,3 4-5 16,6-2-1-16,4 0-3 0,4-4-2 15,3 2 2 1,0-13-1-16,8-4 0 0,0-9-3 0,7-6-1 31,-5-9-2-31,3-4-1 0,-1 0-2 0,3-4 1 32,-7-9 5-32,5-6 0 0,-7-5 0 0,0-4 2 15,-6-6 1 1,-1-4-1-16,-3 4 2 0,1-7 2 15,-6 0-3 1,-4 3 1-16,-2 4 3 0,-7-3-4 16,-4 9 0-1,0-6 3-15,0-2-3 0,-6-9-1 16,2 0 2-16,-9-9 1 16,0 10 0-16,-9-4 2 15,1 12 4 1,-9 0 0-16,2 10 0 15,-8-2 11-15,2 9 4 0,-5 0 1 16,3 2-1-16,-1 8-1 16,5 7-11-16,2 2-4 0,2 4-6 15,-1 9 0 1,5 0-17-16,-4-2-85 0,7 1-63 16,10 12-290-1,0-3-364-15,-4 5-22 0</inkml:trace>
  <inkml:trace contextRef="#ctx0" brushRef="#br0" timeOffset="34811.0181">8160 5724 1048 0,'-9'2'346'0,"5"0"118"15,2-2-286-15,2 0-2 16,0 0-27-16,0 0 13 15,0 0-51-15,2 0 12 16,2 0-7-16,3 0 11 16,14 0-32-16,16 2 8 15,63 7-23-15,-51-11 0 16,-2 2-16-16,9-3 4 16,0 6-16-16,8-6 9 15,-4-1-9-15,2 2 1 16,-4 2-11-16,-1-4 2 0,-12 0-13 0,0-3 6 15,-8 5-5-15,-1-7 5 16,-6 7-5-16,0-4 9 16,-2 6-10-16,-2 0-4 15,-3 0-11-15,1-4-1 16,-5 4-13-16,2 0-2 16,-4-3 0-16,-4-1 0 15,0 2 0-15,-2 2 0 16,-3-2 0-16,-8 2 0 15,0 0 0-15,2 0 0 16,1 0 0 0,-1 0 0-16,0 0-4 0,0 0-108 15,-2 2-118-15,0 11-589 16,2 60 49-16</inkml:trace>
  <inkml:trace contextRef="#ctx0" brushRef="#br0" timeOffset="35594.1802">7342 11828 1071 0,'-2'-2'350'0,"7"4"104"16,-1-2-271-16,-4 0-21 16,2 0-21-16,4 0 23 15,20 5-42-15,87 10 11 16,-63-13-17-16,10-2 13 16,-3 0-24-16,10-7 4 15,-12-1-26-15,7-5 0 16,-8 2-21-16,-3-4-2 15,-8 7-16-15,0-3-3 16,-7 5-14-16,-1-3-2 0,-5 5-13 16,-3-3-1-16,-7 1-5 15,-5 4-4-15,-5 0-18 0,-5 0-53 16,-5-3-38-16,-3 5-130 16,-1 0-83-16,-2 0-403 15,-3 0 35-15</inkml:trace>
  <inkml:trace contextRef="#ctx0" brushRef="#br0" timeOffset="36158.7481">7541 11978 1369 0,'3'17'421'0,"-1"2"145"0,0 3-391 0,2 6-13 31,-2-5-36-31,3 9-25 0,-3 2-63 0,2 1-5 31,0-5-9-31,1-3-4 0,1-9-10 0,0-6-1 31,1-1-2-31,-1-2-2 16,3-3-3-16,-9-6-4 0,2 0 2 0,2 0-1 16,3 0-1-16,14 0-1 31,13-2 3-31,78 2 1 0,-68 4-3 0,8 5 0 16,-5-1 3-16,6 5-2 15,-12 2 0-15,2 4-7 16,-5-2-4-16,-5 5-6 15,-10-7-1-15,1 6 1 16,-12-2 7-16,-7 7 8 0,-5 0 5 16,-9 12 11-1,-6-1 7-15,-6 8 25 0,-3-7 10 16,-8 7 24 0,0-13-1-16,-6 0 2 15,1-13-23-15,-6-1-11 0,3-10-24 16,-1 1-8-1,7-3-16-15,2 3-59 16,6-5-65-16,7 7-174 0,10 8-398 0,13 11 19 16</inkml:trace>
  <inkml:trace contextRef="#ctx0" brushRef="#br0" timeOffset="39907.0328">12406 13482 1312 0,'-2'-5'384'0,"2"5"140"15,6-2-375-15,-6 0 13 16,4 0-13-16,3-2-8 0,18-5-32 16,87-29 14-16,-70 27-15 15,12 0 3-15,-5 3-25 0,13 1 1 16,-6 5-16-16,10 2-3 16,-4 2-18-16,15-2 2 15,-8 0-12 1,8 5 1-16,-9-5-9 0,7 0 1 15,-17 2-12-15,6 2-1 16,-10 0-6-16,6 3-2 16,-7-1-2-16,5 1 0 15,-7-3-1-15,9 2 0 16,-6-6-1-16,3 0 5 16,-3 2 1-16,6-2 2 15,-9 0-5-15,5 5 4 16,-9-3-4-16,6 2 1 15,-10 3-4-15,4 1 2 16,-4 3 0-16,9-3-2 16,-5-1-1-16,10 1 0 15,1-3-1-15,15-5-4 16,-2 4-2-16,10-6 0 16,-2 2 0-16,11-7 0 0,-13 7 0 15,2-8 0-15,-6 3 0 16,2-1 0-16,-11 2 0 0,9 4 0 15,-7-2 0-15,3 0 0 16,-5 4 0-16,4-4 0 16,-12-1 0-16,12 1 0 15,-8 2 0-15,5-4 0 16,-6 2 0-16,4-5 0 16,-12 3 0-16,2 0 0 15,-8-3 0-15,5 5 0 16,-8-2 0-16,8 2 0 15,-5 0 0-15,4-3 0 16,-6 1 0-16,4 2 0 16,-7-2 0-16,9 2 0 15,-8-3 0-15,11 5 0 16,-10-4 0-16,10 4 0 16,-7-2 0-16,0 2 0 15,-7 0 0-15,5 0 0 0,-7 2 0 16,-2-2 0-16,-4 0 0 15,5 0 0-15,-10 0 0 0,-1 0 0 16,-3-2 0-16,1 4 0 31,-7-2 0-31,2 0 0 16,-2 4 0-16,2-2 0 16,-4 3 0-16,0-1 0 15,-3 0 0-15,3 3 0 16,-4-5 0-16,-1 4 0 15,-6-4 0-15,-2-2 0 16,-2 0 0-16,0 5-115 0,-4-3-136 0,-3 2-568 16,-2 3 29-16</inkml:trace>
  <inkml:trace contextRef="#ctx0" brushRef="#br0" timeOffset="41395.4131">21612 6763 566 0,'13'-13'432'0,"0"1"-38"0,-5 3-89 0,1 1-67 15,-5 1-64-15,-4 5 20 16,0 0-26-16,0 0 29 16,0 2-30-16,-2 0 0 15,0 0-35-15,-2 2-8 16,-1 2-45-16,-3 3-6 15,-9 10-19-15,-65 83 4 16,52-66-13-16,-10 5-2 16,1-5-8-16,-10 11 6 15,2-9-13-15,-2 7 1 16,6-2-4-16,-2 4 0 16,11-9-12-16,-3-4-2 0,10-2-6 0,-1-13 2 15,11-6-9-15,-5-5-48 31,7-8-37-31,-2-13-139 0,6 0-103 0,3-10-245 16,4-7-142-16,-5 2-81 16</inkml:trace>
  <inkml:trace contextRef="#ctx0" brushRef="#br0" timeOffset="41805.7213">21163 6725 877 0,'4'15'441'15,"-4"8"35"-15,0 5-124 0,-2 4-143 32,-7 13 22-32,-4-6-54 0,-2 12-19 15,-2-4-48-15,-6 13 4 0,4-11-35 0,-3 17-4 16,5-14-21-16,-2-3 0 31,4-4-15-31,2 0 3 16,2-15-8-16,3 4 0 0,8-6-8 0,-2-5 0 15,-1-3-7-15,3-1-4 32,3-4-7-32,7 0 1 15,10 0-6-15,16-2 1 16,7-3-2-16,17 3 4 15,-3-4-6-15,14-5 1 16,-11-4 1-16,6-4-40 16,-14-5-32-16,-3-4-108 15,-17 0-83-15,-4 5-14 16,-7 14-421-16,-6 22 96 16</inkml:trace>
  <inkml:trace contextRef="#ctx0" brushRef="#br1" timeOffset="57368.2326">9072 12380 1189 0,'-7'-11'305'0,"3"5"154"0,4-5-315 0,8-12-12 16,57-73 9-16,-10 53 2 15,5 0-51-15,13-10 2 16,2 10-18-16,17-17-2 15,-9 4-18-15,11-10-5 16,-6 10-19-16,2-8-14 16,-13 13-8-16,15 0-5 15,-8 10-2-15,14-6-6 16,-6 4 6-16,13 0-4 16,-13 7 0-16,9 0 2 15,-16 8 0-15,5 0-1 16,-11 7 1-16,5-1 3 15,-7 5-3-15,8-2 3 16,-14 8-1-16,12 0 1 16,-10 3 2-16,4 1 0 15,-10 5 2-15,5 0 5 16,-16 0 2-16,4 0 9 0,-13 2 4 16,4 0 6-16,-8 4 4 15,6 0 4-15,-10 1-2 16,4 1 5-16,-5 3-4 15,7-3 2-15,-8-2-6 16,12 1 3-16,-6-3-7 16,1 2-3-16,-5-2-3 0,6 0-1 15,-11 5-10-15,3-5-3 16,-12 0-7-16,-1-2-1 16,-11 2-6-16,-3-6-61 15,-5 4-60-15,-5 0-188 16,-3 0-146-16,1 0-274 15,0 2-84-15</inkml:trace>
  <inkml:trace contextRef="#ctx0" brushRef="#br1" timeOffset="57743.0514">12241 10958 1195 0,'9'4'393'0,"-1"-2"104"0,11 7-272 16,3 1-89-16,10 1 8 16,4 2-46-16,11 2-23 15,-4 0-37-15,8 4-4 16,-8 3-11-16,4-5 1 16,-8 2-8-16,4 4-1 15,-11-5 2-15,2 1-3 16,-8-2-2-16,-1-4-4 15,-10-3 0-15,0 5 10 16,-6-4 16-16,-3 6 24 16,-8 0 12-16,-4 11 13 15,-5 0-11-15,-13 6-14 16,1-2-24-16,-9 13-9 16,0-8-21-16,-9 1-32 15,5-8-38-15,-9 2-109 16,2-11-92-16,-4 5-417 15,-4 4 33-15</inkml:trace>
  <inkml:trace contextRef="#ctx0" brushRef="#br1" timeOffset="60486.5351">8723 14908 987 0,'4'-4'482'15,"-2"8"12"-15,7 11-136 16,1 0-194-16,10 2 3 0,5-2-30 16,5 5-15-16,2-5-45 15,7 6 1-15,-7-4-11 0,4 9-2 16,1-5-14-16,3 9-4 15,-3-4-12-15,8 2-7 16,-7-3-5-16,7 7-5 16,-6-8-7-1,6-1 0-15,-7-3-3 0,9-1-3 16,-4-2 3-16,11 0-2 16,-5-2 2-16,9 2 1 15,-5-2-1-15,7 0 0 16,-11-2 2-16,9 0-2 15,-11-2-1-15,7 4 4 16,-7-5-3-16,8 5 0 16,-5-6 4-16,14 1-4 15,-6-3 2-15,8-1-1 16,-2 5 0-16,9-2-1 16,-7-5 1-16,7 2-3 15,-7 1 4-15,3-1-1 16,-14-4-1-16,7 3 2 15,-10-3-1-15,3-4 1 16,-3-3-1-16,10 3 3 0,-11-4 3 16,16 1 3-1,-10-1-4-15,10 2 6 0,-7-3-4 16,8 1 0-16,-10-3-3 16,4 5 4-16,-11-5-6 15,7 1 1-15,-13 2-2 16,6-3 2-16,-8-2-3 15,4 11 2 1,-4-6 2-16,-2 6-4 0,-7-4-1 0,2 4-1 16,-6 0-2-16,2 0-2 15,-4-3 1-15,-2 6 0 16,-7-6-4-16,3 6-49 16,-12-3-42-16,-3-5-128 15,-5 3-100-15,-2 2-465 16,-2-2 44-16</inkml:trace>
  <inkml:trace contextRef="#ctx0" brushRef="#br1" timeOffset="60982.9921">11824 14943 1340 0,'-7'-9'464'16,"3"7"123"-16,4 2-335 16,0 0-53-1,0 0-41-15,4 0-17 0,3 2-66 16,8 2-19 0,19 9-14-1,77 26 2 1,-66-31-14-16,13 7-1 0,0 0-13 0,10 7-3 0,-6-1-6 15,2 5-1 1,-10-3-3-16,-5 7-2 16,-10-6 4-16,-5 1-5 0,-6 1 1 0,-3 0 0 15,-3-7 1-15,-1 4-2 16,-6-3 3-16,2 3 6 16,-4-4-2-16,-6 5 12 15,-3-3 3-15,-6 3 17 16,-7-1 1-16,-6 5 14 15,-4 2-9-15,-9 9 1 0,0-1-15 16,-8 5-5 0,4-7-10-16,-5 3-7 0,3-11-3 15,-4-5-27 1,3-1-25-16,-3-7-66 0,1 4-66 16,-1-2-159-1,4 2-33-15,-1 20-352 16,3 6 10-16</inkml:trace>
  <inkml:trace contextRef="#ctx0" brushRef="#br0" timeOffset="88466.068">13737 12335 1319 0,'-17'2'392'0,"4"-2"135"15,9-4-379-15,6-7-13 16,-2 11-33-16,2-6-24 16,4-3-44-16,16-33 9 15,85-67 6-15,-50 59 12 16,-1 10-2-16,10-7 4 16,-8 2-10-16,4 4-5 15,-6-2-15-15,0 7-2 16,-14 10-6-16,8 5-4 15,-12 15-3-15,3 10 0 16,-3 9-2-16,7 12 1 16,-8 5 2-16,3 11 12 15,-14 2 2-15,-5 10 9 16,-14-2-2-16,-12 22-2 0,-12 4-12 16,-8 11-4-16,-12-5-11 15,-8 18-4 1,-2-22-2-16,-4 11-2 0,4-15-1 15,-5-5-1-15,10-23 4 16,-3-2-3-16,4-21-1 0,5-5 1 16,10-8 2-16,2-7-2 15,7-4 0-15,9 4 2 16,6-4-4-16,4 0-5 16,-2-4-5-16,2 4-1 15,4-2-3-15,11 0 2 16,28-9 4-16,71-12 4 15,-65 14 3-15,5 3 1 16,-3 1 0-16,5 1 1 16,-9 8 0-16,-1 1 0 0,-12 1-1 15,-2 5 0-15,-10-1-28 16,-3-5-81-16,-2-1-58 0,-4-8-152 16,-2-1-29-16,4-7-331 15,0-3 39-15</inkml:trace>
  <inkml:trace contextRef="#ctx0" brushRef="#br0" timeOffset="89397.5156">15290 11715 1125 0,'-2'-9'380'15,"0"1"116"-15,0 1-248 16,2 1-48-16,0 2 35 15,0 2-48-15,2 4-16 0,0 2-48 16,0 2 12-16,7 24-35 16,17 77-6-16,-28-66-22 15,-1 6 3-15,1-6-24 16,-4 1-5-16,-1-5-12 0,1 3-6 16,2-3-11-16,-3-3-3 15,5-4-3 1,-2 4 2-16,4-8-1 0,-2-3 3 15,2-1-1-15,4-1-3 16,0-8-2-16,3 4-2 16,1-4-5-16,7 0-1 15,0-5 0-15,9 5-3 16,2-9 2-16,8 1 1 16,2-3-3-16,5-9 4 15,-5 5-1-15,5-4-1 16,-7-1-2-16,-4-5-36 15,-6-3-29-15,1-5-84 16,-10-1-70-16,-2-7-176 16,-7 11-349-16,-6 9 27 15</inkml:trace>
  <inkml:trace contextRef="#ctx0" brushRef="#br0" timeOffset="89717.0311">15766 11721 1250 0,'4'3'416'0,"0"5"170"0,5 11-312 0,-3 16-11 16,-2 7-9-16,1 20-14 16,-7 9-87-16,-7 15-10 15,-2-3-29-15,-8 24-7 16,0-17-30-16,-1 10-5 0,3-8-26 15,-2 0-4-15,6-19-17 16,3 4-8-16,-1-24-9 16,4-8-2-16,3-19-6 15,2 0-26-15,2-11-33 0,0 2-83 16,2-7-94-16,7 16-572 16,-7 0 17-16,-2 23-250 15</inkml:trace>
  <inkml:trace contextRef="#ctx0" brushRef="#br0" timeOffset="109851.6902">25128 1084 1213 0,'0'11'393'0,"0"13"144"16,2 1-335-16,-2 18 27 0,0 8-22 15,-6 14-21-15,0 1-58 16,-9 22 3-16,-3-5-29 16,-1 11-7-16,0-15-28 0,-5 13-9 15,5-17-24-15,-2 9-13 16,4-18-12 0,-1 2-18-16,8-23-36 15,-1-8-121-15,5-25-98 0,8-7-459 16,0-10 11-16</inkml:trace>
  <inkml:trace contextRef="#ctx0" brushRef="#br0" timeOffset="110289.5598">25077 1228 1220 0,'4'19'505'0,"3"17"57"16,1 1-341-16,7 18 30 16,0-1-98-16,4 6-26 15,-2-7-39-15,3 7-17 16,-7-11-37-16,4-4-8 16,-2-11-15-16,0-8-4 15,4-11-7-15,0-9-3 16,-2-12-9-16,5-13-7 0,-1-9-7 15,3-17 6-15,-7-4 3 0,4-7 6 16,-6 7 9 0,0 0 5-16,-4 10-2 0,2 7 8 15,-7 9 6-15,0 3 7 16,-3 12 4-16,5 8 12 16,3 11 3-16,-9-9 12 15,2 4-2-15,22 52 7 16,23 83-8-16,-27-51-7 15,-7-2-13-15,0 6-5 16,-5-24-10-16,5-6-62 16,-4-16-62-16,2-6-226 15,0-12-397-15,-3 2-4 16</inkml:trace>
  <inkml:trace contextRef="#ctx0" brushRef="#br0" timeOffset="110711.1663">26076 1854 1108 0,'24'0'390'0,"1"-2"69"0,1-2-318 15,2 0 17-15,-9 2-58 0,9-7-3 16,-7 7-21-16,-1-11 11 15,-5 2-14-15,-2-1 17 16,-7-3-6-16,0-5 20 16,-3 5-8-16,-3-2 17 15,-3 4-14-15,-5 3 9 16,-5 3-24-16,-6 7-2 16,-5 5-23-16,-4 7-10 15,1 8-23-15,1 10-2 16,0 0-13-16,7 8-5 15,6 7-7-15,5 11 0 16,5-1-3-16,10 7 4 16,3-10-3-16,10-5 1 15,1-17-2-15,9-11-28 16,2-15-29-16,7-4-80 16,-9-11-71-16,0 1-154 15,-9 1-345-15,-6-2 27 16</inkml:trace>
  <inkml:trace contextRef="#ctx0" brushRef="#br0" timeOffset="110915.9124">26066 1619 1313 0,'-5'-17'452'0,"16"-6"89"15,8 3-387-15,18-8-9 16,8 1-67-16,19-10-44 15,0 7-34-15,11-4-118 16,-7 11-57-16,-1 5-368 16,-18 14-15-16</inkml:trace>
  <inkml:trace contextRef="#ctx0" brushRef="#br0" timeOffset="111172.5662">26996 1035 937 0,'-4'7'597'15,"4"5"-18"-15,4 12-90 16,3 12-275-16,4 20 22 0,-3 2-96 16,1 14-17-16,-1 1-36 15,-1 17 4-15,-3-7-23 0,-2 12-6 16,-2-14-22-16,0 2-5 15,-2-19-21-15,2-2-3 16,0-12-39-16,0 3-138 16,0-8-141-16,2 4-438 15,0-10-40-15</inkml:trace>
  <inkml:trace contextRef="#ctx0" brushRef="#br0" timeOffset="111359.8161">26763 1469 1275 0,'7'0'374'0,"5"0"100"0,6 5-380 0,14-1-3 16,4-4-41-16,5-4-108 16,-5-3 9-16,11 7-426 15,-10 7 67-15</inkml:trace>
  <inkml:trace contextRef="#ctx0" brushRef="#br0" timeOffset="111761.1989">27236 1204 1192 0,'11'15'495'0,"12"17"67"15,-1 2-330-15,10 16 28 16,0 1-80-16,0 15-17 15,-8-2-33-15,-5 16 1 16,-11-10-36-16,-1 3-10 16,-9-15-28-16,0-1-15 15,-5-20-23-15,5-3-3 0,-2-13-9 16,2-8-1-16,2-11-4 16,2-17 2-16,2-8-4 15,5-11 2-15,6-11-3 16,6-11-1-16,-2 1-1 0,3-10 4 15,-3 12-2 1,-2 6 0-16,-2 15 0 0,0 8 2 16,0 16-2-16,4 6 2 15,0 10 2-15,1 13 0 16,-3 9 0-16,2 17 3 16,-8 5-1-16,-3 6 6 15,-1-11-8-15,-1-5-74 16,-2-10-80-16,3-2-205 15,4 0-392-15,10-2-8 16</inkml:trace>
  <inkml:trace contextRef="#ctx0" brushRef="#br0" timeOffset="112090.5737">28058 1638 850 0,'0'-15'546'0,"0"13"59"15,-4 7-144-15,1-5-120 16,1 0-53-16,-2 8-48 16,-7 14-124-16,-8 18-22 15,-26 61-43-15,34-61-19 16,9-8-24-16,4 7-6 16,11-7-7-16,4 2-25 0,3-10-10 15,3-7-11-15,1-11-1 16,-1-6 1-16,-6-10 22 0,5-8 13 15,-7-1 12-15,-7-11 9 16,-1 0 1-16,-9-8 2 16,-5-5 1-16,-1-8 1 15,-1 4-12 1,-4-7-57-16,7 9-49 0,2 9-140 16,6 10-59-16,8 20-368 15,10 23 24-15</inkml:trace>
  <inkml:trace contextRef="#ctx0" brushRef="#br0" timeOffset="112549.2854">28811 1540 1364 0,'-4'-4'620'0,"-9"4"68"16,-4 6-362-16,-13 9-29 15,-6 4-103-15,-20 13-72 16,2 5-68-16,-8 12-17 16,11-2-29-16,6 4-9 0,19-12-3 15,7 8-28-15,17-11-33 16,13-1-85-16,6-12-44 16,24-8-63-16,1-24 13 15,14-16 23-15,-5-12 88 16,7-7 48-16,-15-6 65 15,4-12 19-15,-13 0 25 16,0-6 50-16,-8 2 29 0,-2-3 44 16,-11 18 24-16,-3 4 27 15,-5 15-28-15,-3 6 5 16,-2 13-36-16,-2 9-4 16,2 10-46-16,-3-4-14 15,1 5-34-15,-2 59-10 16,-9 82-21-16,2-52-1 15,3-10-2-15,1 8-35 0,7-20-45 16,3-1-141-16,5-6-135 16,11 5-435-16,3-14-7 15</inkml:trace>
  <inkml:trace contextRef="#ctx0" brushRef="#br0" timeOffset="112877.4635">29455 1833 1012 0,'26'-9'404'0,"4"-1"77"16,-9-3-265-16,-3-8 21 16,-1 1-44-16,-2-5 18 15,-9-1-40-15,0 2 17 16,-6 7-25-16,-6 0 8 15,-7 7-37-15,-15 7-10 16,-6 3-39-16,-2 13-13 16,-3 6-36-16,-4 22-11 15,13 4-10-15,1 15-4 16,3 4-9-16,13 13 0 16,11-13 0-16,13 7-44 0,16-18-47 15,18-12-121 1,5-18-89-16,18-10 325 0,7-8-774 0,6-14 339 15</inkml:trace>
  <inkml:trace contextRef="#ctx0" brushRef="#br0" timeOffset="113127.4581">30395 1074 1278 0,'-9'0'550'15,"-10"15"68"-15,6 21-308 16,0 13-49-16,9 26-22 16,4 6-108-16,4 33-9 15,1-3-38-15,1 11-5 16,-4-9-34-16,0 13-9 16,-4-27-19-1,0-5-11-15,-4-11-40 0,-7-6-109 16,-11-21-93-1,-12 12-521-15,-9-6 40 0</inkml:trace>
  <inkml:trace contextRef="#ctx0" brushRef="#br0" timeOffset="113799.674">24621 2960 1433 0,'9'2'422'0,"12"9"150"16,13 2-404-16,26 4 31 15,13-2-20-15,30 2-20 0,4-6-35 16,32 2 8-16,0-9-33 0,38 0-2 16,-14-4-21-1,38 2-10-15,-10 0-30 0,53-2 7 16,-20 5-15-16,48-3 4 16,-15-2-1-16,36-2 9 15,-49-3-11-15,17 5 5 16,-43 0-4-16,11 0-5 15,-49 0-6-15,4 5-4 16,-36 1-8-16,0-2-7 16,-37 3 0-16,4-1 0 15,-23 3 0-15,-6-3 0 16,-22-1 0-16,-6 3 0 16,-22-6 0-16,-10 5 0 15,-11-3 0-15,-4-2 0 16,-11 0 0-16,-17-2-11 0,-15 4-69 15,-45 14-689 1,-24 18-50 0,-49 17-282-16</inkml:trace>
  <inkml:trace contextRef="#ctx0" brushRef="#br0" timeOffset="114990.5786">23538 4256 1135 0,'-32'-68'366'0,"32"70"105"0,4-2-322 15,5 0 22-15,-9-2-18 0,2 0 9 16,4 0-20-16,16 0 33 15,19-1-27-15,81-5 12 16,-65 8-35-16,14-2 0 16,0-3-33-16,10 5-4 15,-11-4-36-15,8 2-12 16,-12-2-20-16,0 0-10 16,-14-3-6-16,-5 1-40 0,-17 1-33 15,-11 1-115-15,-13 4-67 16,-12 7 173-16,-7 5-644 15,-17 12 253-15</inkml:trace>
  <inkml:trace contextRef="#ctx0" brushRef="#br0" timeOffset="115511.994">23557 4391 1398 0,'-8'17'481'0,"-3"5"139"16,3 10-389-16,1 2 2 16,3-2-43-16,2-2-54 15,-3-2-63-15,5-2-13 16,0-5-29-16,0-6-11 15,3-4-16-15,1-1-3 0,2 1-4 16,5-7 0-16,-2 3-1 16,-7-7-2-16,0 0-7 15,2 2-12-15,3 0-8 0,23 9-11 16,66 25 1 0,-53-19 4-1,-3-2 14-15,16 6 8 0,-7-1 12 16,7 10 3-16,-5-3 1 0,1 14 4 15,-18-5 0-15,-4 9 3 16,-15 0-1-16,-11 7 4 16,-13-10 6-16,-10 3 25 15,-7-6 5-15,-12-3 12 16,-5-8 5-16,-12-2-9 16,3-7-23-16,-14-2-6 0,10-4-23 15,-2-5-52 1,11-5-50-16,-2-1-152 15,15-4-78-15,8 14-376 0,9 1-4 16</inkml:trace>
  <inkml:trace contextRef="#ctx0" brushRef="#br0" timeOffset="115980.8307">22881 5895 1349 0,'-6'-9'549'0,"-1"14"80"16,16 1-344-1,-7-6-105-15,4 4 14 0,44 11-103 16,102 20 17-1,-58-27 14-15,28 1 20 0,-5-7-25 0,27-2-9 32,-5 0-41-32,19 0-19 0,-21 0-28 15,15 0-7 1,-30 4-6-16,-6-4-40 0,-31 0-41 0,-10 2-120 16,-28 2-110-1,-21 18-507-15,-26 6 53 0</inkml:trace>
  <inkml:trace contextRef="#ctx0" brushRef="#br0" timeOffset="116622.7811">22907 6605 1488 0,'2'-11'552'16,"-2"16"88"-16,15-1-364 0,-13-6-150 15,5 2 7-15,14 0-94 16,32 4-15-16,61 15-5 0,-61 3 2 16,-12 5-8-1,-5 14 0-15,-14 4-2 0,-7 9 0 16,-11-1-3-16,-10 3 1 16,-7-5-4-16,-9 2 4 15,-3-8-3 1,-12 5 2-16,3-10-3 0,-4-3 3 15,8-12-2-15,4-3 8 16,9-10-2-16,4-7-1 16,11-3-4-16,8 0-9 15,-6-2-9-15,5 0 0 16,3 2-1-16,35 11 3 16,66 23 8-16,-53-16 1 15,-11-3 2-15,2 4-1 16,-9-6-1-16,-6 9 1 15,-10-7-1-15,-9 8 5 16,-16 3 2-16,-12 13 7 16,-10 2 2-16,-16 12 26 15,0-6-2-15,-8 1 12 0,2-14 0 16,-6-4 1-16,10-15-23 16,2-4-3-16,7-11-26 15,8-2-77-15,11-4-41 16,11-13-153-16,13 0-84 0,16-7-393 15,5 3 27-15</inkml:trace>
  <inkml:trace contextRef="#ctx0" brushRef="#br0" timeOffset="117095.9108">24221 6716 1358 0,'-15'17'577'15,"-4"15"73"-15,-9 13-320 16,-4 9-96-16,-13 14-16 16,2 5-113-16,-2 19-22 15,9-11-29-15,4 9-11 0,14-19-23 0,16-1-7 31,11-23-10-31,14-8-8 0,16-16-8 0,17-10-6 32,3-17-4-32,18-17-1 0,-4-5 4 0,2-17 1 15,-11 7 6 1,3-16 1-16,-22-1 3 0,2-9 4 16,-11 0 0-16,-8-4 5 15,-11 10 3-15,-4 0 8 16,-11 18 7-16,-11-1 23 0,-6 7 9 15,-6-6 15 1,-5 4-2-16,-12 4-3 0,4 2-22 16,-7 0-9-1,2 9-16-15,-3 4-28 0,7 10-27 0,-1 1-64 32,8 8-75-32,-4 7-194 0,11 15-387 0,-7 8 22 31</inkml:trace>
  <inkml:trace contextRef="#ctx0" brushRef="#br0" timeOffset="124618.7951">25451 5970 1217 0,'-4'-7'452'0,"0"1"82"15,2 0-336-15,0 1 14 16,2 1-58-16,2 0-23 16,4-1-31-16,22-1 1 15,77-9-33-15,-56 13-9 16,-6 0-16-16,2 0-12 16,-11-7-17-16,0 7-6 15,-8-7-33-15,-7 7-117 16,-8-8-85-16,-15 7-439 15,-9 3 5-15</inkml:trace>
  <inkml:trace contextRef="#ctx0" brushRef="#br0" timeOffset="124827.458">25605 5538 1185 0,'11'-7'428'0,"2"5"101"15,11 0-290-15,5 0-81 0,14 0-2 16,2-5-96-16,11-1-24 16,-5-3-40-16,7-10-130 15,-2 8-57-15,10 2-368 16,-8 7-24-16</inkml:trace>
  <inkml:trace contextRef="#ctx0" brushRef="#br0" timeOffset="125731.0092">27606 4336 1084 0,'0'-5'392'16,"0"5"102"-16,0-2-253 16,0 2-36-16,0 0 34 15,0 0-61-15,3 2-5 16,-1 0-30-16,0 1 10 16,2 5-34-16,7 18-7 15,27 79-20-15,-29-48 1 16,-3 8-23-16,1 5-4 15,-5-1-14-15,4-1 2 16,-4-12-16-16,1 1 0 0,-3-7-12 16,2 1-6-16,-2-8-13 0,-2 2-1 15,2-9-6-15,2-2 0 16,-4-6 0-16,2-2-9 16,-3-9-27-16,-1-2-89 15,2 2-82-15,-11 6-186 16,-6 10-417-16,-15 22 25 15</inkml:trace>
  <inkml:trace contextRef="#ctx0" brushRef="#br0" timeOffset="126863.1841">26592 6173 1232 0,'9'-64'435'0,"-7"64"104"16,4-2-346-16,7 2 4 0,-11-2-40 16,5-1-17-16,20 3-38 15,95-2 13-15,-64 0-18 16,13 0 3-16,-7 2-24 15,15-2 3-15,-10-2-18 0,16 4 3 16,-6-5-19-16,16-1 3 16,-10-5-5-16,14 5 5 15,-10-5-8-15,8 0 13 16,-18 1-9-16,15-3 8 16,-8 0-11-16,10 0-2 15,-6 0-15-15,10 3-2 16,-14 1-18-16,6 5 1 15,-19 2-5-15,2 4 0 16,-20 0 0-16,-8 0 0 16,-12-2 0-16,-3 4 0 0,-15-2 0 0,-2 3 0 15,-4-1 0-15,-7 0 0 16,-6-2 0-16,0-2 0 16,-1 0-38-16,-1 3-177 15,-4 1-164-15,-3 2-440 16,-28 33-85-16</inkml:trace>
  <inkml:trace contextRef="#ctx0" brushRef="#br0" timeOffset="132211.1967">24794 4971 732 0,'-2'-7'358'0,"0"3"15"16,2 0-163-16,-2 0-54 0,0-1-39 15,2 1 9-15,0 0-23 0,0 0 7 16,0-1-18-16,2-1 4 16,0-1-26-16,2 1 4 15,3-3-17-15,6-1 3 16,12-7-12-16,72-43 8 15,-65 49-14-15,4-8 4 16,0 2-7-16,3-3-3 16,-5-1-12-16,5 0 2 15,-3-1-6-15,5 5-2 16,-1-2 0-16,8 2 2 16,-4 2-5-16,4 0 2 15,-6 0 0-15,3 8 0 16,-4-1-4-16,6 4 5 15,-6-1-4-15,8 3 2 16,-6 2 1-16,10 0 3 16,-6 0 3-16,9 0 5 15,-9 2-1-15,9 0 2 0,-11 1 2 16,6 1-3-16,-6-2-1 16,8 4-2-16,-6-1-1 15,13 1 1-15,-2-2-3 16,6 3-6-16,-8-1 1 15,6-1-6-15,-11 1-4 0,3-2 1 16,-13 3 3-16,4-3 6 16,-13-4 1-16,0 4 2 15,-9-2 2-15,1 3 3 16,-9-3-10-16,2 0 6 16,-6-2-6-16,4 4-1 15,-7-2-1-15,1 0 2 16,-9-2-5-16,0 0 5 15,2 0-5-15,0 0-5 16,0 0 2-16,0 0-4 16,-2 0-2-16,0 0-7 15,0 0-14-15,0 0-69 16,0 0-35-16,0 0-138 16,0 0-79-16,-2-2-344 0,-2 0-6 15,-3-2-145-15</inkml:trace>
  <inkml:trace contextRef="#ctx0" brushRef="#br0" timeOffset="132726.8342">26678 4357 1117 0,'2'-2'389'0,"0"2"99"16,2 0-310-16,-4 0 16 16,2 0-37-16,3 0-17 15,1 0-39-15,18 2 0 16,6 7-22-16,70 16-7 16,-70-14-20-16,2 4-4 15,-6-2-11-15,2 6-2 16,-5-2-7-16,1 7 1 15,-5-7-2-15,2 4-5 16,-3-4-5-16,-1 5-1 16,-2-5-5-16,0 4-4 0,0-4-1 15,-3 7-1-15,1-5-4 16,2 0 2-16,-4 1-3 16,2-3 0-16,0 2 4 0,-3 2-2 15,1-6-1 1,-5 0 10-16,1-4 4 0,-11 2 19 15,-3 2 13-15,-14 0 7 16,-3-2 1-16,-10 6-6 16,0-4-22-16,-7 0-6 15,5-5-10-15,-7-3-27 16,9 1-23-16,-7-5-62 16,2-6-60-16,1-1-148 15,4-2-32-15,-16 6-357 16,-1 8 22-16</inkml:trace>
  <inkml:trace contextRef="#ctx0" brushRef="#br0" timeOffset="133932.9661">25085 4008 783 0,'-2'-2'391'32,"0"-2"6"-32,0 0-132 0,2-1-104 15,0 3 18-15,2 0-30 0,2 0 18 16,3 0-23-16,1 0 4 16,14 0-36-1,10-3-5-15,64-5-27 16,-57 10-12-16,-3-5-19 0,5 5-12 15,-9-4-17-15,-2-5-7 16,-7 1-7-16,-3-3-70 16,-14 3-48-16,-6-5-144 15,-6 4 62-15,-11-1-463 16,-7 3 100-16</inkml:trace>
  <inkml:trace contextRef="#ctx0" brushRef="#br0" timeOffset="134135.9597">25216 3604 1188 0,'-2'-6'497'15,"0"1"104"1,2 8-313-16,0-3-57 16,0 0-58-16,0 2-63 15,0 2-82-15,2 0-5 16,0 3-34-16,2 18-120 15,15 69-86-15,-16-40-412 0,-3 6-9 0</inkml:trace>
  <inkml:trace contextRef="#ctx0" brushRef="#br0" timeOffset="134355.0488">25210 4261 1292 0,'4'0'432'0,"0"0"138"0,0 2-360 0,1-2 15 15,1 4-41-15,0-2-57 16,3 0-66-16,2 1-18 16,4 1-25-16,6 0-70 15,60 9-68-15,-61-24-138 16,-3 1-375-16,2 10 12 15</inkml:trace>
  <inkml:trace contextRef="#ctx0" brushRef="#br0" timeOffset="134722.0946">25877 3544 1143 0,'24'-4'401'16,"6"2"101"-16,10-7-286 0,1 5-7 15,6-7-4-15,0 5-84 16,-2-5-26-16,-6 0-42 16,-3 1-16-16,-10 1-23 0,-5 5-45 15,-8-2-40 1,-9 3-118-16,-8-1-38 0,2 4-376 16,-2 2 36-16</inkml:trace>
  <inkml:trace contextRef="#ctx0" brushRef="#br0" timeOffset="135112.7645">25967 3647 1126 0,'-4'28'379'0,"2"2"73"16,4-5-326-16,-4 1 16 15,4-5-54-15,0-1-25 16,-2-8-22-16,-4-1-3 16,4-2-20-16,0-9-6 15,0 0-2-15,0 0-7 16,0 0-5-16,0 0-8 16,0 0-6-16,2 2-11 0,2 0 3 15,3 0-3-15,1 2 4 16,16 7 6-16,70 49 11 15,-60-34-1 1,-4-1 6-16,4 7 3 0,-6-6 0 0,-4 4-2 16,-12 0 2-1,-1 6 9-15,-11-4 5 0,-11 7 8 16,-6-1 4-16,-8 1-1 16,-5-5-4-16,-9-2-46 15,5-8-59-15,-7 6-415 16,3-3 82-16</inkml:trace>
  <inkml:trace contextRef="#ctx0" brushRef="#br0" timeOffset="136017.6446">24351 7901 1291 0,'5'-6'476'0,"-1"6"100"15,2 0-361-15,16 11 13 16,6 3-59-16,70 55-37 15,-64-43-44-15,3 4-2 16,-3-3-21-16,4-1-1 16,-1 0-10-16,3-5-4 15,1-6-10-15,4 0-4 16,-2-4-13-16,6-5-5 16,-6-4-5-16,2-2-4 15,-2 0-1-15,2-2-4 16,-9 0 4-16,7-2 4 15,-7-3-6-15,9-3 6 16,0 1 1-16,4-8 1 16,-6 4 0-16,6-4 5 0,-4 4-9 0,0-6 6 15,-6 4-4-15,8 0 3 16,-11 0-3-16,5 0 12 16,-5 2-6-16,1-4 7 15,-3 0-5-15,2 0 3 16,-2 2-4-16,1 2 4 15,-1 4-8-15,4 3 4 0,-3 4 0 16,3 2-2-16,-1 0-3 16,1 0 4-16,-2 4-5 15,5 0-6-15,-7 1-1 16,3 1-2-16,-9-6-5 16,-1 4 1-16,-10-4 2 15,1-4-35-15,-12 2-33 16,-4-2-77-16,-4-1-79 0,0 3-199 15,-2 0-262-15,-3 0-69 16,-1 2-186-16</inkml:trace>
  <inkml:trace contextRef="#ctx0" brushRef="#br0" timeOffset="136361.1766">25892 7692 771 0,'-2'-11'600'16,"0"9"-66"-16,10 4-22 16,-5-2-321-16,1 0 8 15,4 0-66-15,42 6-26 16,61 14-37-16,-53-8-11 16,-9-3-22-16,4 8-4 15,-10-2-12-15,0-2-4 16,-13 0 0-16,4 2-4 15,-10-5-5-15,-5 5-3 16,-4-4 2-16,0 0 2 16,-11-1 4-16,-6 10 16 15,-6 1 4-15,-14 11 6 0,-8 0-6 16,-10 13-3-16,-3-2-10 16,-11 4-42-16,5-11-44 0,-9 1-149 15,5-12-96 1,-14 3-404-16,1-2-13 0</inkml:trace>
  <inkml:trace contextRef="#ctx0" brushRef="#br0" timeOffset="136990.3105">23915 9123 901 0,'8'-5'366'16,"5"-3"58"-16,17-5-176 16,64-15-52-16,-55 26 20 15,6 0-31-15,10 2 1 16,-1-4-40-16,6-1-1 15,-4-1-35-15,6 2-11 16,-13-3-26-16,4 7-8 16,-12 0-23-16,0 0-10 15,-16 0-16-15,3 0-4 0,-15 0-23 16,0-4-85 0,-13-3-62-16,-2 5-159 0,0 0-377 15,-5-2 25-15</inkml:trace>
  <inkml:trace contextRef="#ctx0" brushRef="#br0" timeOffset="137209.097">24354 8483 1438 0,'-5'-2'549'0,"1"-2"117"0,2 4-404 15,2 0-26 1,-2 0-72-16,2 0-74 0,0 2-64 16,0 0-13-1,0 0-8-15,2 2-44 0,0 3-45 0,0 1-138 32,2 18-83-32,18 98-385 0,-24-56 4 0</inkml:trace>
  <inkml:trace contextRef="#ctx0" brushRef="#br0" timeOffset="137474.7528">24341 9563 1426 0,'-7'-2'559'16,"5"8"100"-16,0-3-328 0,2-3-124 16,0 0 5-1,0 0-114-15,0 2-32 0,0 0-30 16,2 0-8 0,0 0-20-16,0 0-72 0,3-2-71 15,1 0-196 1,11 0-398-16,15-4 5 0</inkml:trace>
  <inkml:trace contextRef="#ctx0" brushRef="#br0" timeOffset="138006.9217">25092 8665 1262 0,'15'0'411'0,"4"-4"135"32,7-3-345-32,14 3 21 0,5-7-24 0,15 0-37 15,2-3-54-15,11-4-21 16,-11-1-45-16,2 2-16 16,-14 2-13-1,-8 0-59-15,-16 4-55 0,-17 9-139 16,-12-2 406-16,-16 19-823 15,-15 8 321-15</inkml:trace>
  <inkml:trace contextRef="#ctx0" brushRef="#br0" timeOffset="138404.8965">25225 8879 1103 0,'-11'45'355'0,"7"6"126"0,1-8-287 0,8 0-32 32,-1-14-7-32,2 4-16 0,1-8-61 0,-1 1-8 31,-2-7-21-31,5 3-12 0,-3-12-20 0,1 3-3 16,-1-4-7-1,3-3-5-15,-1 0-2 0,12 1-2 16,1-5-3-1,7 9-14-15,4-3 0 0,9 5-4 16,-5 0 3-16,7 6 3 16,-2 0 12-16,1 3 2 15,-10-1 4-15,-2 5 1 16,-10-3-3-16,-14-1 5 16,-8 1-2-16,-13 5 16 15,-11 0 7-15,-12 6 23 16,-3-2 3-16,-10 9 4 15,2-5-17-15,-9-4-5 16,6-6-18-16,1-9-62 0,10-13-59 16,5-6-99-16,21-6-405 0,13-3 43 15</inkml:trace>
  <inkml:trace contextRef="#ctx0" brushRef="#br0" timeOffset="139565.8015">27763 6355 1008 0,'0'0'399'0,"-5"0"111"0,7 6-246 0,-4-6 13 15,0 2-26-15,0 3-2 16,0 3-72-16,-7 24 0 16,-14 67-47-16,6-52-6 15,-3-2-31-15,-1 10 3 0,2-1-25 16,-3 10-1 0,3-13-18-16,-2 9-6 15,4-11-16-15,-1 20-8 16,6-14-5-16,-1 14-7 15,8-3-2-15,-1 0-5 16,6-16 0-16,6 1-4 16,5-15 1-16,2-4 0 15,6-6-1-15,11 0 1 16,0-5-1-16,9-6 4 0,1-4-6 16,10-7 5-16,-8-6-8 15,5-7-8-15,-6 1-3 16,2-11-6-16,-7-1-4 15,-1-5 4-15,-10-1 7 16,-3-4 0-16,-10 9 11 0,-5-7 0 16,-7 4 7-1,-4-6 0-15,-9 5 3 0,-4-14-1 16,-3 14 0-16,-3-1-2 16,-1 9 1-16,-3 4-1 15,1 13 3-15,0 0 0 16,-2 2 0-16,-4 13 1 15,2 9-4-15,-4 8-6 16,4 4-17-16,4 11-61 16,11-13-41-16,5 3-148 15,12-10-113-15,9 3-391 16,6 0 7-16</inkml:trace>
  <inkml:trace contextRef="#ctx0" brushRef="#br0" timeOffset="141877.3312">28801 7510 1052 0,'-5'4'313'0,"3"0"129"0,2-1-269 16,0-6-18-1,0 1-10-15,0-4 3 16,0 2-51-16,2-5 0 0,7-15-19 15,6-23 1 1,23-77-22-16,-18 45-8 0,-3-4-24 0,4-28-2 31,-4-3-10-31,-2-27-1 16,-6-4-7-16,4-31 1 0,-7 9-7 16,3-25 3-16,-7 21-1 15,0-11 1-15,-2 26-2 16,-2 4 5-16,0 28-3 15,4-5-1-15,0 29 3 0,-2 4-2 16,2 17-4-16,0-5 2 16,-2 20-1-16,4 2 0 15,-1 11-1-15,3 4 4 16,-2 14-4-16,-2 6 4 16,3 3-3-16,-1 13-1 15,0 1 0-15,0 3 1 16,-4 5 0-16,0 2 1 15,0 0 5-15,0 0-2 16,0-2 7-16,-2 2 11 16,2 0 5-16,-2 0 4 15,0 0 0-15,0-4-2 16,-2 4-8-16,-1-2-10 16,-1 0-1-16,-3-1-1 15,-1-1-5-15,-12 4-1 16,-1-2 1-16,-71-17-1 15,64 12 3-15,-5 3 1 16,3-2 1-16,-6-3 4 0,4 3-3 16,-9-3-2-16,4-2 4 15,-6 5-7-15,2-3 2 16,-8 1-3-16,6 1 0 0,-6-1-3 16,4 4 4-16,-7-3-4 15,9 5 2-15,0 2 0 16,9 2-1-16,2-4-1 15,10 4 1-15,5-4-1 16,4-4-1-16,-2 3 2 16,6 1-2-16,-4-2 1 15,0 2 1-15,-2 2 1 16,-2 0 1-16,-3 4-1 16,-1-2 0-16,-5 3-2 15,0-1 3-15,-4-2-3 16,4-2 3-16,-6 0-2 0,10-2 2 15,-3-2-3 1,7 1 2-16,-1-1 0 0,6 0 0 16,-6 0-1-16,4 2 0 15,-3-1 2-15,1 3-5 0,-7 0 4 16,1 0-3-16,-10 5 5 16,-1-5-5-16,-7 0 5 15,-2 8-4-15,-10-4 0 16,5 3-2-16,-5-1 6 15,8 1-5-15,2-5 2 16,13-2 0-16,0-2 4 16,8-5-6-16,0 5 4 15,7-6-1-15,0 3 2 16,4 1-6-16,1-2 3 16,3-1 0-16,-2 3 0 15,3 0-1-15,6 2 4 16,-1-3-2-16,-1 5 0 15,0 0 0-15,0 0 1 16,-1 0 1-16,-1 0 3 16,-1 0-4-16,1 7 5 15,0-3-7-15,-1 7 0 16,-3 10 2-16,-29 84-1 0,33-60 1 16,-3 13 1-16,3 8 2 15,-3 7-3-15,-2-7-1 16,5 11-3-16,0-11 3 0,1 15-4 15,1-6 4-15,2 9-1 16,0-7 2-16,-3 6 0 16,3-8-2-16,-2 6-1 15,2-4 3-15,-2 2-3 16,1 1 2-16,-5 12 1 16,-3-7-1-16,-2 7-2 15,-2 0 4-15,0 9-1 16,2-9-2-16,1 6-1 15,1-6 3-15,2 6-2 16,3-14-2-16,4 3 8 16,-2-14 0-16,4 11 0 15,0-16 4-15,-3 7 1 16,3-7-4-16,0 16 4 16,0-5-3-16,-2 2 1 15,-2-8 0-15,-2 2 1 16,-1-15 2-16,-1 4 1 15,-1-9 0-15,3 1 0 16,1-9-2-16,-1 0-2 0,2-8-4 16,1 3-4-16,1-7 3 15,2-1 0-15,-2-8 3 16,2-1 8-16,-2-8-1 0,0-2 3 16,0-6 7-16,2 6 2 15,0-4-1-15,0-1 5 16,-2 1 1-16,4 2-11 15,0-5-7-15,-2-8-3 16,0 2-5-16,4 3-6 16,0-1 5-16,11 2-2 15,20 9-2-15,74 22 1 16,-64-33 2-16,10-4-6 16,-3 0 6-16,10 2-5 15,-4-8 6-15,10 4-5 16,-2-3 5-16,16-3-6 15,-9-3 7-15,12 0-8 16,-4 1 7-16,7-5-4 16,-11 2 1-16,5-2-1 15,-12 2 0-15,1 0 0 16,-16-2 0-16,8-2 4 16,-12 4-6-16,7-4 6 15,-9 2-6-15,7 0 4 16,-12 5-3-16,6-1 5 15,-12 0-6-15,5 0 4 16,-7 1-2-16,5 3 1 16,-9-1-1-16,5 4 5 15,-10-3-1-15,5 5-1 16,-4-2 3-16,2 2-1 16,-2-1 2-16,2-1 3 0,-4 0 5 15,-3-3 3-15,-1 3 6 16,-1-2 4-16,-6 1 3 0,2 3 2 15,-6 0-2-15,2 0-5 16,-7 0-6-16,-6 2-2 16,0-2-7-16,0 2-5 15,0 0 0-15,2 0-4 16,0 2-1-16,1 2-3 16,-1 0 3-16,-2 1-33 0,0 5-22 15,0 12-80-15,-2-9-65 16,-1 0-186-16,1-3 319 0,0 5-692 15,-2-4 229-15</inkml:trace>
  <inkml:trace contextRef="#ctx1" brushRef="#br0">33811 12740 0,'0'0'0</inkml:trace>
  <inkml:trace contextRef="#ctx0" brushRef="#br0" timeOffset="152674.1304">22890 10126 449 0,'2'0'405'16,"-2"0"-63"-16,-2 0-21 15,2 0-172-15,0 0-14 16,0 0-45-16,0 0 11 16,0 2-9-16,0 0 20 15,2 0-9-15,0 5 13 0,0-1-14 16,0 0 10-16,0 1-24 16,1 4 5-16,-1 6-19 15,0-2 0-15,0-3-18 16,24 63 7-16,-20-60-10 0,-2 0 6 15,-1 0-11-15,-1 2 6 16,0 0-11-16,2 3 0 16,-2 1-10-16,3 3 0 15,-1-3-9-15,-2 7 1 16,2-5-5-16,-2 1 2 16,0-5-4-16,-2 3-2 15,-2-5-2-15,4 0 0 16,-2 0-5-16,0-2-7 15,0-2-1-15,5-3-9 16,-7-5-23-16,2-5-71 16,0 0-50-16,0 0-157 15,0 0-29-15,-3 0-354 16,1 4 27-16</inkml:trace>
  <inkml:trace contextRef="#ctx0" brushRef="#br0" timeOffset="153671.2289">22502 11167 1206 0,'-10'-2'436'0,"5"4"94"0,8-2-301 31,-3 0-75-31,0 0-2 0,2 0-79 0,4 0-2 16,11 0-13-1,35 5 23-15,61 3-1 0,-49-14 7 16,-2-3-18-16,5 1 1 16,-12 1-24-16,9 1-7 15,-14 6-17-15,1 2-7 16,-10-2-8-16,-1 2-2 15,-16 2-24-15,-5-1-82 16,-10-1-55-16,-5 8-146 16,-10 5-354-16,-14 17-11 15,-5 11-168-15</inkml:trace>
  <inkml:trace contextRef="#ctx0" brushRef="#br0" timeOffset="154253.3895">22723 11495 758 0,'-9'-5'661'16,"1"18"-100"-16,-3 6 15 0,0 1-384 15,1 10 4-15,-1-3-62 0,0 14-22 0,-2-2-35 16,3 16 3 0,1 1-16-16,1 8 0 0,1-6-16 15,5 4-7 1,2-15-17-16,6 4-7 0,5-10-11 15,4 2-8 1,2-13 0-16,7-3-1 0,-1-12-5 16,3-6-3-1,0-18-3-15,6 1-16 0,-2-9 0 0,0-3-7 32,-3-3 0-32,-3-3 3 0,-7 5 10 0,-6-3 7 31,-5 5 9-31,-1-4 2 0,-10 10 6 0,-3-7 4 15,-5 5-2-15,-9-2 16 16,-3 2 5-16,-9 0 11 16,1 0 5-1,-3 9 8-15,4 0-17 0,-2 3-4 16,10 8-12 0,7 3-9-16,6-6-27 0,5 9-65 15,8-2-66-15,-2-9-157 0,4 0-40 16,5-2-348-1,34-3 18-15</inkml:trace>
  <inkml:trace contextRef="#ctx0" brushRef="#br0" timeOffset="154737.8038">23904 11185 1441 0,'2'0'464'0,"5"0"126"0,3 0-404 15,-7 0-5 1,1 0-45-16,2-3-25 0,24 1-45 0,73 2-11 31,-69-4-22-31,0-5-11 0,-6 9-14 0,-2-2-4 32,-9 0-34-32,-6-4-120 0,-5 4-85 0,-8 2-425 31,0 0-5-31</inkml:trace>
  <inkml:trace contextRef="#ctx0" brushRef="#br0" timeOffset="154946.3586">24022 10849 1212 0,'19'-11'418'0,"5"2"101"15,10 3-309 1,2 2-42-16,7-3-15 0,-2 3-88 0,6 0-19 31,-4 2-37-31,-1 2-109 0,-5 2-76 0,3 8-385 32,-10 5-2-32</inkml:trace>
  <inkml:trace contextRef="#ctx0" brushRef="#br0" timeOffset="156852.1285">25043 10485 1108 0,'-56'-81'418'16,"45"74"79"-16,1-3-265 16,7 1-75-16,3-2-3 15,7-1-72-15,8-3-7 0,4 0-17 16,5-7 20-16,8 7-5 15,2-6 15-15,-4 4-11 0,4-2 5 16,-2 12-23-16,0-4-5 16,-2 9-19-16,5 4-7 15,-5 7-13-15,-1 4-1 16,-3 2-5-16,-4 8 3 16,-7 1 1-16,-5 4 5 15,-10 8 2-15,-6 11 1 16,-7 2-3-16,-8 9-1 15,-1-4-10-15,-6 1-2 16,5-16-2-16,-5 6 2 16,7-18-4-16,-1-1 2 15,5-7-1-15,0-2 4 16,6-6 2-16,-2-2 7 16,7-7 2-16,2 6-1 15,2-8-3-15,2 0-7 16,0 0-7-16,0 0 4 15,2 0-3-15,0 0-4 16,2 0 3-16,3 0-1 16,1 0-2-16,18 2 2 0,66 13 2 15,-60-6 2 1,-2-7 4-16,2 2-30 16,-8-4-25-16,8-6-104 15,-5-7-73-15,6-8-120 16,1 2-352-16,2-9 44 15</inkml:trace>
  <inkml:trace contextRef="#ctx0" brushRef="#br0" timeOffset="157242.7086">25986 10128 1149 0,'0'0'436'0,"3"4"134"16,1 7-283-16,-6-11-24 15,2 2-27-15,0 2-25 16,0 3-84-16,0 10-10 16,0 8-34-16,0 63-5 15,0-66-22-15,4 3-4 16,-4-3-19-16,4 1-2 15,3 1-12-15,-1-5-7 16,0-6-5-16,7 6-2 16,2-6-5-16,5-9 0 15,1 3 0-15,5-7-1 16,-3-9 2-16,3-4-27 16,-3 0-25-16,-3-2-65 15,-3-2-54-15,-7 0-149 16,-5 4-32-16,1 5-353 0,-6 6 24 0</inkml:trace>
  <inkml:trace contextRef="#ctx0" brushRef="#br0" timeOffset="157508.3654">26222 10263 1163 0,'2'-62'431'0,"-2"66"129"16,0 9-300-16,4 4-23 16,-2 4-33-16,-2 11-19 15,0 0-78-15,0 18-9 16,-2-1-30-16,0 13-15 16,0-2-28-16,2 4-8 15,0-13-13-15,2-2-7 16,-2-19-33-16,2 2-122 15,2-10-99-15,9 3-426 16,-4-5-5-16</inkml:trace>
  <inkml:trace contextRef="#ctx0" brushRef="#br0" timeOffset="158571.2191">24587 11356 1085 0,'4'-11'370'0,"7"7"124"16,2-1-278-16,6-3-11 15,7 1-12-15,12-1 4 16,1 1-56-16,12-1 7 16,0 4-29-16,14-3 3 15,-6 1-28-15,12 1 0 16,-5-5-22-16,16 6 0 0,-10-7-21 16,14 4-6-16,-5-1-17 15,7 1-4-15,-9 3-10 16,9 0-4-16,-11 4-5 15,-2-7 2-15,-13 3-4 16,4-2 7-16,-14-1 2 16,-1 1 0-16,-2 2-2 0,5 4 3 15,-9-2-4-15,2-3 1 16,-6 5 2-16,8 0 1 16,-9-6 4-16,12 4 3 15,-3-3 3-15,7 3 4 16,-5-6-2-16,9 8 1 15,-9-5-7-15,3 3-4 16,-14 0-7-16,1 2-3 16,-11-2-5-16,-4 4 0 15,-1-2 0-15,-3 2 0 16,-7-2 0-16,0 5 0 16,-2-3 0-16,-1 2 0 15,-1 0 0-15,0-2 0 16,-3-2 0-16,-8 0 0 15,0 0 0-15,3 0 0 16,-1 0 0-16,0 0 0 0,0 0 0 16,0 0 0-16,0 0 0 15,0 0 0-15,-2 5 0 16,0-3-70-16,-2 0-88 16,0 2-638-16,-2 3-23 0,-15 18-293 15</inkml:trace>
  <inkml:trace contextRef="#ctx0" brushRef="#br0" timeOffset="164848.4943">23358 10479 1019 0,'-8'-5'367'16,"1"1"68"-16,1 4-245 15,0-2-68-15,1 0-2 16,1 0-44-16,2-3-3 16,0 5-14-16,2-4 12 15,2-2-8-15,2-1 7 16,3-1-13-16,1-3 6 0,16-4-15 15,68-73 4-15,-67 67-13 16,3 0 2-16,0 6-15 16,4-7 0-16,-6 3-11 0,2-2 3 15,-5 3-5 1,5-1 6-16,-2 2-3 16,6 2 4-16,-4 2 0 0,4-2 0 15,-4 7 0-15,4-3 2 16,0 0-4-16,2 5 2 15,-2 2-4-15,4-5 4 16,-3 3-3-16,1 4 4 16,-6-1-2-16,2-3 5 15,-9 6-4-15,7 0 5 16,-7-2 1-16,3 2 1 16,-3 0-2-16,5 2-2 15,-7 2 0-15,2-2-4 16,-1 3-7-16,-1-1-3 15,-4 2-2-15,-2-1-2 0,0-1-4 16,-3 0 5-16,-3-2 1 16,-7-2-2-16,2 0-5 15,0 0 3-15,0 0-3 0,0 0-21 16,0 0-20-16,1 0-84 16,-1-2-65-16,-2 0-148 15,0 0-364-15,-2 0 37 16</inkml:trace>
  <inkml:trace contextRef="#ctx0" brushRef="#br0" timeOffset="165238.8948">24268 9871 1227 0,'2'-4'412'0,"2"8"129"16,3-2-336-16,-7-2 1 15,2 0-36-15,4 0-32 16,3 2-59-16,23 5-11 16,58 25-23-16,-58-23-4 15,-4-3-19-15,2 5-5 16,-9 1-3-16,3 1-5 16,-5 2-5-16,2 2-2 15,-1-2 0-15,1 2-2 16,-4-4 0-16,0 0 3 15,-6-2 1-15,-2 2 1 16,-7 2-2-16,-2 0 7 16,0-3 1-16,-9 3 2 15,-2-2-1-15,1-4 0 16,-5 2-2-16,-9 6-42 16,3-9-42-16,-5 3-131 15,-4-3-62-15,-2 5-394 16,4 0 16-16</inkml:trace>
  <inkml:trace contextRef="#ctx0" brushRef="#br0" timeOffset="165731.1557">23502 9518 1107 0,'4'-2'357'0,"0"2"121"15,1 0-303-15,-5 0 24 0,0 2-20 16,0 3-2-16,0 1-44 15,0 24 8-15,-5 75-33 0,-5-58-8 16,-3-2-29-16,-2 4-17 16,2-11-27-16,0 1-7 31,0-7-10-31,3-2-19 16,-1-11-35-16,-2 0-101 0,2-6-70 15,-1-2-33 1,1-5-409-16,4 3 95 0</inkml:trace>
  <inkml:trace contextRef="#ctx0" brushRef="#br0" timeOffset="165996.8228">23320 9623 644 0,'8'-2'520'15,"3"13"-61"-15,6 6-6 16,3 4-259-16,5 5 14 16,-1 4-54-16,4 2-14 15,-5-2-42-15,7 0-10 16,-6-7-33-16,-1-1-16 16,-6-3-22-16,3-2-3 15,-8-6-27-15,-1-3-94 16,-5-1-67-16,-1-3-259 15,-5-4-188-15,0 0-72 16</inkml:trace>
  <inkml:trace contextRef="#ctx0" brushRef="#br0" timeOffset="166512.489">23669 9516 898 0,'2'-15'398'0,"4"4"67"0,1 1-186 0,6-1-94 15,-3 0-23-15,5-4-3 16,-2 7-64-16,4 1-9 15,-2 3-24-15,4 2 1 16,-4 2-16-16,0 2-2 16,-2-2-7-16,0 9 7 15,-2 1-6-15,-5 1 6 16,1 4-5-16,-3 4 3 16,-4-2-10-16,0 5 1 15,0-1-16-15,-2 1 1 16,2-5-5-16,-2 0-1 15,4 0-4-15,-4-4 3 16,6-3 0-16,-2-1-2 16,0 2-2-16,5-1 0 15,1-1-4-15,5 2-2 0,0-5-2 16,6 1 1-16,0-3-1 16,3-4 1-16,-3-4-5 15,5-3-43-15,-5 1-36 16,0-5-89-16,-4-4-63 0,-4 0-78 15,-7-4-223-15,2 6-60 16,-8 7-50-16</inkml:trace>
  <inkml:trace contextRef="#ctx0" brushRef="#br0" timeOffset="166932.8435">24045 9392 822 0,'26'-66'385'15,"-26"70"23"-15,2 5-151 16,0-3-108-16,-2-6 11 0,0 2-41 15,0 0 6-15,2 0-18 16,1 7 7-16,-1-3-22 16,0 5 2-16,0 4-18 0,0 0-12 15,0-6-18-15,3 6-10 16,-3-5-13-16,2-1-13 16,0-1-3-16,3 1-7 15,-1 0 0-15,5-3-1 16,4 5 2-16,6-3-6 15,56 20-16-15,-66-39-39 16,-2 5-32-16,-5-3-78 16,-6 7-42-16,0-2-34 15,-1 2-312-15,1 0 83 16</inkml:trace>
  <inkml:trace contextRef="#ctx0" brushRef="#br0" timeOffset="167323.5537">24189 9358 976 0,'2'-2'408'0,"0"4"85"0,0 2-248 0,0 5 4 15,3 19-48-15,5 81-22 16,-10-67-69-16,0 8-20 16,0-10-46-16,2 3-16 15,1-11-19-15,-1 0-77 16,0-10-77-16,2 1-461 16,7-6 55-16</inkml:trace>
  <inkml:trace contextRef="#ctx0" brushRef="#br0" timeOffset="174770.3899">23108 12355 1226 0,'28'-65'394'15,"-32"72"123"-15,-1 1-340 0,5 5-12 16,0-13-32 0,0 4-25-16,0 1-47 0,2 1-3 15,3 9-10-15,3 6 9 16,33 59-3-16,-28-65 5 15,2-5-6-15,-5 3 5 16,1 2-11-16,4 4-5 16,-2-2-11-16,2 7-2 15,-2-3-10-15,4 3-6 16,-2-3-4-16,4 3-3 16,-4-9-6-16,7 4 3 15,-1-8-3-15,5 6 3 16,-5-9 1-16,3 3 3 15,-5-4 0-15,2-3 2 16,-6 2-1-16,9 3-1 16,-5-3-2-16,7-2-1 15,-3 5-1-15,5-7-3 16,-7-2 4-16,7 0-1 16,-2 0 2-16,2 4 1 15,2-1 0-15,0-1 1 16,-3-4 1-16,1 2 0 15,-2-3 0-15,0 3 1 16,-3-4 0-16,3 4 3 0,-3-2 0 16,3-7 1-16,-4 3-1 15,3 2-1-15,-3 0 2 16,1-3-4-16,-6 3 1 0,-2-3 3 16,-2 1-1-16,2 0-2 15,-6-1-2-15,1 1 0 31,3 1-4-31,2 1-1 0,-4-2 0 16,8-1 6-16,-4 3-2 16,0-2 4-16,-2-3 1 0,2 5-2 15,-7-3 0-15,3 3-2 16,2 0-1-16,-2 2-2 16,-3 2-3-16,-8-2-3 15,0-1-15-15,2 1-62 16,1 0-47-16,-1-4-155 15,-2 4-79-15,2-3-370 16,-2 1 6 0</inkml:trace>
  <inkml:trace contextRef="#ctx0" brushRef="#br0" timeOffset="175177.1387">24264 12399 1218 0,'0'0'391'0,"4"0"126"16,0 5-334-16,-4-5-10 16,2 0-29-16,3 2-31 15,1-2-50-15,9 6-15 16,9 1-20-16,68 23-8 16,-69-28-9-16,5 2-5 15,-7-2-2-15,5 0 0 16,-5 3-2-16,1-1 0 15,-5 4 0-15,2 3-1 16,-4-2 0-16,0 4 1 16,-2-3 1-16,-2 3-1 15,-7-4 3-15,0 8 2 0,-4-4 12 16,-4 4 17-16,-7 2 10 16,-6 4 12-16,-4 5 1 15,-11 6-8-15,0-4-19 16,-5 7-8-16,1-7-16 15,-5-2-6-15,7-5-23 0,-2-4-93 16,3-4-82-16,1 5-416 16,9 1-42-16,-7 20-187 15</inkml:trace>
  <inkml:trace contextRef="#ctx0" brushRef="#br0" timeOffset="175724.009">23279 12889 1145 0,'5'-2'374'0,"-5"4"135"16,2-2-298-16,-2 0 7 15,0 0-19-15,0 5-2 16,0-3-57-16,-2 2-6 16,-1 7-27-16,-5 19 0 15,-26 70-31-15,12-49-1 16,1-6-18-16,-5 9-6 15,-2-7-16-15,0 0-9 16,1-11-11-16,-3 5-9 16,4-9 0-16,0 2-20 15,7-8-21-15,-2-7-81 16,8-8-60-16,-2-7-161 16,4-6 432-16,0-11-796 0,5-2 333 15</inkml:trace>
  <inkml:trace contextRef="#ctx0" brushRef="#br0" timeOffset="175958.4841">22982 13007 1061 0,'8'2'392'0,"1"9"111"16,2 6-268-16,6 2-5 15,0 7-36-15,9 10-11 16,-3 0-61-16,5 12-8 15,-5-6-29-15,3-1-3 16,-5 0-23-16,1-1-15 16,-7-3-18-16,2 1-7 15,-2-2-16-15,-2-6-90 16,0-6-84-16,2-5-230 16,6-8-274-16,7 2-62 15</inkml:trace>
  <inkml:trace contextRef="#ctx0" brushRef="#br0" timeOffset="176461.9817">23555 13125 1322 0,'13'-11'398'0,"2"4"141"15,4 1-368-15,3-3 0 16,3 5-24-16,8 2-27 16,-3 4-45-16,2 2 1 15,-2 5-18-15,0 8 4 16,-13 2-6-16,-2 5 0 15,-7 4-11-15,-8 4 2 16,-4-4-10-16,-7 6-1 16,1-6-7-16,-8 6 0 15,8-6-7-15,-3-1 2 16,0-1-6-16,2-2 6 0,1-7-4 16,-1 2 1-16,2-6 1 15,3 2-6-15,2-4-4 16,2 4-3-16,6-5-5 15,4 7-9-15,3-8 4 0,4 6-6 16,0-9 2-16,4 9 3 16,3-10-1-16,5 1-20 15,-1-6-22-15,2-2-71 16,-2-9-56-16,-3-4-152 16,-4-4 437-16,1-7-797 15,-10 7 329-15</inkml:trace>
  <inkml:trace contextRef="#ctx0" brushRef="#br0" timeOffset="176821.4269">24120 13092 1101 0,'2'0'415'0,"-2"11"113"16,0 4-266-16,-2 4-41 0,2 3-32 16,2 6-18-16,1-3-72 0,-1 7-18 15,0-2-20-15,4-4-9 16,-4-7-15-16,5 0-6 16,-3-1-13-16,7-6-5 15,-3 3-6-15,3 5-4 16,-2-8-1-16,6-3-1 15,2-3-2-15,0-6-13 16,-2-4-18-16,4-4-66 16,-2-5-38-16,-4 0-107 15,-2-2-28-15,2 0-355 16,-1 4 70-16</inkml:trace>
  <inkml:trace contextRef="#ctx0" brushRef="#br0" timeOffset="177040.1787">24369 13238 1124 0,'0'-7'439'16,"0"3"84"-16,0 2-256 0,0 4-67 15,2 5 1-15,2 23-73 16,9 85-27-16,-13-64-38 15,-2 11-15-15,-3-10-23 16,-1-3-10-16,4-15-46 0,4-10-163 16,2-16-43-16,13-12-391 15,7-13-45 1</inkml:trace>
  <inkml:trace contextRef="#ctx0" brushRef="#br0" timeOffset="177680.8309">25229 11632 1326 0,'-2'0'472'0,"4"4"110"16,0 11-362-16,-2-15 7 15,0 6-48-15,2 20-23 16,19 94-48-16,-12-58-8 16,-3-2-28-16,1 4-6 15,-3-11-19-15,0 7-4 16,-1-9-8-16,-1 14-5 0,-2-10-9 15,2 5-3-15,-2-13-9 16,0-6-3 0,-2-20-10-16,2 1-82 0,2-12-74 0,4-10-196 15,9 2-390-15,11-6 1 16</inkml:trace>
  <inkml:trace contextRef="#ctx0" brushRef="#br0" timeOffset="178087.2558">25723 11636 1044 0,'9'0'479'0,"-7"15"85"15,-2 4-220-15,-4 9-82 16,-1 4-40-16,1 13-17 16,0-2-86-16,-1 4-18 0,3-2-30 15,-2 2-5 1,0-11-9-16,2 0-5 0,-1-8-6 16,1 4-2-16,2-6-7 15,2 2-6-15,1-9-5 0,3 2-8 16,0-3-5-16,7-6-6 15,2-1-1-15,9 0-7 16,-1-9 3-16,9-2-4 16,1-2 2-16,5-5-2 15,-4-1 4-15,3-5-42 16,-9-4-26-16,-1-2-108 16,-10-3-81-16,3 3 311 15,-5 6-780-15,0 9 325 16</inkml:trace>
  <inkml:trace contextRef="#ctx0" brushRef="#br0" timeOffset="178368.4235">26096 11777 1157 0,'-3'19'478'15,"3"3"70"-15,0 14-241 0,-4 0-104 16,2 16-1-16,-2-5-73 16,-1 4-21-16,-1 0-41 0,-3 11-8 15,1-4-16-15,-1 6-11 16,1-6-14-16,3-9 0 16,3-14-25-1,4-10-112-15,1-12-110 0,9-7-444 16,6-3-4-16</inkml:trace>
  <inkml:trace contextRef="#ctx0" brushRef="#br0" timeOffset="178712.8687">26335 11578 1007 0,'4'-4'521'15,"1"8"33"-15,3 7-146 16,-8-11-170-16,0 0 17 16,0 8-87-16,2 7-20 15,3 24-56-15,10 74-7 0,-11-64-25 16,2 1-7-16,3-6-21 15,0-3 0-15,3-11-11 16,3-2-9-16,-2-7-3 0,9-4-3 16,-3-6-4-16,4-5-38 15,1-3-29-15,-1-10-112 16,-3-3-76-16,-3-5 331 16,-9 0-782-16,-3 4 336 15</inkml:trace>
  <inkml:trace contextRef="#ctx0" brushRef="#br0" timeOffset="178962.9118">26718 11614 1209 0,'0'0'471'16,"0"9"117"-1,-2 4-310-15,0-13-13 16,0 8-45-16,-2 50-27 15,-9 73-74-15,4-52-15 0,-2-7-32 16,1 20-16 0,-5-15-19-16,2 9-11 15,0-9-13-15,-2-4-2 0,4-22-23 16,3-8-99-16,1-17-84 16,5-3-535-16,0-6 46 0</inkml:trace>
  <inkml:trace contextRef="#ctx0" brushRef="#br2" timeOffset="188413.9408">21616 14164 1132 0,'-8'-2'291'0,"1"0"131"0,3 0-311 0,4-3-8 16,2 5 3-16,5-4 13 15,14-2-30-15,22-3 7 16,62-10-15-16,-60 10 6 16,-5 5-18-16,7 0-2 15,-4-3-15-15,6 5 3 16,-4 2-16-16,11-2-5 16,-7 0-12-16,7 2-2 15,-9 0-6-15,4-4-1 16,-10 2-3-16,4-3 4 15,-11-1-4-15,5-3-3 16,-7 3 2-16,6-3-2 16,-8 5-2-16,5-2 3 15,-5 3 0-15,6-1 0 16,-6 0-2-16,6 6 2 0,-2-4 1 16,3-2-1-16,-3 4 0 15,2 0-2-15,-3 0-2 16,5 6-4-1,-4-6 4-15,5 2-6 16,-5 0 5-16,7-2 1 0,-7 0 3 16,5-2 2-16,-5 0 1 15,2 0 4-15,-4 2-1 16,5-4 1-16,-7 4-6 16,2 0 5-16,-4 0-3 0,1 0-2 15,-1-3-2-15,2 3 1 16,-2 3 0-16,2 1-1 15,-4 0 0-15,6 5 1 16,-7-3-3-16,3 1 0 16,0-1 1-16,6 0 0 15,-6 1-1-15,11-5 3 16,-7 2-5-16,8 1 3 16,-5-3-1-16,8-2 2 15,-5 0-1-15,5 4 5 16,-9-4-5-16,7 2 2 15,-7 2-2-15,2 3 0 16,-6-3-4-16,7 2 4 16,-7-1-4-16,6-1-2 15,-4-4 2-15,5 4 0 16,-8-2-2-16,8-2 2 16,-3 3 2-16,9-6-1 15,-7 1-3-15,7 2 6 0,-4-4-3 16,6 4 1-16,-7 0 0 15,7 0 1-15,-4 0-2 0,10-2 4 16,-6 0-3-16,6 2 0 16,-1-2 3-16,3 2-2 15,-8 0-4-15,6-3 5 16,-4 3-4 0,7 0 1-16,-1-2-2 0,5 2 2 15,0-4-2-15,8 2 4 16,-8-2-1-16,11-1 1 15,-1 1 0-15,9 2 0 16,-15-2-1-16,13 4 1 16,-11-2-2-16,7-1 1 15,-9-1 1-15,15 0-3 16,-11-5-2-16,16-1 7 16,-10 1-3-16,20 3-1 15,-4-1 5-15,11-1-1 16,-7 5-2-16,10-5 2 0,-12 4 2 15,15-5-4-15,-13 1 6 16,22-3 1-16,-12 0-5 16,25-2 0-16,-14 3 6 15,18-1-5-15,-20-2-4 0,17-2 8 16,-14 9-5-16,18-9-4 16,-5 4 7-16,14 2 2 15,-15 9-8 1,13-2 6-16,-23 2-3 0,16-2-4 15,-10 0 0-15,20-2 6 16,-18 2-6-16,21-3 4 16,-21 5 3-16,11-4-2 15,-13 2-1-15,22 0 3 16,-14-2-3-16,18-3-1 16,-22 7 0-16,15-4-2 15,-21-3 5-15,13 5 2 16,-13 0-4-16,17 2 3 15,-18 0 0-15,8 0-4 16,-18-2 2-16,11 0 0 16,-18 0-1-16,10-3 0 15,-10 3 2-15,14-2-1 16,-15 0 0-16,6 2-3 16,-15-1 3-16,8 1-1 0,-21-2 1 15,9 0 4-15,-11 2 3 16,7-3-3-16,-12 3 2 15,10-2 2-15,-12 4-7 0,5-4 1 32,-15-1 4-32,4 10 1 15,-12-10-4-15,-1 10 3 16,-10-3-1-16,2-2-2 16,-7 4-7-16,0 5 1 15,-10-7 3-15,0 2-5 16,-9 2 0-16,-4-1 0 15,-3-1 5-15,-5 0-31 16,-8-4-30-16,1 0-123 16,-2 2-112-16,-5 3-518 15,-27 20 38-15</inkml:trace>
  <inkml:trace contextRef="#ctx0" brushRef="#br2" timeOffset="189599.1914">21092 14449 1169 0,'7'-9'369'16,"-5"13"120"-16,2-2-273 15,-4-2-44-15,0 0 37 16,2 3-42-16,0 1-1 16,0 2-33-16,1 1 11 15,3 23-26-15,7 74-5 16,-22-63-32-16,-1 10-11 15,-1-1-23-15,-2 18-12 16,0-10-21-16,2-5-2 16,1-10-5-16,-1-2-4 15,5-14-10-15,-1-5-51 16,1-11-37 0,4-3-156-16,2-16-85 0,0 8-404 15,0-5 4-15</inkml:trace>
  <inkml:trace contextRef="#ctx0" brushRef="#br2" timeOffset="190036.7448">21069 14404 1235 0,'4'15'463'16,"2"2"87"-16,9 8-290 0,2 1-84 0,5 4-4 0,1-4-76 15,7-1-16 1,-6-3-32-16,1 3-5 0,-3-1-12 16,-1-1-8-1,-1-1-15-15,1-5 2 16,-2-6-13-16,0-3-31 16,1-6-15-1,-3-10-12-15,0-5-9 16,-2-8 10-16,-4 3 26 0,-3-7 18 0,-3 8 14 0,-3-7 18 31,-2 5 7-31,0 2 24 0,0 4 9 0,2 4 14 31,0 9-6-31,-2 0 4 0,2 0-19 0,2 5 4 32,3 1-8-32,10 22 0 0,51 79-12 0,-48-49-4 15,-8 4-12 1,1 2-5-16,-6-13-20 0,1 0-96 15,-3-18-95 1,3-1-181-16,7-7-322 0,0 3-31 16</inkml:trace>
  <inkml:trace contextRef="#ctx0" brushRef="#br2" timeOffset="190477.0106">21818 14855 1206 0,'17'-13'393'16,"2"11"120"-1,0-4-327-15,9-3-20 0,-7 7-32 0,9-7-32 32,-4 3-53-32,4-1-13 0,-6 1-15 0,-1 0-1 31,-4-1-4-31,-4 1 6 0,-4 2 2 0,-2-5 16 31,-7-2 8-31,-2 11 20 0,-2-2 1 0,-1-2 10 16,1 0-6-1,0-1 6-15,-2-1-17 0,0 6 4 16,-3-2-15-16,-1 0 1 31,-1 2-20-31,-2 2 2 16,-8 6-17-16,-2 7 3 0,-56 79-14 15,64-53 1 1,2 0-5-16,9-1-3 16,4-3 1-16,7-1 0 15,-1-12-4-15,9-1-43 0,3-10-28 16,5-13-97 0,1-11-64-16,6-10-126 0,-2-1-316 0,0 5 17 31,-9 5-148-31</inkml:trace>
  <inkml:trace contextRef="#ctx0" brushRef="#br2" timeOffset="190711.4268">22353 14566 1314 0,'0'-6'489'0,"2"10"97"16,-2 0-300-16,0-4-82 0,0 2 2 15,0 3-74-15,2 3-22 16,6 24-37-16,22 82-8 16,-25-65-25-16,-1 13-9 15,-2-15-17-15,-2 0-2 16,7-11-16-16,-5 1-73 0,0-9-76 16,0 8 151-1,2 0-714-15,-6 5 222 0</inkml:trace>
  <inkml:trace contextRef="#ctx0" brushRef="#br2" timeOffset="190883.3102">22213 14851 1406 0,'3'-11'358'0,"7"0"144"0,10 3-405 16,12-12-23-16,-2 3-7 0,10-4-117 15,-5 0-83-15,3 3-374 16,-8 6 9 0</inkml:trace>
  <inkml:trace contextRef="#ctx0" brushRef="#br2" timeOffset="191298.2153">22584 14538 1133 0,'2'15'411'0,"6"2"105"0,5 5-272 16,2 8-34-16,0 6-33 0,0 5-14 15,-2 8-67-15,-4 7-22 16,-3-3-39-16,-4-2-12 16,0-8-9-16,-2-13-4 15,0-11-11-15,2-4 0 16,1-8 3-16,-1-5-2 15,-2-4-2-15,2-2 1 16,0 1 0-16,2-5-1 16,1-1 4-16,14-34 11 15,19-61 7-15,-29 63 16 16,-3 9 3-16,5 11 8 16,-2 6-8-16,3 10-2 0,-1 7-11 15,4 11-2 1,-4 9-9-16,0 18-1 15,-5 5 0-15,-4 4-54 0,-4-6-71 16,-2 2-179 0,-1-9-177-16,5-3-224 0,3-8-111 0</inkml:trace>
  <inkml:trace contextRef="#ctx0" brushRef="#br2" timeOffset="191657.6465">23106 14834 1261 0,'-2'-5'551'0,"-7"12"62"0,1 8-295 15,-3 6-93-15,-2 9-34 16,2 2-102-16,1 4-33 16,5-6-32-16,5 5-11 15,5-10-12-15,10 1-3 16,2-11-9-16,6-2-13 0,3-11-3 15,4-6-7 1,-4-7 3-16,1-10 6 0,-5 3 17 16,-3-5 4-1,-6-1 3-15,-7-1 8 0,-6 1 3 16,-4-4 12 0,-2-2 3-16,-9 0 8 0,-2 3-7 0,-5-1-3 31,7 9-10-31,0 4-40 0,2 4-56 0,7 5-155 31,4 6-57-31,2 0-376 0,0 0-15 0</inkml:trace>
  <inkml:trace contextRef="#ctx0" brushRef="#br2" timeOffset="192110.7593">23705 14701 1118 0,'-4'-13'523'0,"-5"13"67"15,-8 2-245-15,-2 9-79 16,-7 4-65-16,-6 19-24 16,-4-2-84-16,-1 17-29 15,7 1-37-15,5-8-9 0,8-7-11 16,12-1-7-1,12-13-4-15,8-4-12 16,6-8-25 0,11-9-41-1,0-7-5 1,7-7-7-16,-7-12 12 0,4-11 25 0,-6-1 41 16,0-9 10-16,-11-9 7 0,3 5 11 0,-5 4 11 0,-4 0 26 31,-2 8 16-31,-3 5 22 0,-6 6 2 0,-2 5 19 15,-2 14-16 1,0 1 8-16,2 8-19 0,0 0-5 16,0 2-31-16,-2 4-7 15,0 26-23-15,0 92-2 16,-3-64-8-16,3 13-7 16,0-15-36-16,-2-7-77 15,2-15-80-15,-1 7 116 16,3-13-684-16,-2 7 222 15</inkml:trace>
  <inkml:trace contextRef="#ctx0" brushRef="#br2" timeOffset="192507.0864">24127 14870 1030 0,'28'-21'408'15,"-7"12"56"-15,5-6-201 0,-7 4-102 0,4 5 8 32,-8-5-46-32,2-2-3 0,-2 5-37 15,-6-5 17-15,-3-4-6 16,-1 2 26-16,-10-2-10 0,-1-2 14 16,-3 8-20-16,-12 2 2 15,0 1-26-15,-5 10-11 31,-2 4-20-31,-4 14-11 16,9 5-16-16,-3 16-3 16,7 4-5-16,1 10 1 15,10-3-3-15,8 10-2 16,11-5-1-16,12 12 2 16,5-13-9-16,19 3 0 0,0-18 0 15,22-5-1-15,-1-16-5 16,7-14-75-16,-11-12-62 15,5-14-223-15,-20-1-424 16,-11 0 8-16</inkml:trace>
  <inkml:trace contextRef="#ctx1" brushRef="#br2" timeOffset="43679.062">31420 18889 0</inkml:trace>
  <inkml:trace contextRef="#ctx0" brushRef="#br2" timeOffset="198625.1698">25295 14630 1309 0,'-13'-8'415'15,"9"4"107"-15,6-5-337 16,-2 7-55-16,2 0 5 0,3-3-52 16,3 1-5-16,26-11-11 15,73-17 1-15,-66 30-12 0,6 4-4 16,-2 5-15 0,4 7-6-16,-6 1-8 0,-4 9-3 15,-12 0 1-15,-12 12 4 16,-12 0 3-16,-16 18-1 15,-11-3 2-15,-10 11-5 16,-2-11-7-16,-5 5-4 31,5-17-2-31,1 1 0 0,7-12 0 0,5 2 5 32,4-11-2-32,2 0 7 15,6-10-4-15,2 2 5 16,5-7-4-16,0 0-4 15,4-4-8-15,0 0-5 0,2 0-4 16,2 0-6-16,3 0 6 16,25 7-3-1,68 3 7-15,-51-14-5 0,-6 0 7 0,6-1-5 16,-4 1 0-16,2-4-3 16,-8 3-17-16,2-3-45 15,-14-5-55-15,3-4-125 16,-8 0-63-16,8 2-374 15,-5 4 26-15</inkml:trace>
  <inkml:trace contextRef="#ctx0" brushRef="#br2" timeOffset="199037.9078">26192 14568 1111 0,'0'0'424'0,"2"7"113"15,0 1-265-15,-2-8-22 16,0 2-33-16,0 3-7 15,0 1-76-15,0 9-13 16,0 7-42-16,9 65-1 0,-7-68-23 16,0 7-1-16,2-7-13 15,3 1-6-15,-3-10-11 0,9 7-3 16,-3-6-6-16,3 2-6 16,2-7 1-16,2 3-8 15,1-7 5-15,3 2-8 16,0-8 3-16,7 0-4 15,0-3 1 1,0-5-45-16,-5-3-25 0,-1-5-119 16,-9 5-84-16,-5 0-352 15,-8 9-72-15,-6 4-137 16</inkml:trace>
  <inkml:trace contextRef="#ctx0" brushRef="#br2" timeOffset="199319.2009">26519 14536 1055 0,'7'2'458'16,"-1"5"57"-16,3 6-192 16,-9-13-110-16,2 2 7 15,0 8-60-15,11 31-19 16,12 70-52-16,-22-46-9 0,-6-8-26 15,1 5-11-15,-6-15-20 16,-1 5-7-16,3-16-7 16,1-8-13-16,1-7-29 15,2-6-163-15,6-11-92 0,3 1-395 16,-7-5-52-16</inkml:trace>
  <inkml:trace contextRef="#ctx0" brushRef="#br2" timeOffset="199725.4911">26990 14868 1157 0,'15'-75'446'16,"-11"71"99"-16,1 4-285 0,10-2-43 15,-13 2-43-15,2-3 1 16,2 1-72-16,35-2-7 16,66-15-37-16,-51 10-6 15,-7 5-24-15,4 0-8 16,-12 1-12-16,-2 1-3 16,-18-4-29-16,-2 4-102 15,-12-5-80-15,-7 1-18 16,-11 12-447-16,9-4 86 15</inkml:trace>
  <inkml:trace contextRef="#ctx0" brushRef="#br2" timeOffset="199953.2124">27307 14472 1332 0,'-2'-8'530'0,"-1"5"131"0,-1 3-332 15,4 0-54-15,0 0-70 16,0 0-36-16,0 0-109 0,0 0-29 16,2 0-21-16,0 3-34 15,3-1-36-15,-1-2-158 16,0 6-102-16,1 3-403 16,10 33-28-16</inkml:trace>
  <inkml:trace contextRef="#ctx0" brushRef="#br2" timeOffset="200203.5596">27236 15364 1297 0,'-4'2'517'0,"6"9"89"15,0-7-300-15,-2-4-95 16,0 0-56-16,2 0-4 16,0 2-82-16,1 0-27 15,1 1-22-15,2-3-65 16,3 0-75-16,12-5 264 16,3-3-821-16,64-39 290 15</inkml:trace>
  <inkml:trace contextRef="#ctx0" brushRef="#br2" timeOffset="200691.347">27923 14380 1234 0,'-4'-8'403'16,"2"-1"114"-16,4 0-294 16,4 1-41-16,31-20 21 0,80-25-70 15,-48 35-17-15,-1 8-41 16,14-5-20-16,-14-2-25 15,3 0-12-15,-16 2-5 0,-8 0-54 16,-19 4-45-16,-8 2-145 16,-20 3-30-16,-11 10-385 15,-15 5 25-15</inkml:trace>
  <inkml:trace contextRef="#ctx0" brushRef="#br2" timeOffset="201113.5869">27985 14573 1225 0,'-6'34'321'0,"1"2"139"15,3-10-350-15,0 0 4 16,2-5-12-16,2 0-13 15,-2-1-38-15,2-5-6 16,-2 0-15-16,3-1-4 16,-3-5-11-16,6 2-5 0,3-3-7 15,-9-8 0-15,2 0-5 16,4 2 0-16,9 3 0 16,21 8 1-16,65 29-1 0,-62-25 2 31,-5-2-1-31,-2 5 1 0,-4-5 0 15,-3-3 2-15,-7 3-1 0,-8-2 1 16,-5 0 3-16,-12 4-1 16,-1-2 5-1,-12 13 22-15,-5-2 11 0,-12 4 7 16,3 4 0-16,-13-2-4 16,4-4-23-16,-8-5-62 15,6-10-71-15,-4-4-82 16,12-9-381-16,-3 4 38 15</inkml:trace>
  <inkml:trace contextRef="#ctx0" brushRef="#br2" timeOffset="203164.9991">16147 11910 995 0,'2'2'339'0,"0"-2"101"0,0 0-254 15,2-2-20-15,0-3-19 0,5-1 2 16,15-9-51-16,74-45-9 16,-68 41-21-16,13-5-9 15,-13 7-19-15,-2 2-6 16,-3 0-9-16,-3 9-6 15,-10 2-5-15,-1 1-6 16,0 1-2-16,-7 0 0 16,-4 2-1-16,0 0 4 15,0 0-1-15,-2 0 2 16,-2 0-6-16,-1 0-9 16,-1-2-7-16,-3 0-6 15,-1-2-3-15,-12 4 5 16,-1-7 9-16,-71-25 2 15,70 21 8-15,-2 1 11 16,7 1 8-16,-2 5 14 16,6 0 16-16,2-3 12 0,4 7-1 15,-1 0 4-15,8 0-11 16,-1 0-12-16,1 0-12 0,0 4-7 16,2 3-11-16,0 14-6 15,9 20-4-15,16 74-1 16,-14-74-2-16,4 6-3 15,-6-6 5-15,3-9-3 16,-1-9 0-16,2 1-2 16,-2-13-8-16,6-3-18 15,-4-6-12-15,6-10-17 16,-4-7 0-16,0-9-1 16,2-8 11-16,0-13 9 15,-2-4 18-15,-4-9 1 16,-5 5 11-16,-4-1 5 15,-2 12 4-15,3 5-2 16,1 16 4-16,-2-5 9 16,0 13 4-16,-2 0 16 15,-2 9 9-15,2 4 14 16,0 0-6-16,0 2 10 16,0 0-10-16,0 20 2 15,0 29-11-15,-2 84-4 16,0-67-14-16,0 9-5 15,2-12-11-15,2-6-17 16,0-18-27-16,0-2-105 16,0-14-99-16,5 12-449 15,-5-5 24-15</inkml:trace>
  <inkml:trace contextRef="#ctx0" brushRef="#br2" timeOffset="204418.7231">8513 11734 792 0,'-2'-6'451'0,"2"-3"-1"16,0-1-115-16,2 3-164 15,2-1-29-15,3-1 10 0,14-6-52 16,82-45-7-16,-67 47-24 16,5-6 0-16,0 2-19 0,1-2 1 15,-5-1-17-15,-3-3-4 16,-6 4-10-16,-3 2-5 16,-10 4-9-16,-2 0-1 15,-4 7 0-15,-5-3 0 16,-4 7 4-16,-2 0 0 15,0 0 2-15,0-3 0 16,-3 1-1-16,-1-2-4 16,0-3-1-16,-3 0-3 15,-6-3-3-15,-73-65 3 16,67 64 1-16,2 2 1 16,2 3 3-16,-3 3 10 15,10-1 3-15,-1 6 11 16,4 4 2-16,5-4-1 15,0 2-6-15,2 3-6 0,0-1-9 16,0 39 0-16,13 70-2 16,-9-60-3-16,-2-3-3 15,1-1 0-15,1-13-3 16,2-2 1-16,1-10 0 0,-1-3-14 16,3-8-11-16,-3-9-25 15,3-6-11-15,-9 0-12 16,2-2 13-16,2-5 12 15,2-8 23-15,12-30 11 16,22-58 11-16,-29 54 3 16,-5 8-1-16,5 0 0 15,-5 13 0-15,3 7 3 16,-3 6-6-16,5 10 5 16,-4 3 3-16,5 11 9 15,-5 5 5-15,1 16 23 16,1 9 1-16,2 18 2 15,-5 1-11-15,7 14-6 16,2-8-23-16,4 7-122 16,5-16-120-16,19 7-409 15,1-17-19-15</inkml:trace>
  <inkml:trace contextRef="#ctx0" brushRef="#br2" timeOffset="206590.4325">28809 15043 1117 0,'-23'-66'396'0,"25"64"106"16,2 2-285-16,7 0-34 15,-11 0-36-15,4 0 1 16,2-5-63-16,16 5-11 16,10 0-20-16,73-8-13 15,-71 1-18-15,0-5 0 16,-6-1-27-16,-7 0-94 16,-10-2-77-16,-4 11-426 15,-10 14 19-15</inkml:trace>
  <inkml:trace contextRef="#ctx0" brushRef="#br2" timeOffset="206801.0626">28937 14549 1258 0,'13'-6'392'0,"9"6"119"0,8-5-311 16,8 10-69-16,14 1 11 15,-1-2-71-15,9-1-26 16,-7-1-27-16,3 0-114 16,-9-4-75-16,4 2-383 0,-16 0-2 15</inkml:trace>
  <inkml:trace contextRef="#ctx0" brushRef="#br2" timeOffset="208178.7789">29958 14162 769 0,'-4'-9'600'0,"2"14"-74"0,0 1-13 16,0-6-316-16,-1 0 4 16,3 6-52-16,0-1-13 15,0 25-37-15,13 75 10 16,-6-63-17-16,-5 7 8 16,-4-6-15-16,-3 4 0 15,-3-6-24-15,-1 4-1 16,1-7-18-16,-5 3-8 15,4-9-11-15,-1 4-2 16,3-10-9-16,-1 2 1 16,3-7-2-16,3-6-2 15,0 0-2-15,4-2 1 16,7-4-4-16,1-1-4 16,5-1 2-16,7-3-1 15,1-2-1-15,12-4 3 16,1-2-3-16,11-5-2 15,2-2 4-15,7-4-4 16,-7 3 2-16,3-3-14 16,-14 0-25-16,1 0-72 15,-14 0-42-15,-3-5-167 0,-7 5-65 16,-9 3-370-16,-6 5 11 16</inkml:trace>
  <inkml:trace contextRef="#ctx0" brushRef="#br2" timeOffset="208510.4576">30427 14401 1274 0,'4'3'414'0,"-2"9"145"15,3 6-335-15,-5 9-6 16,2-1-21-16,-2 10-27 16,2 1-66-16,-2 8-18 15,-2-3-30-15,0 6-8 0,2-1-23 16,-5 12-1-16,1-9-12 16,-4 3 1-16,1-12-6 15,-4 4-1-15,-1-11-4 0,1-4-17 16,0-9-52-16,-2 1-175 15,7-14-62-15,2 3-385 16,1 0-49-16</inkml:trace>
  <inkml:trace contextRef="#ctx0" brushRef="#br2" timeOffset="208874.2247">30701 14887 922 0,'2'-6'430'15,"2"10"40"-15,3 4-136 16,-7-8-152-16,0 3 20 15,2-1-35-15,0 8-13 16,0 5-49-16,0 13 6 16,7 64-28-16,-11-55-10 15,-5 5-29-15,1 14-5 16,-1-9-19-16,-3 0-1 16,1-2-10-16,-2-9-1 15,3-14-21-15,-1-5-102 16,5-11-82-16,0-8 339 0,8-6-817 15,-4 3 322-15</inkml:trace>
  <inkml:trace contextRef="#ctx0" brushRef="#br2" timeOffset="209843.393">31388 14158 978 0,'-30'-7'447'16,"2"14"42"-16,-4-1-170 16,-2 5-138-16,-7 4 0 15,7 4-55-15,0 2-25 16,6 3-44-16,6 6-13 16,9 2-18-16,11 4-5 15,7 1-16-15,10 3-3 16,6 1-4-16,15 2-2 15,5-9 2-15,13 4 1 16,-3-5-3-16,7 5 4 16,-13-2 1-16,-3 3-1 15,-9-3 0-15,-6 5 3 16,-5-5-3-16,-7 3-1 0,-9-5 2 16,-2 0 3-16,-4-6-4 15,-6 0 4-15,-5-3 1 0,-4 1-3 16,-4 0 3-16,-4-3 1 15,-3-3-2-15,-4-10 7 16,4-3 6-16,-4-14 5 16,5 1 1-16,-1-16 3 15,4-3-3-15,8-7-10 16,3 2-7-16,9-11-2 16,8 5-3-16,9-3-2 15,4 1 0-15,7-11-1 16,4 6 2-16,8-2-2 15,-1 6 1-15,4-1 0 16,-1 10 1-16,3-2-3 16,-11 2 1-16,2-7-2 15,-8 7 2-15,2-10 0 0,-9 6 4 16,-4-1 1-16,-4 8 0 16,-3-1 1-16,-8 4 5 15,0 3 16-15,0 8 13 16,-6-4 21-16,-3 6 11 15,-1 1 12-15,-3 1-8 16,-4-4-8-16,-5 11-16 0,-3-2-16 16,-1 4-14-16,-10 2-36 15,3 2-41-15,-3 5-207 16,6-1-379 0,-4 7-93-16,-7 2-272 0</inkml:trace>
  <inkml:trace contextRef="#ctx0" brushRef="#br2" timeOffset="222964.639">9731 10844 843 0,'2'-4'334'0,"-2"2"45"0,2 2-176 16,-2 0-70-16,0 0 11 16,0-2-23-16,0 2 10 15,0 0-23-15,0 0 19 16,0 0-13-16,0 2 17 16,0 0-17-16,0 2 20 15,0 3-22-15,0 4-2 16,-2 14-27-16,-2 71-5 15,-3-68-26-15,-1 4-10 16,1-2-11-16,-4 2-6 16,3-6-10-16,-5 4-4 15,4-6-1-15,-3 1-4 0,3-6 4 16,-4 7-1 0,7-5 3-16,-7 9 0 0,2-4 6 15,-2 6-6-15,-2-6 5 16,5 6-5-16,-1-6-4 15,-2 1-5-15,5-1 3 16,1 2-4-16,-1-11-3 16,3-2 3-16,3-4-4 0,0-1-19 15,0-7-24-15,0-3-45 16,2 0-41-16,-2 0-107 16,0-3-52-16,-1-1-29 15,1 2-331-15,0-4 79 16</inkml:trace>
  <inkml:trace contextRef="#ctx0" brushRef="#br2" timeOffset="223325.0508">9386 10902 1181 0,'0'0'375'0,"4"7"129"0,-1-1-328 16,-3-6 13-16,2 2-23 0,2 5 1 15,9 8-52-15,4 21 6 16,84 60-23-16,-61-64-4 16,1-6-28-16,2-5-2 15,-7 1-19-15,-2-3-1 16,-4-2-10-16,0 4-6 15,-4 1-8-15,0 1-2 16,-1-1-11-16,-1-1 0 16,-9-4-6-16,0-2-4 15,-2 0-19-15,-7-6-92 16,-4-3-82-16,2-4 312 16,-4-2-816-16,0 0 316 15</inkml:trace>
  <inkml:trace contextRef="#ctx0" brushRef="#br2" timeOffset="223840.6664">10073 10340 920 0,'4'2'436'0,"5"6"78"15,-1 12-184-15,3 1-66 16,-4 5-31-16,-1 8 4 15,0 0-75-15,1 2-18 16,-3 1-31-16,0-5-6 16,-1-6-39-16,-1 1-1 15,-2-7-21-15,2 1-3 16,0-6-8-16,4 0 0 16,1-2-11-16,4-5 2 15,-3 1-7-15,3-3-5 16,4-1-3-16,0-3-5 15,4 0-1-15,2-2-4 16,1 0 0-16,3-2-3 16,-1-3 3-16,0-1-1 15,-3 0-7-15,0-3-48 0,-6 5-30 16,-4-5-101-16,-5 1-74 0,-6 8-129 16,0 0-329-16,-2 0 37 15</inkml:trace>
  <inkml:trace contextRef="#ctx0" brushRef="#br2" timeOffset="224121.9529">10409 10421 903 0,'9'0'444'0,"1"8"68"15,1 3-183-15,2 8-63 16,0 3-39-16,-3 3-5 16,1 8-79-16,0 5-16 15,0 1-37-15,-3 5-13 16,-2-5-36-16,-1 4-6 16,-3-5-22-16,-2 5-7 15,-4-11-32-15,-3 11-129 0,-3-9-110 16,1-2-423-16,-4-4-20 15</inkml:trace>
  <inkml:trace contextRef="#ctx0" brushRef="#br2" timeOffset="224450.1191">10677 10761 1035 0,'8'0'381'16,"3"6"87"-16,0 5-234 15,-1 4-48-15,-1 6 14 16,-1 3-52-16,-3 4-11 15,1 6-35-15,-4 5 0 16,0-5-30-16,0 9-15 16,3-7-25-16,-7-4-10 15,2-4-8-15,-3-3-73 16,-1-10-68-16,-2-6 309 16,10 2-819-16,2-3 302 0</inkml:trace>
  <inkml:trace contextRef="#ctx0" brushRef="#br2" timeOffset="225284.1754">11156 10186 920 0,'-15'2'461'15,"-4"4"23"-15,-1 5-147 16,1 4-149-16,2 0 2 15,0 0-54-15,2 2-22 0,4 0-43 16,5 2-9-16,-1-2-22 16,10 5-13-16,3 1-11 0,5 3-7 15,2 0-7-15,12 6-3 16,3 0 2-16,6 2-1 16,1 0-3-16,5 3 3 15,-6-7 2-15,3 2-4 16,-7 0 2-16,0-2 5 15,-11-5-5-15,-6 7 1 16,-7-2 5-16,-4 7-4 16,-6-5 1-16,-7 11 5 15,1-5-2-15,-10-2-4 16,-1-8 3 0,-5-2-1-16,5-15-1 0,-9-1 2 0,9-10 1 0,-3-6 3 31,3-5-2-31,-1-8-1 0,9 2-1 0,1-13-1 31,5 0-6-31,5-9 2 0,6-1 0 0,9 3-4 31,2 8-1-31,11-6 1 0,-1 5-2 0,8-2 2 16,-1-2 1 0,6-4 0-16,-6 1 4 0,5-6 3 15,-3 5-4-15,0-1 0 16,-8 5 2-16,0 0-2 15,-3 8-3 1,-6 5 3-16,-6-3 1 0,-3 3-1 16,-3 6 2-16,-3-6 2 15,-4 3 1-15,-3-1 2 16,-1 6 8-16,-3-6 19 16,-6 4 8-16,0-2 17 15,-2 4 2-15,-6 3-4 0,1 5-17 16,-10 1-11-1,2 8-13-15,-6 3-44 0,2 3-53 16,-7 12-203 0,7 12-414-16,-13 11 21 15</inkml:trace>
  <inkml:trace contextRef="#ctx0" brushRef="#br2" timeOffset="236710.6689">8412 16074 1109 0,'3'0'374'15,"-1"4"83"-15,6-4-274 16,-8 0-51 0,2-2 9-16,3 0-39 0,1-2 5 15,7-5-10-15,19-14 11 0,66-50-15 16,-59 39-3-1,0 6-17-15,-1-4-9 0,-2 8-18 16,3-1-10 0,-7 6-14-16,4-7-7 0,-6 7-5 0,-4-7-9 15,-5 7 1 1,-1-1-51-16,-10 5-44 16,-5 5-131-16,-7-1-50 0,-3 11-379 15,3 0 31-15</inkml:trace>
  <inkml:trace contextRef="#ctx0" brushRef="#br2" timeOffset="237022.4728">8539 15428 1037 0,'-2'7'449'15,"-1"1"39"-15,6 7-191 16,-3-13-145-16,2 3-2 16,0 5-42-16,15 33-11 15,28 64-33-15,-24-54 5 16,1-5-8-16,1 3 0 16,-4-8-18-16,3 12-8 15,-9-8-14-15,4 11-7 16,-6-2-10-16,1-3-25 31,-1-6-38-31,2-6-122 0,-7-13-61 0,7-5-390 16,4-12 15-1</inkml:trace>
  <inkml:trace contextRef="#ctx0" brushRef="#br2" timeOffset="237551.305">9273 15501 1136 0,'-2'-4'422'0,"2"8"110"15,0 4-270-15,0-5-43 16,-3-3-29-16,1 8 3 16,0 1-70-16,0 25-10 15,-4 60-30-15,6-53 0 16,-3-9-22-16,6 0-2 0,-3-6-18 15,0-1 3-15,2-3-18 16,4-1 0-16,-2-2-10 16,7 3-2-16,-2-5-9 0,1 0 1 15,1-4-8-15,4-5 3 16,0-1-4-16,2-1 5 16,-2-4-3-16,9 0 3 15,-5-2-2-15,9 0 3 16,0-2-7-16,-1-4 2 15,-1-1-26-15,-2-3-56 16,-7-1-62-16,-4 0-156 16,-3 1-53-16,-3 3-350 15,-1 7 6-15</inkml:trace>
  <inkml:trace contextRef="#ctx0" brushRef="#br2" timeOffset="237832.336">9572 15832 1102 0,'5'-8'414'16,"-1"6"77"-16,0 0-240 0,0-1-80 15,1 3 14-15,-1 3-44 0,0 1-11 16,3 13-36-16,6 19 4 15,14 67-33-15,-29-56-12 16,-2-2-22-16,-2 6-9 16,1-6-13-16,-1-4-45 15,-1-9-47-15,3-8-155 16,-2-12 8-16,8 3-424 16,2-4 32-16</inkml:trace>
  <inkml:trace contextRef="#ctx0" brushRef="#br2" timeOffset="238113.5542">9947 15969 1130 0,'6'7'427'0,"3"6"108"16,-1 4-284-16,1 8-22 16,-3 7-41-16,-1 9-13 0,-1 2-73 15,-6 4-18-15,0-6-32 16,-3 3-14-16,-1-11-17 16,0 1-59-16,1-6-66 0,1-7-164 15,4 0-378-15,9 1 8 16</inkml:trace>
  <inkml:trace contextRef="#ctx0" brushRef="#br2" timeOffset="238833.9688">10323 15687 1146 0,'-23'2'398'16,"-1"7"86"-16,-3 6-275 0,3 0-62 16,0 6 3-16,7-6-55 15,0 6-15-15,9-6-35 0,6 2-4 16,6-2-20-16,9 3-8 15,6-1-10-15,7 6 0 16,-1 1-5-16,10 6 3 16,-8-5 0-16,3 12 1 15,-4-5 0-15,-2 8 2 16,-5-1-4-16,-2 2 6 16,-9-3-1-16,-5 1 2 15,-10-9-1-15,-6 2 2 16,-2-7-2-16,-6 3-2 15,2-7 1-15,-7-1 1 16,5-12 0-16,-7 3-2 16,9-13 3-16,-3-5-3 15,9 5-3-15,7-8-7 16,6-3-1-16,6-4-11 16,7-5-9-16,6-3-5 15,5-5 5-15,8-7-5 16,2-1 9-16,7-11 6 15,0-1 7-15,1-5 2 16,-3 8 4-16,-5 2 0 16,-8 8 7-16,-3 5 0 0,-8 11-2 15,0 0 0-15,-4 6 3 16,-7 0 1-16,1 4 8 16,-5-6 23-16,-5 2 7 0,1-2 25 15,-2 4 11-15,-3-4 20 16,1 6-15-16,-5 5 14 15,-2-3-21-15,0 5-11 16,-5 4-27-16,-3-2-9 16,4 6-18-16,-5 2-46 15,3 7-65-15,-5 4-189 16,2 9-405-16,1-2 9 16</inkml:trace>
  <inkml:trace contextRef="#ctx0" brushRef="#br2" timeOffset="241154.1975">13437 13888 617 0,'-2'-4'335'0,"0"0"7"16,2 1-131-16,0 1-35 15,-2 0-38-15,2 0 19 16,0 2-21-16,0 0 22 15,0 0-19-15,0 2 12 16,0 2-22-16,0 3 10 16,2 25-31-16,11 79 6 15,-11-66-22-15,-2 4-10 0,-2-6-23 0,0 13 2 16,2-7-18-16,0 11-4 16,-5-7-6-16,8 5-1 15,-3-11-14-15,-3 4-5 16,3-12-4-16,5 4-4 15,-7-13-5-15,6 0-71 16,0-5-64-16,5 9 19 16,8 1-593-16,2 16 145 15</inkml:trace>
  <inkml:trace contextRef="#ctx0" brushRef="#br2" timeOffset="242629.8781">13910 13826 1101 0,'2'-11'401'0,"-2"7"97"16,2 4-269-16,-2 0-20 15,3 0-34-15,-1 2 7 16,2 0-45-16,0 7 2 0,7 8-28 15,2 13 12-15,25 68-18 16,-33-59-6 0,-5-3-20-16,-3 1-4 15,3-3-20-15,-2 0-6 16,2-10-13-16,-2 3-9 16,0-1-6-16,0-5-6 15,2-1-4-15,0-3 2 16,0-6-1-16,6 1-1 15,-6-5-1-15,0-7 1 0,0 0-3 16,2 2-4-16,3 0 0 16,1 0-1-16,3-2-3 15,23 9-1-15,64-1-1 16,-59-14-1-16,-1-1 3 16,2 3-1-16,-8-2-15 0,0-3-47 15,-4 3-31-15,-7-1-102 16,-6-1-71-16,-2 6 287 15,-3 2-746-15,-1 10 315 16</inkml:trace>
  <inkml:trace contextRef="#ctx0" brushRef="#br2" timeOffset="242913.2147">14383 13848 1218 0,'-2'-3'441'0,"2"10"124"0,0 3-310 16,0-10-22-16,0 9-39 16,0 30-6-16,2 80-68 0,-4-57-6 15,0 0-24-15,0 20-1 16,-3-10-27-16,-1 14-10 15,2-5-22-15,-7 3-6 16,2-22-11-16,1-5-70 16,-1-20-93-16,11 1-588 15,5-8 96-15</inkml:trace>
  <inkml:trace contextRef="#ctx1" brushRef="#br2" timeOffset="92933.3821">22115 18354 0</inkml:trace>
  <inkml:trace contextRef="#ctx0" brushRef="#br2" timeOffset="244446.3978">14880 13800 1088 0,'2'-12'448'0,"0"12"75"16,0 0-254-16,-2 0-46 16,0 2-48-16,2-2 19 15,0 6-51-15,3 7 3 16,7 21-21-16,25 77 11 0,-33-63-32 15,0 5-2-15,-1-8-30 16,-1 4-5-16,2-10-25 0,-2 3-3 16,2-7-18-1,1-5-1-15,1-5-8 16,5-1 0-16,-3-11-4 16,7-3 3-16,2-1-6 15,3-3 0-15,-1-1-1 16,2-1-3-16,3-2-1 0,-1-4 3 15,1 0-4-15,2-5-1 16,-3 1 3-16,3-3-31 16,-5-1-30-16,1 3-70 15,-5 1-66-15,0-3-175 16,-9 3-9-16,7-3-360 16,-2 13 14-16</inkml:trace>
  <inkml:trace contextRef="#ctx0" brushRef="#br2" timeOffset="244874.0245">15374 13907 937 0,'-4'-19'500'16,"8"19"36"-16,-4 0-170 0,2 9-98 15,-2-9-52-15,0 2 15 16,0 6-72-16,4 37-12 15,9 75-35-15,-13-45 0 16,0-2-32-16,0 17 1 16,-2-7-23-16,-2 15-7 15,0-12-18-15,-3 6-7 16,-1-11-14-16,-3 0-11 16,4-25-41-16,3-2-187 15,13-27-306-15,8-7-255 16,-2-20-196-16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8-11-07T19:34:09.825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11-07T19:34:11.189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12649 11948 0,'0'0'0</inkml:trace>
  <inkml:trace contextRef="#ctx1" brushRef="#br0">5624 6126 1094 0,'-24'-11'471'0,"9"15"59"0,7-4-218 15,10 0-108-15,-2 0-7 16,2-4-66-16,7 4-12 15,36-2-47-15,96-9 12 16,-58 5-17-16,16-3 0 16,-11 1-22-16,6 1 1 15,-22 3-19-15,-1 4 1 16,-17 0-11-16,-5 0 2 16,-13 7-1-16,-4-5 3 15,-10 0-4-15,-3-2 8 16,-6 6 1-16,-5-4 2 15,1 5 2-15,-9-7 14 16,-2 4 1-16,0 11 1 16,-11 41-6-16,-28 89 0 15,13-64-13-15,-4 16-8 16,2-10-3-16,-2 16-4 16,9-15-5-16,-3 8-3 15,9-10-1-15,-2 3-2 16,8-16 1-16,0 4-24 15,5-23-26-15,-1-7-108 0,5-22-93 16,0 1-464-16,4-7-64 16,-13-2-193-16</inkml:trace>
  <inkml:trace contextRef="#ctx1" brushRef="#br0" timeOffset="203.1147">5915 6885 1484 0,'2'-4'461'0,"17"4"157"16,11 0-422-16,22-4-6 15,6-1-46-15,19-7-38 0,2-3-69 16,13-17-7 0,-15 4-47-16,13-17-157 0,-18 8-95 15,10 5-387 1,-20 13-58-16</inkml:trace>
  <inkml:trace contextRef="#ctx1" brushRef="#br0" timeOffset="469.9392">7124 6085 1305 0,'37'-13'440'16,"7"3"105"-16,16-10-356 15,-6 6-31 1,6-8-27-16,-7 3-73 0,1 2-26 16,-14 0-17-16,1 2-1 15,-15 0-15-15,-7 4-91 16,-8-4-71-16,-9 15-416 15,-13 6 24-15</inkml:trace>
  <inkml:trace contextRef="#ctx1" brushRef="#br0" timeOffset="904.5798">7113 6199 1175 0,'-15'51'401'0,"11"15"121"16,2-6-308-16,11 2-45 16,1-4-40-16,5-2-34 15,2-9-72-15,7-5-19 16,-5-5-5-16,5-3-3 16,-3-13 0-16,1-4-2 0,-1-6-5 15,5 2-23-15,-3-7-5 16,9 1-12-16,0 1-6 0,9-1 4 15,-2-7 21 1,12 11 9-16,-8-1 12 16,4 3 9-16,-13 8 2 0,-4 7 15 15,-15 0 11-15,-9 6 38 16,-14-2 28 0,-11 9 40-16,-11-3 8 0,-13 5 13 15,-4-9-27-15,-5-8-19 16,5-7-40-16,0-14-20 15,9-12-26-15,3-10-12 16,12-6-24-16,8-12-91 16,13-3-65-16,12-3-138 15,16 5-352-15,17 6-5 16,8 15-158-16</inkml:trace>
  <inkml:trace contextRef="#ctx1" brushRef="#br0" timeOffset="1232.4615">8695 6049 1172 0,'-4'-17'467'0,"-3"8"116"15,-1 3-278-15,-5 2-37 0,0-3-48 0,-2 7-12 16,0 0-79-1,-11 11-21-15,-1 4-22 0,-10 6-1 16,5 9-23 0,-4 13-10-16,10 8-17 0,7 18-6 15,10 8-7-15,5 2-7 16,10-13 0-16,9 3-6 16,7-22-3-16,10-7-3 15,6-18-17-15,12-14-76 16,-1-18-45-16,2-16-169 0,-8-2-92 15,4-4-364 1,-19 2 1-16</inkml:trace>
  <inkml:trace contextRef="#ctx1" brushRef="#br0" timeOffset="1518.039">8624 5548 1168 0,'-17'0'508'16,"6"5"66"-16,7 8-223 16,4 6-111-16,2 13-15 15,5 13-46-15,1 30-23 16,5 10-56-16,0 26 1 16,-2 9-24-16,4 26-13 0,-5-20-27 15,3 13-13 1,-2-15-8-16,4 4-7 15,-4-31-6-15,-1 7-76 16,1-20-57-16,-2 3-223 0,-1-7-371 16,-4-3-42-1,-1-15-259-15</inkml:trace>
  <inkml:trace contextRef="#ctx1" brushRef="#br0" timeOffset="2028.486">5528 8143 1407 0,'-11'0'395'0,"20"2"164"16,16 2-385-16,24-4 23 16,16 0-13-16,42-6 13 15,15-5-48-15,40-10 21 16,5-3-29-16,49-12-2 16,-12 0-24-16,20-1-15 15,-23 9-47-15,16-2-13 0,-42 16-22 16,11-1-8-1,-29 6-6-15,-3-4 0 16,-37 2-4-16,-8 1-7 16,-36-1-30-16,-13 3-85 15,-23 1-107-15,-20 20-196 0,-17 15-379 16,-17 23-13-16</inkml:trace>
  <inkml:trace contextRef="#ctx1" brushRef="#br0" timeOffset="2658.4348">6600 8671 1579 0,'2'-13'431'0,"13"13"169"16,11-4-410-16,25 2-63 15,13 0-13-15,20 0 1 0,-1 4-63 16,5 6-24-16,-18 5-17 15,-7 7-1-15,-23 7-2 16,-6 14-2-16,-16 0 5 16,-14 12 9-16,-13-2-2 0,-14 9 7 15,-5-11-2-15,-8 3 9 16,3-14-5-16,-3 1 3 16,10-11 0-16,9-5-4 15,7-10-16-15,10 2-8 16,10-4-9-16,16-3-8 15,6 5 1-15,17 0 3 16,7 0 3-16,12-3-2 16,-3-1-1-16,5 2-3 15,-14 1 2-15,-5 3 2 0,-17 0 2 16,-10 13 7-16,-13-2 6 16,-13 4 8-16,-13 4 12 15,-18 11 37-15,-3-4 17 0,-17 12 16 16,-5-4-2-16,-6 3-6 15,2-16-29 1,-7-2-21 0,9-19-21-16,-4-8-12 15,8-14-34-15,3-14-84 0,6-9-107 16,8-2-575-16,7 6 83 0</inkml:trace>
  <inkml:trace contextRef="#ctx1" brushRef="#br0" timeOffset="5584.3594">9634 7580 1131 0,'-2'-4'361'0,"0"0"131"16,0 0-306-16,2 1-2 15,0 1-24-15,2 0 0 0,2-2-58 16,3 4 4-16,1-2-13 15,20 0 2-15,60-5-27 16,-58 11-3-16,-4-8-22 16,1 0-5-1,-3 4-20-15,2-2-3 0,-7-5-8 0,-2 1-5 16,-4 0-18-16,-7-5-105 16,-4 4-86-16,-4 1-460 15,0 4 22-15</inkml:trace>
  <inkml:trace contextRef="#ctx1" brushRef="#br0" timeOffset="5787.4451">9699 7095 1185 0,'17'-17'414'16,"2"15"109"-16,9-5-296 15,0 3-28-15,12 2-9 16,-1 0-83-16,12-7-36 16,-2 7-41-16,16-11-37 15,-3 0-88-15,15 3-499 0,-13 10 117 16</inkml:trace>
  <inkml:trace contextRef="#ctx1" brushRef="#br0" timeOffset="7000.5183">11286 7818 1135 0,'-12'-7'398'0,"5"7"116"16,5-2-296-16,2 0-29 15,0 0-32-15,2-2-1 16,3 4-56-16,9-2 12 16,42-3-4-16,85 1 19 15,-59 4-12-15,23 4 12 16,-7-4-20-16,30 0 8 15,-1-4-27-15,29 0-2 16,-15-3-22-16,17-8-6 16,-18 5-21-16,3-10-4 15,-23 1-12-15,8-7-7 16,-21 7-5-16,4-9-5 0,-18 3-1 16,-1-1-3-16,-22 3 0 15,-3-1 0-15,-20 9 0 16,-9 4 0-16,-14 3-16 0,-14 4-64 15,-12 6-56-15,-15 8-159 16,-13 7-128-16,-11 31-380 16,-6 9-6-16</inkml:trace>
  <inkml:trace contextRef="#ctx1" brushRef="#br0" timeOffset="7391.439">11785 8338 1472 0,'11'-11'485'0,"2"37"170"15,4 6-404-15,4 19-11 0,-2 2-32 0,1 20-18 32,-1 6-79-32,-4 18 0 0,-2 1-27 0,2 11-14 15,-7-8-27-15,7-1-16 16,-2-21-16-16,0-4 0 15,-2-15-19 1,4-11-74-16,-2-12-36 0,6-14-220 16,0-12-79-1,13-1-366-15,-4 1-46 0</inkml:trace>
  <inkml:trace contextRef="#ctx1" brushRef="#br0" timeOffset="7894.5455">12690 8280 1498 0,'7'-22'474'0,"3"14"165"0,10-1-417 16,12-1-7-16,0 3-35 0,15 5-22 15,0 4-71-15,7 7 4 16,-12 12-16-16,3 13 5 16,-15 9-18-16,-6 23 4 15,-18 5-16-15,-10 17-2 16,-13 4-21-16,-11 13-1 15,-4-11-14-15,-7 0-3 16,7-13-8-16,-2-10 1 16,8-20 0-16,7-8 0 15,6-13 5-15,7-5 2 16,8-8 2-16,7-4-5 16,3-2 0-16,16 4-4 15,4-9-2-15,20 1-1 16,-1-5-1-16,15-11 2 15,-4 1 2-15,9-9-37 16,-15-5-34-16,-3-10-109 16,-12 2-90-16,8 2-546 15,-13 5 75-15</inkml:trace>
  <inkml:trace contextRef="#ctx1" brushRef="#br1" timeOffset="15221.8677">8327 9324 885 0,'-2'-5'490'0,"6"16"-11"16,5-2-118-16,-7-7-179 16,2 2-33-16,9 11 29 15,15 21-44-15,79 80-13 16,-65-73-33-16,10 14 7 16,-3-5-20-16,11 3 2 0,-4-8-12 15,8 5 3-15,-4-9-15 16,6 4-3-16,-8-7-11 15,8 5-7-15,-8-9-5 0,4 3-4 16,-4-5-2-16,6-4-1 16,-11-4-6-16,12-5 0 15,-8-6 1-15,8-4-2 16,-10-5-1-16,7-6 5 16,-10 2-7-16,1-2 1 15,-8-4-2-15,7 0 0 16,-12-3-3-16,9-5 2 15,-2-1 2-15,7-4-1 16,-5-3 2-16,7-1 0 16,-7 0-1-16,-2-3-6 15,-6 3 1-15,4 4-5 16,-9 4 2-16,0-4-3 16,-6 6 4-16,-2 0-44 15,-8 1-42-15,-8-3-106 16,-9 4-65-16,-8-4-168 15,-1 5-320-15,4 6 43 16</inkml:trace>
  <inkml:trace contextRef="#ctx1" brushRef="#br1" timeOffset="15612.4777">10294 9497 1230 0,'10'0'358'0,"12"8"156"15,5-1-345-15,14-1-1 16,4 5-20-16,13 0-22 16,-3-1-64-16,8 5-3 15,-12 0-17-15,5 2-1 16,-7 3-7-16,0-1-2 16,-6-2-9-16,2 0 1 15,-9-2-5-15,-2 0-6 16,-10-4-5-16,-1 4 2 15,-5-7-2-15,-6 3 9 16,-5-2 9-16,-3 6 19 16,-8 0 4-16,-7 10 10 15,-4 7-6-15,-11 9-2 16,-4 0-20-16,-14 12-8 16,-1-4-8-16,-9 7-5 15,7-9-13-15,-4-2-46 16,12-13-54-16,-2-2-140 15,12-9-68-15,-4 11-378 16,1 9 12-16</inkml:trace>
  <inkml:trace contextRef="#ctx1" brushRef="#br1" timeOffset="16081.2773">8941 10838 888 0,'-4'-4'509'0,"2"6"4"15,-1 6-128-15,3-8-149 16,-2 0-43-16,0 9 5 15,0 19-55-15,-2 92-15 16,-3-63-35-16,-6 22 1 16,-1-2-23-16,-8 11-8 15,-1-9-23-15,1-2-16 16,7-19-12-16,-2-4-38 16,4-27-38-16,5-10-135 15,3-8-97-15,3-7-425 16,9-6 9-16</inkml:trace>
  <inkml:trace contextRef="#ctx1" brushRef="#br1" timeOffset="16331.3082">8680 10932 1238 0,'15'7'384'0,"11"12"150"15,8 4-342-15,13 16 12 0,0 4-20 16,11 10-25-16,-5-2-62 0,7 18-9 16,-2-9-35-16,4 4-13 15,-8-11-18-15,3-1-23 16,-7-14-65-16,-1-8-165 16,-11-11 226-16,7-1-639 15,-15-10 138-15</inkml:trace>
  <inkml:trace contextRef="#ctx1" brushRef="#br1" timeOffset="16782.34">9754 10513 1224 0,'2'-13'443'0,"5"17"109"0,1 5-248 31,-8-9-79-31,2 4 18 16,1 3-65-16,9 27-27 15,25 71-64-15,-22-58-4 16,-2-11-26-16,2 9 5 16,2-7-19-1,2 3 2-15,-4-9-5 0,2 0-4 0,0-4-11 16,3-2-2-16,-1-13-9 15,4 2-6-15,1-9-3 0,4-10-3 16,-5-7-6-16,5-13-62 16,-4-5-31-16,-5-12-134 15,-4 7-112-15,2-1-423 16,-9 18 33-16</inkml:trace>
  <inkml:trace contextRef="#ctx1" brushRef="#br1" timeOffset="17032.3157">10127 10367 1096 0,'2'-6'458'0,"8"23"100"16,-3 13-233-16,6 28-43 0,-3 8-37 15,3 28-9 1,-2 3-81-16,-3 16-35 0,-5-10-51 0,-1-1-16 15,2-23-27 1,0-8-25-16,3-33-48 16,1-10-174-16,3-21-112 15,6-9-396-15,-4-9-65 0</inkml:trace>
  <inkml:trace contextRef="#ctx1" brushRef="#br1" timeOffset="17859.389">9204 6241 1080 0,'15'-72'374'0,"-11"65"97"16,1 5-257-16,1-9-58 0,-6 9-22 16,2-2 16-16,3 0-44 0,7-5-1 15,21-10-10-15,74-50 10 31,-62 33-23-31,10-7-7 16,-1-4-20-16,6-8-6 16,-9 14-17-16,2-2-4 15,-8 7-9-15,0 8-3 16,-6 7-4-16,1 1-1 16,-5 10-1-16,-1-5 1 15,-4 11-3-15,6-7 0 16,-6 7 0-16,2-3-4 15,0 7 0-15,13 0 4 16,-6 0 1-16,8 0 5 16,0 4 8-16,2 1 3 15,-6-3-1-15,6 4 5 16,-6 3-6-16,2-1-1 16,-11 1-3-16,3 2-3 15,-12-3-7-15,3 3-2 0,-6-11-3 0,-1 4-12 16,-4-4-33-1,-2-4-114 1,-4 2-99-16,0 0-478 0,1-1 21 0</inkml:trace>
  <inkml:trace contextRef="#ctx1" brushRef="#br1" timeOffset="18296.8778">10630 5247 1158 0,'4'-2'397'31,"6"8"99"-31,8 0-282 0,7 3-75 0,7 2-2 16,0 4-56-1,7 2-27-15,-3 4-18 0,7 5 5 16,-6 4 0-16,1-2 7 15,-8-3-3-15,2 7 5 16,-4-4-6-16,0 0 0 16,-5-7-7-16,3 5-5 15,-7 0-7-15,1-5-3 16,-8-2-4-16,3 3 7 16,-6-1 5-16,-1 9 17 15,-5-2 6-15,-1 19 11 16,-7-4-5-16,-5 6 2 0,-5-6-18 15,-7 2-11 1,-1-13-12-16,-9-2-20 0,2-9-32 16,-7-8-81-1,5-9-54-15,-13 3-155 0,5-14 431 16,-5 5-795 0,4-4 337-16</inkml:trace>
  <inkml:trace contextRef="#ctx1" brushRef="#br1" timeOffset="18703.1895">9589 4922 1182 0,'11'8'443'0,"-2"7"113"16,-1 0-322-16,3 15 28 15,-5-2-53-15,-1 19-13 16,-3 2-61-16,-6 7 3 0,-5-9-44 16,-4 8-10-16,-2-7-30 15,-2-6-17-15,4-5-21 16,-4-3-39-16,-2-13-31 16,-7 1-171-16,0-9-102 15,-4-1-404-15,1-5-38 0</inkml:trace>
  <inkml:trace contextRef="#ctx1" brushRef="#br1" timeOffset="18921.947">9309 4956 1146 0,'32'19'441'16,"2"13"96"-16,9 15-281 15,2 0-44-15,7 3-17 16,-1-3-87-16,9-9-42 16,-13-8-33-16,0-4-9 15,-6-13-30-15,-7-5-79 16,-13-8-76-16,1-4 147 16,1 0-595-16,3-3 185 0</inkml:trace>
  <inkml:trace contextRef="#ctx1" brushRef="#br1" timeOffset="19250.1544">10032 4648 1079 0,'7'11'441'0,"1"14"97"15,3 1-278-15,0 6 8 16,0-2-53-16,-1 0-15 16,-1-2-69-16,-1 0-13 15,1-5-40-15,2 3-11 16,-1-5-32-16,3 0-9 0,2-3-15 16,11-6-4-1,-3-7-8-15,7-1-4 0,-4-13-19 16,-2-6-66-1,-7 3-52-15,-2-8-130 0,-9-1-45 16,0 4-354 0,-3 0 42-16</inkml:trace>
  <inkml:trace contextRef="#ctx1" brushRef="#br1" timeOffset="19500.2105">10401 4485 1098 0,'8'11'453'0,"7"15"93"0,4 6-291 16,3 23 25-16,-5 3-51 0,4 13-26 16,-8-7-64-16,0 11-18 15,-7-11-45-15,1 7-27 16,-5-9-28-16,4 0-7 15,-1-11-9-15,1-2-86 16,0-13-101-16,9 9-515 16,-4 2 55-16</inkml:trace>
  <inkml:trace contextRef="#ctx1" brushRef="#br1" timeOffset="23684.9643">11550 6261 1125 0,'0'-2'313'0,"2"-1"124"0,4 6-316 15,-6-6 8-15,2 1-2 0,5-2 13 16,14-2-28-16,20-5 9 16,62-23-21-16,-56 23 2 15,-5 0-31-15,6 3-4 16,-10 1-16-16,3 7-2 16,-11 5-15-16,-7 7 4 15,-8 3-2-15,-6 9 15 16,-11 4-3-16,-13 12 3 15,-5 1-10-15,-7 4-4 16,-8-2-19-16,-3-1-5 16,1-9-6-16,-3-4 0 15,12-5-3-15,-2-5-2 16,11-8 0-16,6 0-1 16,6-1-5-16,5-1-5 15,7-3 0-15,-5-6-4 16,2 0-2-16,2 7 1 15,2-3 3-15,18 11 3 16,72 49 1-16,-61-45 3 16,1-1 1-16,5 3-2 15,-9-2 0-15,4 5 3 16,-8-1-3-16,0 3 2 16,-11 0 4-16,2-1 0 15,-10-3 1-15,-1-3 2 0,-8-2 1 0,-8 2 7 16,-5-2 4-1,-11 11 8-15,-1-4 7 0,-14 6 9 16,1-5-5-16,-7-1-2 16,2-3-16-16,0 1-1 15,11-12-19-15,4-1-39 16,9-11-21-16,8-5-118 16,9-10-92-16,13-9-65 15,14 1-335-15,12 1 32 16</inkml:trace>
  <inkml:trace contextRef="#ctx1" brushRef="#br1" timeOffset="24939.7288">12697 6179 1131 0,'-11'-8'375'0,"0"10"139"16,1 2-302-16,-5 7-3 15,0 6-22-15,-5 11 0 16,1 6-71-16,0 17 1 16,4 1-22-16,-2 14-5 15,4 3-31-15,0 14-7 16,2-8-22-16,5 12-5 15,2-10-15-15,10-2-6 0,7-19-9 16,11 0 0-16,3-20-12 16,12-4-25-16,-1-13-12 15,7-14-20-15,-2-12-3 0,6-14 5 16,-2-7 28-16,1-11 13 16,-10 3 23-16,1-13 5 15,-12 6 5-15,-5-17 1 16,-7 9 0-16,-13-11 13 15,-9 6 16-15,-10 1 22 16,-6 8 9-16,-11 0 9 16,4 14-7-16,-7 3-16 15,5 5-24-15,4 8-6 16,9 6-21-16,4-2-76 16,9 5-59-16,6 1-168 15,6 9-375-15,-4-2 19 16</inkml:trace>
  <inkml:trace contextRef="#ctx1" brushRef="#br1" timeOffset="25439.5257">13546 6111 1204 0,'0'-4'469'16,"0"4"138"-16,-2 2-319 0,0-2 2 15,0 4-50-15,-2 2-33 16,-13 35-98-16,-33 90-17 16,29-67-38-16,6 4-17 15,4-4-24-15,5 7-7 16,4-20-6-16,10 5-6 15,5-11 2-15,11 0-3 16,1-17 0-16,12-9-13 16,-1-8-4-16,7-11-15 15,-5-11-6-15,3-4-7 16,-5-7 9-16,-1-3 3 16,-10-1 14-16,-3-12 9 15,-7 3 11-15,-5-3 5 16,-10 2 5-16,-6-7 10 15,-9 6 6-15,-11-16 9 16,-1-1 1-16,-10-10 5 16,5 2-9-16,-4 2-6 15,10 18-11-15,-2 5-3 0,13 22-21 16,-2 2-84-16,11 5-73 16,8 4-151-16,11 6-371 15,-11-2 17-15</inkml:trace>
  <inkml:trace contextRef="#ctx1" brushRef="#br1" timeOffset="25881.342">14479 6032 739 0,'-6'-15'473'0,"8"13"33"15,-4 0-90 1,0-1-134 0,0-1-25-16,-3 4 5 0,1 0-88 15,-2 4-12-15,-3-1-46 0,-6 1-10 0,-8 11-33 16,-67 49-14-16,68-38-25 0,5 10-2 15,2 5-18-15,5 10-6 16,5 0-2-16,3 3 1 31,4-7-10-31,9 2 2 0,2-10 3 0,6-3-2 16,2-10-2-16,9-5-1 16,3-6 2-16,9-9-7 15,-3-6 3-15,6-10-30 0,-7-1-26 16,-3-10-83-1,-12-3-53-15,-6-4-148 0,-10 0 455 16,-1-2-791 0,-4 3 351-16</inkml:trace>
  <inkml:trace contextRef="#ctx1" brushRef="#br1" timeOffset="26212.9618">14377 5465 1262 0,'0'15'481'0,"2"15"94"16,4 8-348-16,1 22 22 15,1 9-62-15,3 31-26 16,-3-3-45-16,1 22 0 31,-3-1-34-31,1 21 1 0,-1-26-13 16,3 16-1-1,-3-22-17-15,-1-3-4 0,1-24-20 16,3-8-9 0,-3-23-15-16,5-6 3 15,2-21-22-15,-1-3-81 16,1-13-88-16,0 1-188 0,6-3-398 15,-4 2-5-15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47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37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77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10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64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675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79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09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02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64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05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8222D-FBE3-464E-B875-F915E50074B7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EE85F-38CF-4DC8-88BC-4A8D9443E3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20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3697" y="0"/>
            <a:ext cx="10515600" cy="1136469"/>
          </a:xfrm>
        </p:spPr>
        <p:txBody>
          <a:bodyPr/>
          <a:lstStyle/>
          <a:p>
            <a:r>
              <a:rPr lang="en-CA" dirty="0" smtClean="0"/>
              <a:t>Le </a:t>
            </a:r>
            <a:r>
              <a:rPr lang="en-CA" dirty="0" err="1" smtClean="0"/>
              <a:t>raisonnement</a:t>
            </a:r>
            <a:r>
              <a:rPr lang="en-CA" dirty="0" smtClean="0"/>
              <a:t> </a:t>
            </a:r>
            <a:r>
              <a:rPr lang="en-CA" dirty="0" err="1" smtClean="0"/>
              <a:t>proportionnel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9195" y="8850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Proportion</a:t>
            </a:r>
            <a:r>
              <a:rPr lang="en-CA" dirty="0" smtClean="0"/>
              <a:t>: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93" y="1737361"/>
            <a:ext cx="6738256" cy="17240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0240" y="843840"/>
              <a:ext cx="9304560" cy="589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280" y="833760"/>
                <a:ext cx="9331920" cy="59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41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82" y="230187"/>
            <a:ext cx="11261227" cy="17423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34720" y="2005200"/>
              <a:ext cx="3181320" cy="2787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6080" y="1998720"/>
                <a:ext cx="3205800" cy="28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2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13" b="7591"/>
          <a:stretch/>
        </p:blipFill>
        <p:spPr>
          <a:xfrm>
            <a:off x="0" y="0"/>
            <a:ext cx="7981406" cy="3657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0920" y="372600"/>
              <a:ext cx="12011400" cy="6427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480" y="366840"/>
                <a:ext cx="12031200" cy="64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7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977881" cy="1825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986120" y="1614600"/>
              <a:ext cx="3280680" cy="2687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7480" y="1608480"/>
                <a:ext cx="3299400" cy="27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9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 raisonnement proportionnel</vt:lpstr>
      <vt:lpstr>PowerPoint Presentation</vt:lpstr>
      <vt:lpstr>PowerPoint Presentation</vt:lpstr>
      <vt:lpstr>PowerPoint Presentation</vt:lpstr>
    </vt:vector>
  </TitlesOfParts>
  <Company>SD71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raisonnement proportionnel</dc:title>
  <dc:creator>Philip-James Nelson</dc:creator>
  <cp:lastModifiedBy>Philip-James Nelson</cp:lastModifiedBy>
  <cp:revision>3</cp:revision>
  <dcterms:created xsi:type="dcterms:W3CDTF">2018-11-07T17:01:21Z</dcterms:created>
  <dcterms:modified xsi:type="dcterms:W3CDTF">2018-11-07T22:12:13Z</dcterms:modified>
</cp:coreProperties>
</file>