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0T05:36:49.3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00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 5209,'-49'23'7348,"24"-12"-6317,0 2 1,-33 21-1,42-23-914,1 1 0,0 0-1,0 1 1,2 1 0,-21 24-1,31-33-140,0-1 0,0 1 0,1 0 0,-1 0 0,1 0 0,0 0 0,1 0-1,-1 1 1,1-1 0,-1 10 0,2-11-7,0 1-1,0-1 1,1 0 0,0 0-1,0 0 1,0 0-1,0 0 1,0 0 0,1 0-1,0 0 1,0-1 0,0 1-1,0 0 1,0-1-1,1 0 1,3 4 0,3 2-33,0 0 0,1 0 1,0-1-1,1-1 0,18 11 0,64 27-70,-45-23 96,9 3 26,-20-9-1,44 26-1,-71-36 31,-1 0 0,0 1 0,0 0 0,0 0 0,-1 1 0,0 0 0,-1 1 0,0 0 0,8 12 0,-14-19-2,0 0 0,0 0 0,0 0 1,0 0-1,0 1 0,-1-1 1,1 0-1,-1 0 0,1 1 1,-1-1-1,0 1 0,0-1 1,0 0-1,0 1 0,-1-1 0,1 0 1,-1 4-1,-1-2 15,0 1 1,0-2-1,0 1 0,0 0 0,0 0 1,-1-1-1,0 1 0,-6 5 0,-2 1 29,0 0-1,-1-1 0,0-1 0,-25 12 0,-3-2-786,-2-2 0,0-1-1,-1-3 1,-53 9-1,63-15-178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6.61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7722,'6'7'3280,"-6"-6"-1671,0 1-577,0-2-464,0 0-136,0 4-288,0-3-40,0 1-456,0-2-424,0 0 480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6.94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0 247 7418,'28'-151'3000,"-28"144"-1792,-3-3-703,1-8-449,-3 6 32,-2-2-128,3-3-352,4-1 264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8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4001,'49'-66'2666,"-43"64"-473,-4 10-678,-4 20 208,1-17-1122,3 37 1188,2 0 0,19 91 0,-3-24-760,3 75-273,8 61-469,-30-249-300,-1 5-64,1-1 1,1 0-1,-1 0 0,1 0 1,0 0-1,0 0 0,1 0 1,3 7-1,-6-13 15,1 0 1,-1 0 0,0 0-1,0 1 1,0-1 0,0 0-1,0 0 1,1 0 0,-1 1-1,0-1 1,0 0 0,0 0-1,0 0 1,1 0 0,-1 0-1,0 0 1,0 1 0,0-1-1,1 0 1,-1 0 0,0 0-1,0 0 1,1 0 0,-1 0-1,0 0 1,0 0-1,0 0 1,1 0 0,-1 0-1,0 0 1,0 0 0,1 0-1,-1 0 1,0 0 0,0 0-1,1 0 1,-1 0 0,0-1-1,0 1 1,0 0 0,1 0-1,-1 0 1,0 0 0,0-1-1,11-7-873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8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5457,'61'-76'3452,"-61"76"-3402,0 0 1,0-1-1,0 1 1,0 0-1,0 0 1,0 0 0,1 0-1,-1-1 1,0 1-1,0 0 1,0 0 0,0 0-1,0 0 1,0 0-1,0 0 1,0-1 0,0 1-1,0 0 1,0 0-1,1 0 1,-1 0-1,0 0 1,0 0 0,0 0-1,0 0 1,0-1-1,0 1 1,1 0 0,-1 0-1,0 0 1,0 0-1,0 0 1,0 0-1,0 0 1,1 0 0,-1 0-1,0 0 1,0 0-1,0 0 1,0 0 0,0 0-1,1 0 1,-1 0-1,0 0 1,0 0-1,0 0 1,0 0 0,0 0-1,1 1 1,-1-1-1,0 0 1,0 0 0,0 0-1,0 0 1,0 0-1,0 0 1,0 0 0,1 0-1,-1 1 1,-2 12 1658,-8 22 148,-3 1-1384,2 1 0,2 0 0,1 1 0,2-1 0,-3 56 0,8-67-455,2 0 0,0 1 1,2-1-1,6 30 0,-6-46-35,0 1 0,0-1-1,1 0 1,0 0 0,1-1-1,0 1 1,1-1 0,0 0 0,0-1-1,1 1 1,0-1 0,16 14 0,-12-13-39,1 0 1,-1-1 0,2 0 0,-1-1 0,1-1 0,0 0 0,1 0 0,-1-1 0,26 5 0,-28-9 18,-1 1 1,0-2 0,1 0 0,-1 0 0,0-1 0,1 0-1,-1 0 1,0-1 0,0-1 0,0 0 0,0 0-1,-1-1 1,1 0 0,11-8 0,-12 7 50,-1 0-1,0-1 1,-1 0-1,1 0 1,-1-1-1,0 0 1,-1 0 0,0-1-1,0 0 1,-1 0-1,1 0 1,-2-1 0,1 0-1,-1 0 1,-1 0-1,0 0 1,0 0-1,-1-1 1,0 1 0,0-1-1,-1 0 1,0 1-1,-1-1 1,0 0-1,-1 0 1,0 1 0,0-1-1,-1 1 1,-1-1-1,1 1 1,-1-1 0,-5-8-1,-13-28-68,-2 1-1,-2 1 1,-2 2-1,-58-71 1,71 98-279,-23-21 0,-23-6-103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0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 6785,'19'-21'1401,"28"-23"0,-47 44-1368,0 0-1,0 0 0,0-1 1,1 1-1,-1 0 0,0 0 0,0 0 1,1 0-1,-1 0 0,0 0 0,0 0 1,1-1-1,-1 1 0,0 0 1,0 0-1,1 0 0,-1 0 0,0 0 1,0 0-1,1 0 0,-1 0 1,0 0-1,0 0 0,1 0 0,-1 1 1,0-1-1,0 0 0,1 0 1,-1 0-1,0 0 0,0 0 0,0 0 1,1 0-1,-1 1 0,0-1 1,0 0-1,0 0 0,1 0 0,-1 1 1,4 14 1046,-4 28 505,0-31-1142,-7 453 3450,3-371-3773,0 105-3,6-149-101,14 96-1,-15-143-31,-1 0 1,1 0 0,0-1-1,0 1 1,0 0-1,1-1 1,-1 1-1,0-1 1,1 1 0,0-1-1,0 1 1,-1-1-1,1 0 1,1 0-1,-1 0 1,0 0 0,0-1-1,1 1 1,-1-1-1,1 1 1,-1-1-1,1 0 1,0 0 0,-1 0-1,5 1 1,6 1-64,0-1 1,0-1 0,0 0 0,19-1 0,-6 0 79,167-5-161,-3 1 270,-86 6 5,150-17 0,-185 9-50,-42 4-45,0 0 1,-1-2-1,1-1 1,39-13-1,-16 1 177,-50 17-256,1-1 0,-1 1 0,1 0-1,-1 0 1,1-1 0,0 1 0,-1 0-1,1-1 1,-1 1 0,0-1 0,1 1-1,-1 0 1,1-1 0,-1 1 0,0-1-1,1 1 1,-1-1 0,0 0 0,1 1-1,-1-1 1,0 1 0,0-1 0,0 1-1,0-1 1,1 0 0,-1 1 0,0-1-1,0 1 1,0-1 0,0 0 0,0 1-1,-1-2 1,1 0-567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0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6777,'3'-1'7395,"10"8"-5012,16 15-2992,15 16 737,2-2 0,52 29 0,-56-38-66,-2 2-1,48 43 1,37 28 52,-117-95-94,-1 1 0,0 0 0,0 0 0,-1 0 0,0 1 0,0 0 0,0 0 0,-1 1 0,0 0 0,4 9 0,-7-14 48,-1 0 0,0 1 0,0-1 0,0 0 0,0 1 0,0-1 0,-1 1 0,0-1 0,1 1 0,-1-1 0,-1 1 0,1-1 0,0 0 0,-1 1 0,0-1 0,1 1 0,-1-1 0,-1 0 0,1 1 0,0-1 0,-1 0 0,0 0 0,1 0 0,-1 0 0,-1 0 0,1-1 0,0 1 0,-1-1 0,-3 4 0,-22 15 407,0-1 0,-2-1 0,-40 18 0,-10 7-244,-70 54-278,132-84-694,0 2 0,1-1 0,1 2 1,0 0-1,-22 32 0,24-23-554,12-2 625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4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2 5793,'-3'0'797,"0"-1"0,0 1 0,0 0 1,-1 0-1,1 0 0,0 0 0,-4 1 0,-24 8 1754,-26 22-2097,39-21 341,2 1-549,0 0 0,1 1 1,0 0-1,0 1 0,-18 23 0,-55 78 152,77-99-403,1 1 0,1 1 0,0 0 0,2 1 0,-1-1-1,2 1 1,1 0 0,0 1 0,1 0 0,1-1 0,1 1 0,0 20-1,2-35-7,0-1-1,0 1 0,1 0 0,0-1 0,0 1 1,0 0-1,0-1 0,0 1 0,1-1 0,-1 0 1,1 1-1,0-1 0,0 0 0,0 0 0,1 0 1,-1 0-1,1-1 0,-1 1 0,1-1 0,6 4 1,-7-4 0,1-1 1,0 1 0,0-1 0,0 0-1,0 0 1,0 0 0,0 0 0,0-1-1,0 1 1,0-1 0,0 0 0,0 0-1,0 0 1,0 0 0,1-1 0,-1 1-1,0-1 1,0 0 0,0 0 0,0 0-1,0 0 1,-1 0 0,1-1 0,4-2-1,5-4 6,0-2-1,0 1 0,-1-2 0,-1 1 0,1-2 1,13-20-1,-9 11 13,-2-2 0,22-47-1,-32 61 6,0 0-1,0 0 0,-1-1 0,0 1 0,1-12 1,-3 18 6,1 0 0,-1 0 0,0 0 0,0 0 0,0 0 0,-1 0 0,1 0 0,-1 1 0,1-1 0,-1 0 0,0 0 0,0 0 0,0 0 0,-1 1 0,1-1 0,-1 0 0,1 1 0,-1-1 0,0 1 0,-3-3 0,5 5-2,0 0-1,0-1 0,-1 1 0,1 0 0,0 0 0,0 0 0,0 0 1,0 0-1,-1 0 0,1 0 0,0 0 0,0 0 0,0 0 0,0 0 0,-1 0 1,1 0-1,0 0 0,0 0 0,0 1 0,0-1 0,0 0 0,-1 0 1,1 0-1,0 0 0,0 0 0,0 0 0,0 0 0,0 0 0,0 0 1,-1 1-1,1-1 0,0 0 0,0 0 0,0 0 0,0 0 0,0 0 1,0 1-1,0-1 0,0 0 0,0 0 0,0 0 0,0 0 0,0 1 1,0-1-1,0 0 0,0 0 0,0 0 0,0 0 0,0 1 0,0-1 0,0 0 1,0 0-1,0 0 0,0 0 0,0 0 0,0 1 0,0-1 0,0 0 1,0 0-1,0 0 0,0 0 0,0 0 0,1 1 0,-1-1 0,2 15-76,-2-15 94,5 21-6,1-1 1,1-1 0,16 34-1,4 10 24,-25-58-55,8 22-26,0-2 1,2 1 0,21 32 0,-20-45-1063,-13-13 1039,1 1-1,-1-1 1,1 0 0,-1 0-1,0 0 1,1 0-1,-1 0 1,1 0 0,-1 0-1,1 0 1,-1 0-1,1 0 1,-1 0 0,0 0-1,1 0 1,-1 0-1,1 0 1,-1 0 0,1 0-1,-1-1 1,0 1-1,1 0 1,-1 0 0,0-1-1,1 1 1,-1 0-1,0 0 1,1-1 0,-1 1-1,0 0 1,1-1-1,-1 0 1,6-11-764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5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4529,'0'0'160,"0"0"0,0-1 0,0 1 0,-1 0 0,1-1 0,0 1 0,0 0 0,0 0 0,0-1 0,0 1-1,0 0 1,0-1 0,0 1 0,0 0 0,0-1 0,0 1 0,1 0 0,-1 0 0,0-1 0,0 1 0,0 0 0,0-1 0,0 1 0,1 0 0,-1 0 0,0-1 0,0 1 0,0 0 0,1 0 0,-1 0 0,0-1 0,0 1-1,1 0 1,-1 0 0,13 0 3205,-11 1-3256,0 0-1,0 0 0,0-1 0,0 1 0,0 0 1,-1 1-1,1-1 0,0 0 0,0 0 1,-1 1-1,1-1 0,1 3 0,63 104 414,-54-86-465,-1 1 0,11 26 0,2 6-14,-17-41-37,27 53 92,34 92 0,-60-135-15,-1 1 0,-1-1-1,-1 1 1,-1 1-1,-2-1 1,0 0 0,-3 45-1,-1-51-102,0 0 0,-2-1 0,0 0 0,0 0 0,-2 0 0,0 0 0,-2-1 0,1 0 0,-14 20 0,15-27-139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7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98 112 3889,'-38'-91'2542,"28"71"954,10 20-3471,0 0 0,0 0 0,0 0 0,0 0 0,0 0 0,-1 0 1,1 0-1,0 0 0,0 0 0,0 0 0,0 0 0,0 0 0,0 0 0,0 0 0,0 0 0,0 0 0,0 0 1,0 0-1,0 0 0,0 0 0,-1 0 0,1 0 0,0 0 0,0 0 0,0 0 0,0 0 0,0 0 1,0 0-1,0 0 0,0 0 0,0 0 0,0 0 0,0 0 0,0 0 0,0 0 0,0 0 0,-1 0 1,1 0-1,0 0 0,0 0 0,0 0 0,0 1 0,0-1 0,0 0 0,0 0 0,0 0 0,0 0 1,0 0-1,0 0 0,0 0 0,0 0 0,0 0 0,0 0 0,0 0 0,0 0 0,0 0 0,0 1 0,0-1 1,0 0-1,0 0 0,0 0 0,0 0 0,0 0 0,0 0 0,0 0 0,0 0 0,0 0 0,-2 4 2528,2-4-2295,-3 5 1025,-17 186 926,20-133-1847,1 1 1,12 71-1,2 20-188,-11-90-131,-1-10 35,-4 98-1,-9-108-127,8-54-53,-2 0 0,-7-23 0,10 34 103,-7-18 0,2 0-1,-8-44 1,14 58-8,0 1 0,0-1 0,0 0 0,1 0 0,0 0 0,0 0 0,4-11 0,-4 15 3,0-1 1,0 1 0,1 0-1,-1 0 1,1 0 0,0 0-1,0 0 1,0 1-1,0-1 1,0 0 0,0 1-1,1-1 1,0 1 0,-1 0-1,1 0 1,0 0-1,5-2 1,-6 3 3,-1 1 0,1 0-1,0 0 1,-1 0 0,1 0 0,-1 0 0,1 0 0,0 0-1,-1 1 1,1-1 0,-1 0 0,1 1 0,-1-1-1,1 1 1,-1 0 0,1 0 0,-1-1 0,3 3 0,28 23-10,-19-16 5,0 1 12,-1 0 0,0 1 0,0 0 0,-2 1 0,1 0 0,-1 1 0,-1 0 0,-1 0 0,14 30 0,-19-37 5,-1 0-1,1 0 1,-1 0 0,-1 1 0,1-1 0,-1 0 0,0 1 0,-1-1-1,0 1 1,0-1 0,-1 1 0,0-1 0,0 0 0,0 1 0,-1-1-1,0 0 1,-1 0 0,1 0 0,-1 0 0,-1-1 0,1 1 0,-1-1-1,0 0 1,-8 8 0,9-10-47,0 0 0,-1-1-1,0 1 1,1-1 0,-1 0-1,-1 0 1,1-1 0,0 1 0,-1-1-1,1 0 1,-8 2 0,10-3-40,0-1 0,-1 0 0,1 0 0,-1 0 0,1 0 0,-1 0 0,1 0 1,-1-1-1,1 1 0,0-1 0,-1 1 0,1-1 0,0 0 0,-1 0 0,1 0 0,0 0 1,0-1-1,0 1 0,0 0 0,0-1 0,0 0 0,0 1 0,1-1 0,-1 0 0,-2-3 1,-11-21-1058,5-8 493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7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2 4513,'0'0'124,"0"-1"0,-1 1 0,1 0 1,0 0-1,0 0 0,0 0 0,0 0 0,0 0 1,0 0-1,-1 0 0,1 0 0,0 0 0,0-1 0,0 1 1,0 0-1,0 0 0,0 0 0,-1 0 0,1 0 1,0 0-1,0 0 0,0 0 0,0 0 0,-1 0 0,1 0 1,0 0-1,0 0 0,0 1 0,0-1 0,0 0 0,0 0 1,-1 0-1,1 0 0,0 0 0,0 0 0,0 0 1,0 0-1,0 0 0,0 0 0,-1 1 0,1-1 0,0 0 1,-4 9 1072,-2 17-1201,5-15 80,0-5-39,0 1 1,0 0-1,1 0 0,0-1 1,0 1-1,1 0 1,0 0-1,0 0 0,4 11 1,101 300 1049,-66-204-999,3 12 11,-38-106-66,0 0 0,-2 0 1,0 1-1,-1 31 0,-3-23 136,-2 0-1,-1 0 1,-1-1 0,-10 30-1,-47 107 652,56-153-886,1 1-1,-1-2 1,-1 1-1,0-1 1,-1 0 0,0 0-1,-1-1 1,0 0-1,-1-1 1,1 0-1,-2 0 1,1-1 0,-1-1-1,-1 0 1,-19 10-1,17-10-434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1.2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1 7442,'-3'26'9310,"-6"19"-8348,2-14-588,-10 90 1080,-3 225 0,21-330-1420,1 0-1,5 25 1,-7-40-52,0-1 1,1 1 0,-1 0 0,0-1 0,1 1 0,-1 0 0,1-1 0,-1 1 0,1-1 0,-1 1 0,1-1 0,-1 1 0,1-1 0,0 1 0,-1-1 0,1 1-1,0-1 1,0 0 0,-1 1 0,1-1 0,0 0 0,0 1 0,21 2 16,-15-2-42,127 20-98,87 1-134,-209-22-340,-1 0 0,0 0-1,0-1 1,22-5 0,-16-2-222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5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62 3257,'-27'44'1988,"27"-44"-1944,-1 1 0,1-1 0,0 0 0,0 1 0,0-1 0,0 0 0,0 0 0,0 1 0,0-1 0,0 0 0,0 1 0,0-1 0,0 0-1,0 0 1,0 1 0,1-1 0,-1 0 0,0 0 0,0 1 0,0-1 0,0 0 0,0 0 0,1 1 0,-1-1 0,0 0 0,0 0 0,0 1 0,1-1 0,-1 0 0,0 0 0,0 0 0,0 0 0,1 1 0,-1-1 0,0 0-1,1 0 1,-1 0 0,0 0 0,0 0 0,1 0 0,-1 0 0,0 0 0,0 0 0,1 0 0,-1 0 0,0 0 0,1 0 0,-1 0 0,0 0 0,0 0 0,1 0 0,-1 0 0,1 0 0,20-3 1487,-17 2-1158,44-4 1519,1 2-1,53 3 1,-32 1-1432,-13-4-164,99-17-1,-99 10-183,256-33 380,-266 30-338,-38 10-112,0 0 0,0 1 1,0 0-1,0 0 1,13 0-1,22 2 89,-3-1 6,1 2 1,49 8-1,211 23 804,-263-30-835,-11-1 19,0 1 0,0 1-1,0 1 1,47 15 0,-67-17-44,-1 0 1,1 0-1,0 0 0,-1-1 1,15 0-1,-21-1-48,-1 0 1,0 0 3,0 0-2,0 0 1,0 0-11,0 0-8,0 0-2,0 0-6,0 0-1,0 0 2,11-1-337,-5-1-4127,-3-2 3616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6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 6433,'0'0'338,"0"0"-1,-1-1 1,1 1-1,0 0 1,-1-1-1,1 1 1,-1 0-1,1 0 1,-1-1-1,1 1 1,-1 0-1,1 0 1,-1 0-1,1 0 1,-1 0-1,1 0 1,0 0-1,-1 0 1,1 0-1,-1 0 1,1 0-1,-1 0 1,1 0-1,-1 0 1,1 0-1,-2 1 1,8 12-355,0-1 0,0 1 0,1-1 0,1 0 1,10 12-1,-3-7 9,1 0 0,0-1 0,1-1 0,1-1 0,1 0 0,22 12 0,-30-19 14,24 15 13,-7-5 8,45 37-1,-51-37-9,-12-9 20,0 0-1,0 1 1,0 0 0,-1 1 0,-1-1 0,0 2 0,0-1 0,6 13-1,-13-21-15,-1-1-1,1 1 1,-1 0 0,0 0-1,0 0 1,0 0-1,0 0 1,0 0-1,0 0 1,0-1-1,-1 1 1,1 0 0,-1 0-1,0 0 1,1 0-1,-1-1 1,0 1-1,0 0 1,0-1-1,0 1 1,0-1 0,0 1-1,-1-1 1,-2 3-1,-5 5 62,0-1 0,-18 13-1,16-14-33,-2 2-17,0-2-1,0 0 1,-1-1-1,0 0 0,-24 6 1,-23 10-20,7 4-182,-25 11-1563,56-28 586,6 3 516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0 123 3193,'40'-103'1960,"-35"87"986,-7 13-2348,-4 10 2757,8 9-2601,1 0 0,5 17 0,1 0-444,0-1 268,0 0 1,3 41-1,-10-61-520,0 0 0,1 0 0,0 0 0,1 0 0,0 0 0,0-1 0,2 0 0,7 14 0,3 8 29,-14-28-79,0 0 1,0 0-1,0 0 0,1-1 0,-1 1 0,1-1 0,0 1 0,1-1 0,-1 0 0,1 0 0,0-1 0,0 1 0,0-1 0,0 1 0,5 1 0,-7-3-11,1-1 0,-1 1 0,1-1 1,-1 0-1,1 0 0,-1 0 0,1-1 0,-1 1 0,1 0 1,0-1-1,-1 0 0,1 0 0,0 0 0,-1 0 0,5 0 1,-3-28 687,1 2-591,-1 1 0,-1-1-1,-1-50 1,0 30-240,2 0 0,10-48 0,-13 85-618,2 1 0,-1 0-1,1 0 1,8-15-1,0 5-116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8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5977,'2'19'2841,"3"6"-1001,-1 1-375,-1 2-409,3 5-240,-6 0-328,0 0-104,3 8-128,-3-7-56,5 0-96,-5-5-40,2-13-32,0 2-104,-1-15-1104,5-3-776,-1-19 1143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9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5425,'-16'4'2577,"9"10"-1089,2-4-424,1 1-648,-1-6-184,-4-3-176,1 0-32,6-4-656,2 0-888,0 2 992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9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44 7378,'-24'46'4546,"17"-36"-4128,2 0 1,-1 0 0,1 1-1,1 0 1,0 0-1,0 0 1,-2 15 0,2 2-135,1-11-229,1 1 1,0-1-1,2 32 1,1-45-72,-1 0 1,1 0-1,-1 0 0,1-1 1,0 1-1,0 0 0,1-1 1,-1 1-1,1-1 1,0 1-1,0-1 0,0 0 1,0 0-1,0 0 0,1 0 1,0 0-1,-1 0 0,1-1 1,0 1-1,0-1 1,0 0-1,6 3 0,-5-4-3,0 1-1,1-1 0,-1 0 0,0-1 1,0 1-1,0-1 0,0 0 0,1 0 0,-1 0 1,0-1-1,0 1 0,0-1 0,1 0 1,-1 0-1,0-1 0,0 1 0,-1-1 1,1 0-1,0 0 0,4-3 0,2-1 6,0-1-1,-1 0 0,1-1 1,-2 0-1,16-17 1,-21 23 19,-1-1 1,1 0 0,-1-1-1,1 1 1,-1 0 0,0-1-1,0 1 1,-1-1 0,1 1-1,-1-1 1,1 0 0,-1 0-1,0 0 1,-1 1 0,1-1 0,-1 0-1,0 0 1,0 0 0,0 0-1,0 0 1,-1 0 0,1 0-1,-1 0 1,0 0 0,0 0-1,0 1 1,-1-1 0,0 0 0,-3-6-1,-3-4 72,0 0-1,0 1 1,-1 0 0,-1 0-1,0 1 1,-22-20-1,15 18-30,-1 0 0,-1 1-1,0 1 1,-25-12-1,33 17-346,-9-3-1938,17 10 631,5 0 747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9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 6529,'57'-85'2796,"-57"85"-2691,1-1 0,-1 1 1,0-1-1,0 1 0,1-1 0,-1 1 1,1 0-1,-1-1 0,0 1 1,1-1-1,-1 1 0,1 0 1,-1 0-1,0-1 0,1 1 0,-1 0 1,1 0-1,-1-1 0,1 1 1,-1 0-1,2 0 0,3 7 1227,0 19-116,-5-22-962,2 39 381,-2 0 0,-9 77 1,0-4-193,6-56-309,4 0 0,2 0 0,20 112 0,-21-161-270,3 9-280,-1 0 0,-1 1 0,1 22 1,-5-42-2531,1-1 1205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1 200 3617,'108'-22'1934,"-55"14"1682,-43 7-3386,-1 0 1,1-1-1,-1 0 1,0 0-1,13-6 1,-19 6-174,0 1 0,0-1 0,-1 0 1,1 0-1,-1-1 0,0 1 0,1 0 1,-1-1-1,0 1 0,0-1 0,0 0 0,-1 0 1,1 0-1,-1 0 0,0 0 0,1 0 1,-1 0-1,0-4 0,1 3 55,-1 0 0,0 0 0,-1 0 0,1 0 0,-1 0-1,1 0 1,-1-1 0,0 1 0,-1 0 0,1 0 0,-1 0 0,0 0 0,0 0-1,-2-5 1,2 7-40,-1-1 0,1 1 1,-1-1-1,0 1 0,0 0 0,0 0 0,0 0 0,-1 0 0,1 0 0,0 0 0,-1 1 0,1-1 0,-1 1 0,0 0 0,0-1 0,1 1 0,-1 0 0,0 1 0,0-1 0,-4 0 1,3 0-25,-1 1 1,1 0 0,0 0 0,-1 1-1,1-1 1,0 1 0,0 0 0,-1 0 0,1 0-1,0 1 1,0-1 0,0 1 0,0 0 0,0 0-1,1 0 1,-8 6 0,6-4-25,1 0 1,0 0-1,0 0 0,0 0 1,0 1-1,0-1 0,1 1 1,0 0-1,0 0 0,0 0 0,1 1 1,-3 7-1,1 4 42,0 0 1,1 0-1,1 0 1,0 0-1,2 1 1,0-1-1,4 30 0,-3-40-48,0-1 0,0 0-1,1 0 1,0 0-1,0 0 1,0 0-1,1 0 1,0 0 0,0-1-1,1 1 1,-1-1-1,1 0 1,0 0 0,1 0-1,-1-1 1,1 0-1,0 0 1,0 0-1,0 0 1,0-1 0,1 1-1,0-1 1,-1-1-1,9 3 1,-13-4-71,1-1-1,-1 0 1,0 1 0,1-1 0,-1 0-1,1 0 1,-1 0 0,0 0 0,1 0-1,-1 0 1,0-1 0,1 1 0,-1 0-1,0-1 1,1 1 0,-1-1 0,2 0-1,20-18-1490,-4-3 841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0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 5033,'40'-77'2405,"-40"77"-2359,0-1 1,0 1-1,0 0 1,0-1-1,0 1 1,0 0-1,0-1 1,1 1 0,-1 0-1,0 0 1,0-1-1,0 1 1,0 0-1,0-1 1,1 1-1,-1 0 1,0 0 0,0-1-1,1 1 1,-1 0-1,0 0 1,0 0-1,1 0 1,-1-1-1,0 1 1,0 0 0,1 0-1,-1 0 1,0 0-1,1 0 1,-1 0-1,0 0 1,1 0-1,-1-1 1,0 1-1,0 0 1,1 0 0,-1 1-1,0-1 1,1 0-1,-1 0 1,0 0-1,1 0 1,-1 0-1,0 0 1,1 0 0,-1 0-1,0 1 1,0-1-1,1 0 1,-1 0-1,0 0 1,0 1-1,1-1 1,-1 0 0,0 0-1,0 0 1,0 1-1,1-1 1,-1 0-1,0 1 1,0-1-1,6 20 1340,-5-18-1062,4 22 328,-2 0-1,0 0 1,-2 0-1,-3 42 1,1-3-185,4 41 358,20 138-1,-19-214-686,1 31-1,-4-49-182,-1-1 0,-1 1-1,0-1 1,0 1 0,-1-1-1,0 1 1,-4 9-1,-1-9-602,0-7 269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1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1 207 3945,'29'-133'1600,"1"117"-1064,0 0-168,0-5-1168,1 1 608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1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1 5617,'0'0'4128,"-2"4"-2411,-5 14-427,1 1-1,1 0 1,-4 35-1,0-4-727,3-7-250,1 2 1,3 87-1,2-32-207,7 207-1009,-7-300 512,0-1 0,1 0-1,0 1 1,0-1 0,0 0 0,1 0 0,3 9 0,7 3-676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1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3825,'19'-6'1245,"36"-8"1,-55 14-1189,1 0-1,0 0 1,-1 0-1,1 0 1,-1 0-1,1 0 1,-1 0-1,1 0 1,0 0-1,-1 0 1,1 0-1,-1 1 1,1-1-1,-1 0 1,1 0-1,-1 0 1,1 1-1,-1-1 1,1 0-1,-1 1 1,1-1-1,-1 0 1,1 1-1,-1-1 1,0 1-1,1-1 1,-1 1-1,0-1 1,1 1-1,-1-1 1,0 1-1,1-1 1,-1 1-1,0-1 1,0 1-1,0-1 1,0 2-1,-2 20 1381,1-14-944,-9 80 2737,3-36-1873,0 66 1,14 188-360,-3-232-2908,-4-73 1231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1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 4361,'19'1'2448,"0"-1"-71,6-3-1001,3-8-496,1 6-207,-11-9-409,5 4-128,-6 1-96,1 4-272,10-1 168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2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5593,'147'44'2387,"-143"-43"-2201,1 0 0,0 0 0,0-1-1,-1 1 1,1-1 0,9-1 0,-13 1-110,1 0 1,-1-1-1,1 1 1,-1-1-1,1 1 0,-1-1 1,1 0-1,-1 0 1,0 0-1,3-1 1,3-3 259,14-5 462,34-10 1,-49 18-758,-2 1 26,0-1 1,1 0-1,-1 0 1,0 0-1,0 0 1,0 0-1,4-4 0,-8 6-43,1-1 0,-1 1-1,0 0 1,0 0 0,0 0-1,1-1 1,-1 1 0,0 0-1,0-1 1,0 1 0,1 0-1,-1 0 1,0-1 0,0 1-1,0 0 1,0-1 0,0 1-1,0 0 1,0-1 0,0 1-1,0 0 1,0-1-1,0 1 1,0 0 0,0-1-1,0 1 1,0 0 0,0-1-1,0 1 1,0 0 0,0 0-1,0-1 1,-1 1 0,1 0-1,0-1 1,-2 0 45,1 0 1,-1 0-1,1 0 1,-1 0-1,1 0 1,-1 1-1,0-1 1,1 1-1,-1-1 0,0 1 1,-2-1-1,-2 0 20,0 0-1,0 0 1,0 1-1,0 0 1,0 0-1,0 1 1,0-1-1,1 1 1,-1 1-1,0-1 1,0 1-1,1 0 1,-1 0-1,1 0 0,-6 4 1,4-1-33,0 0 0,0 0 0,0 1 0,1 0 0,0 0-1,0 0 1,1 1 0,-1 0 0,-6 13 0,6-10-49,1 0-1,0 1 1,1 0-1,0-1 1,0 2 0,1-1-1,1 0 1,0 0 0,1 1-1,0-1 1,0 1-1,1 0 1,1-1 0,0 1-1,5 19 1,-5-25-19,1-1 0,0 1 0,0 0 0,1-1-1,0 1 1,0-1 0,0 0 0,1 0 0,-1 0 0,6 5 0,-7-8-80,0-1 1,1 1-1,-1 0 1,1-1-1,0 0 1,-1 0-1,1 0 1,0 0-1,0 0 1,-1 0-1,1 0 1,0-1-1,0 0 1,0 1-1,0-1 1,0 0-1,0-1 1,0 1-1,0 0 1,-1-1-1,1 0 1,5-1-1,17-8-1542,6-6 707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2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73 4441,'26'-72'2575,"-41"87"1297,-48 49-2344,61-62-1549,0 0 1,0 0-1,0 0 1,0 1-1,1-1 0,-1 0 1,1 1-1,0-1 1,0 1-1,-1-1 0,2 1 1,-1 0-1,0-1 1,0 1-1,1 0 0,0-1 1,-1 1-1,1 0 0,0 0 1,0 0-1,1-1 1,-1 1-1,1 0 0,-1-1 1,1 1-1,0 0 1,0-1-1,0 1 0,0-1 1,0 1-1,1-1 1,-1 1-1,1-1 0,-1 0 1,1 0-1,0 0 1,0 0-1,0 0 0,5 3 1,26 20-39,-22-19 112,-1 1-1,-1 0 1,1 1 0,13 15-1,-21-21-19,0 0 0,-1 0-1,1 0 1,-1 1 0,0-1-1,1 0 1,-1 1-1,0-1 1,-1 1 0,1-1-1,0 1 1,-1 0 0,1-1-1,-1 1 1,0-1-1,0 1 1,0 0 0,0-1-1,0 1 1,-1 0 0,1-1-1,-1 1 1,1-1-1,-1 1 1,0-1 0,-2 4-1,0-1 30,0-1 0,0 0 0,-1 0 1,1 0-1,-1 0 0,0 0 0,0-1 0,0 0 0,-1 0 0,1 0 0,-1 0 0,0-1 0,0 1 0,1-1 0,-1-1 0,-1 1 0,1-1 0,0 0 0,0 0 0,-11 1 0,7-2-222,-1 1 0,0-1 0,1-1 0,-18-2 0,20 1-456,0 0 0,0 0 1,1 0-1,-1-1 0,0 0 1,-7-4-1,8 3-780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27 4401,'-46'-20'2595,"42"18"-2175,0 1 1,0 0-1,1 0 0,-1 1 0,0-1 1,0 1-1,0 0 0,0 0 0,0 0 1,0 0-1,0 1 0,-5 1 0,-4 0 165,5-1-399,0 1-1,0 0 1,1 0-1,-1 1 1,1 0 0,0 0-1,0 1 1,0 0-1,0 0 1,0 1-1,1 0 1,0 0 0,0 0-1,0 1 1,1-1-1,0 1 1,0 1-1,0-1 1,-5 12 0,2-5-157,1 1 0,1 0 1,0 1-1,1-1 1,1 1-1,0 0 1,1 0-1,0 1 1,0 17-1,3-27-45,1 1 0,0 0 0,0-1 0,0 1 0,1 0 0,0-1 0,0 0 0,1 0 1,0 1-1,0-1 0,0-1 0,0 1 0,1 0 0,0-1 0,1 0 0,-1 0 0,1 0 0,0-1 0,0 1 0,0-1 0,1 0 0,-1-1 0,1 1 0,10 3 0,-8-3 18,0 0-1,1 0 1,0-1 0,-1-1-1,1 1 1,0-2 0,0 1-1,1-1 1,-1 0 0,0-1-1,0 0 1,0-1 0,1 0-1,-1 0 1,0-1 0,0 0-1,13-5 1,-18 5-118,0 1 1,-1-1-1,0-1 0,1 1 1,-1 0-1,0-1 1,0 0-1,0 1 0,4-7 1,9-16-303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19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90 4793,'-39'-77'2921,"30"65"-799,5 11-32,4 13 199,6 3-2269,0 1 0,1-1 0,1-1 1,1 0-1,0 0 0,17 20 0,-19-24-14,22 29-5,143 202 32,-160-221-8,0 0 0,-2 0 0,10 26 0,-17-36 2,0 0-1,0 0 1,-1 1 0,0-1-1,-1 0 1,0 1-1,0-1 1,-1 1-1,-2 14 1,-2-6 18,0-1 1,-2-1 0,0 1-1,0-1 1,-15 27 0,-55 75-336,19-33-1013,26-35 743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20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156 304 4713,'65'-45'2578,"-65"45"-2538,0 0 1,0 0-1,0 0 0,0 0 1,1 0-1,-1 0 1,0 0-1,0 0 0,0 0 1,0 0-1,0 0 1,0 0-1,0-1 0,1 1 1,-1 0-1,0 0 1,0 0-1,0 0 0,0 0 1,0 0-1,0 0 1,0 0-1,0 0 0,0-1 1,0 1-1,0 0 1,0 0-1,0 0 0,1 0 1,-1 0-1,0 0 0,0-1 1,0 1-1,0 0 1,0 0-1,0 0 0,0 0 1,0 0-1,0 0 1,-1 0-1,1-1 0,0 1 1,0 0-1,0 0 1,0 0-1,0 0 0,0 0 1,0 0-1,0 0 1,0-1-1,0 1 0,0 0 1,0 0-1,0 0 1,0 0-1,-1 0 0,1 0 1,0 0-1,0 0 0,0 0 1,0 0-1,-13-1 1639,-17 6 383,21 1-1857,0 0 0,1 0 0,-1 0 0,1 1 0,1 1-1,0-1 1,0 1 0,0 1 0,1-1 0,0 1 0,1 0 0,0 0-1,-5 13 1,-3 11-152,1 1-1,-13 54 0,21-72-49,-15 86-18,18-93-9,0 1 0,0-1 0,2 1 0,-1-1-1,1 0 1,0 1 0,1-1 0,4 16-1,-5-24 13,-1 0 0,1 1-1,-1-1 1,1 0-1,0 1 1,0-1 0,-1 0-1,1 0 1,0 1-1,0-1 1,0 0 0,0 0-1,0 0 1,0 0-1,1-1 1,1 3 0,-2-3-1,0 0 1,0 0 0,0 1 0,0-1 0,0 0 0,0 0 0,0 0 0,0 0 0,0 0 0,0 0-1,0-1 1,0 1 0,0 0 0,0 0 0,0-1 0,0 1 0,0-1 0,1 0 0,3-2-19,-1 0 1,0 0-1,0-1 1,0 0 0,0 0-1,0 0 1,3-5-1,20-30-19,-2 0 0,-2-2 1,-2 0-1,17-46 0,-8 4 37,22-103 1,-45 157 32,4-42 0,-10 64 0,0-1 1,-1 1 0,0-1 0,0 1 0,-1-1-1,0 1 1,0 0 0,-1-1 0,0 1-1,0 0 1,-5-9 0,-5 0 142,12 15-132,-1 1 1,1-1-1,-1 1 0,1 0 0,-1-1 0,1 1 0,-1 0 0,1-1 0,-1 1 0,0 0 0,1-1 0,-1 1 0,0 0 0,1 0 0,-1 0 0,0 0 0,1 0 0,-1 0 0,1 0 0,-1 0 0,0 0 0,1 0 0,-1 0 0,0 0 0,1 0 1,-2 1-1,1 0-20,0 0 1,0 1 0,1-1-1,-1 0 1,0 1 0,1-1-1,-1 0 1,1 1 0,0-1 0,-1 1-1,1-1 1,0 1 0,0-1-1,0 2 1,-1 9 13,-4 25 16,2 1 1,3 75 0,15 107 4,6 87-4,-20-293-102,-1-10-19,0 0 1,0 0-1,0 1 0,1-1 0,-1-1 0,1 1 0,0 0 0,0 0 0,1 0 0,-1 0 0,1-1 1,0 1-1,4 6 0,-6-10 51,0 1 1,0-1-1,0 0 1,1 0-1,-1 0 1,0 0-1,0 0 1,0 0-1,0 0 1,0 0-1,1 0 1,-1 0-1,0 0 1,0 1-1,0-1 1,0 0-1,1 0 1,-1 0-1,0 0 1,0 0 0,0 0-1,0 0 1,1-1-1,-1 1 1,0 0-1,0 0 1,0 0-1,0 0 1,1 0-1,-1 0 1,0 0-1,0 0 1,0 0-1,0 0 1,0 0-1,0-1 1,1 1-1,-1 0 1,0 0-1,0 0 1,8-12-668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2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6633,'-1'1'365,"1"1"0,-1-1 0,1 1-1,0-1 1,0 1 0,0 0-1,0-1 1,0 1 0,0-1-1,0 1 1,0-1 0,1 2-1,13 31 1074,-5-17-806,56 146 1129,-64-161-1756,141 339 327,-117-268-271,-2 1 1,23 133-1,-43-182 25,-1-1 0,-1 0 1,-2 34-1,-1-45-331,1-1-1,-2 1 1,0-1 0,0 0 0,-1 0 0,0 0 0,-1 0-1,-8 12 1,1-5-512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33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1247 12441 5465,'-6'31'3701,"5"-31"-3657,1 1 0,0 0-1,0-1 1,1 1-1,-1-1 1,0 1-1,0-1 1,0 1-1,0-1 1,0 1 0,1-1-1,-1 1 1,0-1-1,0 1 1,1-1-1,-1 1 1,0-1 0,1 1-1,-1-1 1,0 1-1,1-1 1,-1 0-1,1 1 1,-1-1 0,1 0-1,-1 1 1,1-1-1,-1 0 1,1 0-1,-1 0 1,1 1-1,-1-1 1,1 0 0,-1 0-1,1 0 1,0 0-1,-1 0 1,1 0-1,-1 0 1,1 0 0,-1 0-1,1 0 1,0 0-1,-1 0 1,1-1-1,-1 1 1,1 0 0,-1 0-1,1 0 1,-1-1-1,1 0 1,8-1 134,-1-1 1,0-1-1,-1 0 1,1 0-1,-1 0 0,0-1 1,0 0-1,0-1 1,0 1-1,7-10 1,-5 4 5,-1 1 0,0-1 0,-1-1 0,0 0 0,-1 0 0,5-13 0,1-11 80,-2-1 0,-1 0 0,7-69 0,-4-30-139,-9-229-1,-42-139-70,-90-563 18,28 418-32,-29-217-7,56 127-12,-27-193 14,-92-144 13,10 66-8,134 709-29,-120-800 25,139 875-32,-65-571 24,-21-113 6,66 488-25,42 288-14,10-155-1,1 245-5,3 1-1,1-1 1,17-55-1,-15 71-15,2-1 0,0 1 0,2 1-1,1 0 1,29-43 0,-38 64 7,0 0 0,-1 0 0,2 1 0,-1-1 1,1 1-1,-1 0 0,1 1 0,11-7 0,-12 9 7,1-1 0,0 1 0,-1 0-1,1 1 1,0 0 0,0 0 0,0 0-1,0 0 1,0 1 0,0 0 0,10 2-1,91 16-15,12 3 40,-7-15 138,1-5 0,127-14 1,-188 7 105,61-13 1,-111 18-272,1 0 1,-1 0-1,0 0 0,0 0 1,1 0-1,-1 0 1,0-1-1,0 1 1,0-1-1,0 1 1,0-1-1,-1 0 0,1 0 1,0 0-1,-1 0 1,2-2-1,0-1-389,0-1 0,-1 1 0,1-1 0,-1 1 0,2-11-1,0-9-339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33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85 6001,'-75'-75'2261,"63"66"-1586,9 10-128,7 10 450,-4-11-936,10 16 553,0-1 0,1-1 1,20 21-1,-1 0-182,148 160 856,25 36-852,-194-220-386,-1 1 0,0-1 0,-1 1 0,0 1 0,7 18 0,-13-27-18,1 0-1,-1 0 1,0 1-1,0-1 1,0 0-1,-1 1 1,1-1-1,-1 0 1,0 1-1,0-1 1,-1 1-1,0-1 1,1 0-1,-1 1 1,-1-1-1,1 0 1,0 0-1,-1 1 1,0-1-1,-4 6 1,-5 3 57,1-1 0,-2-1 1,1 0-1,-1 0 0,-1-1 0,0-1 1,-22 12-1,-104 45 126,138-65-215,-20 7-454,-1 0 1,-33 6-1,55-13 337,-1-1 0,0 0 1,0 0-1,1 0 1,-1 1-1,0-1 0,0 0 1,0 0-1,0 0 0,1 0 1,-1-1-1,0 1 1,0 0-1,1 0 0,-1 0 1,0-1-1,0 1 0,1 0 1,-2-2-1,2-5-568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3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1 126 3369,'42'-30'2272,"-42"30"-2234,0-1 0,0 1 0,0 0 1,0 0-1,1 0 0,-1-1 0,0 1 0,0 0 0,1 0 0,-1 0 0,0 0 0,0 0 0,1 0 0,-1-1 0,0 1 0,0 0 0,1 0 1,-1 0-1,0 0 0,0 0 0,1 0 0,-1 0 0,0 0 0,1 0 0,-1 0 0,0 0 0,0 0 0,1 0 0,-1 0 0,0 1 1,0-1-1,1 0 0,-1 0 0,0 0 0,0 0 0,1 0 0,-1 1 0,0-1 0,0 0 0,0 0 0,1 0 0,-1 1 0,0-1 0,0 0 1,0 0-1,0 0 0,0 1 0,1-1 0,-1 0 0,0 0 0,0 1 0,0-1 0,0 0 0,0 1 0,0-1 0,0 0 0,0 0 0,0 1 1,0-1-1,-3 15 1263,3-15-1245,-2 6 201,0 0 1,0 0-1,1 0 0,-1 0 0,2 0 0,-1 0 0,1 0 0,-1 1 0,2-1 0,-1 0 0,1 0 1,0 0-1,2 8 0,8 33 204,-1 1 1,-2 0 0,1 55-1,-5-50-356,4 106 314,-7-150-323,1 0 1,-1 0 0,2 0 0,4 14 0,-7-23-89,0 0 1,0 0-1,0 0 1,0 0 0,0 0-1,-1 0 1,1 0-1,0 0 1,0 0 0,0 0-1,0 0 1,0 0-1,0 0 1,0 0 0,0 0-1,0 0 1,-1 0-1,1 0 1,0 0 0,0 0-1,0 0 1,0 1-1,0-1 1,0 0 0,0 0-1,0 0 1,0 0-1,0 0 1,0 0 0,-1 0-1,1 0 1,0 0-1,0 0 1,0 0 0,0 1-1,0-1 1,0 0-1,0 0 1,0 0 0,0 0-1,0 0 1,0 0-1,0 0 1,0 0-1,0 0 1,0 1 0,0-1-1,0 0 1,0 0-1,0 0 1,0 0 0,0 0-1,0 0 1,0 0-1,0 0 30,-1-1-1,0 0 0,1 1 0,-1-1 1,1 0-1,-1 0 0,0 0 0,1 0 0,0 0 1,-1 1-1,1-1 0,0 0 0,-1 0 0,1-1 1,-6-29 107,1 0-1,-1-59 1,-4-147 197,9 205-327,1-6 1,4-40 1,-2 65-28,0 1 1,1-1-1,0 1 1,1 0-1,1 0 1,-1 0-1,9-12 1,-10 19-5,1 0 1,0 0-1,0 0 1,0 0 0,1 1-1,-1 0 1,1 0-1,0 0 1,0 1-1,1-1 1,-1 1 0,1 1-1,-1-1 1,1 1-1,0 0 1,0 0-1,0 0 1,0 1 0,1 0-1,-1 0 1,9 1-1,7 0-280,-1 0-1,0 2 1,1 1-1,38 9 1,-27-1-654,-6 0 396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3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77 3513,'-1'-4'486,"-1"0"0,1 0 0,-1 1 1,0-1-1,0 0 0,0 1 0,0 0 1,-1-1-1,0 1 0,1 0 0,-1 1 0,0-1 1,-6-4-1,4 4-130,-1 0 1,1 0-1,-1 0 0,0 1 1,0 0-1,0 0 1,0 0-1,-9-1 0,6 2-187,0 0 0,0 1 0,-1 0-1,1 0 1,0 1 0,0 0-1,0 1 1,0 0 0,0 0 0,0 1-1,0 0 1,-10 6 0,-7 5-109,1 2 0,1 1 0,0 1-1,2 1 1,0 1 0,1 1 0,-24 30 0,31-32-100,0 2-1,1 0 0,1 0 1,1 1-1,1 1 1,1-1-1,1 2 0,0-1 1,-3 29-1,10-48 16,0 1 1,1 0-1,0-1 0,0 1 1,0-1-1,0 1 0,1-1 1,0 1-1,0-1 0,0 1 1,0-1-1,1 0 0,-1 1 1,1-1-1,4 6 0,-5-8 10,1 0 0,0 0-1,-1-1 1,1 1 0,0 0 0,0-1 0,0 0-1,0 1 1,0-1 0,0 0 0,0 0-1,0 0 1,0 0 0,1 0 0,-1-1 0,0 1-1,1-1 1,-1 1 0,0-1 0,1 0-1,-1 0 1,1 0 0,-1 0 0,0 0 0,1-1-1,-1 1 1,1-1 0,-1 1 0,0-1-1,4-2 1,4-1 2,-1 0 0,0-1 0,0 0 0,0 0 0,-1-1-1,1 0 1,-1-1 0,-1 0 0,1 0 0,-1 0 0,-1-1 0,1 0 0,9-17-1,-2-2 69,-1-2 0,-1 0 0,10-35 0,-14 39 32,-2 58-106,-3-6-5,13 79 10,-12-89-25,0 1-1,0-1 1,14 31-1,-16-44-97,0-1 1,0 1-1,0-1 0,0 0 0,1 0 1,-1 0-1,1 0 0,0 0 0,-1-1 1,5 3-1,9-2-399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34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71 4617,'-4'-68'2040,"4"68"-2019,0 0 0,0 0 0,0 0 0,0 0 0,0 0-1,0 0 1,0-1 0,0 1 0,0 0 0,0 0 0,0 0-1,0 0 1,1 0 0,-1 0 0,0 0 0,0-1 0,0 1-1,0 0 1,0 0 0,0 0 0,0 0 0,0 0 0,1 0 0,-1 0-1,0 0 1,0 0 0,0 0 0,0 0 0,0 0 0,0 0-1,0 0 1,1 0 0,-1 0 0,0 0 0,0 0 0,0 0-1,0 0 1,0 0 0,1 0 0,-1 0 0,0 0 0,0 0-1,0 0 1,0 0 0,0 0 0,0 0 0,0 0 0,1 0-1,-1 0 1,0 0 0,0 0 0,0 0 0,0 1 0,0-1-1,0 0 1,13 9 777,14 18 256,-23-23-835,54 57 1029,60 79 0,-4 25-904,-93-131-276,-2 2 1,30 73-1,-46-99-55,13 36 117,12 55 0,-25-88-83,-1-1 0,0 1 0,-1 0 0,0 0 0,-1 1 0,-1-1 0,0 0 0,0 0 0,-6 17 0,1-11 52,0-1 0,-2 0 0,0 0 0,-13 20 0,15-29-157,-1 0 0,1 0-1,-2-1 1,1 0 0,-1-1 0,0 0 0,0 0 0,-1-1-1,-11 7 1,-22 11-649,3-1 237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41.9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92 5225,'40'-85'3021,"-35"78"-1326,-6 15-563,-5 15 247,-48 117 2308,30-60-2432,-17 114 0,39-186-1189,-3 26 411,-14 42 1,19-76-494,0 0-38,0 0-23,0 0-9,0 0 9,0 0 24,0 0 31,132-8 99,-81 3-19,52-9 66,34-3-178,-130 17-443,0 0 0,0-1 0,0-1 1,0 1-1,0-1 0,0 0 1,0-1-1,12-6 0,-2 0-375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42.2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176 0 5961,'-6'21'7165,"4"13"-5302,1-10-1038,-14 88 480,-40 147 1,10-56-1050,27-121-191,7-31-35,1 0-1,-2 56 1,12-103-139,0 23 179,0-26-183,0 0-1,1 0 0,-1 0 0,0-1 1,0 1-1,0 0 0,1 0 1,-1 0-1,0-1 0,1 1 0,-1 0 1,1-1-1,-1 1 0,1 0 0,-1-1 1,1 1-1,-1-1 0,1 1 1,0 0-1,-1-1 0,1 0 0,0 1 1,-1-1-1,1 1 0,1-1 0,-1 0-1431,-1-1 694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43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6521,'23'49'3273,"-14"-44"-1296,5-3-873,-7 1-160,-4 1-632,8-3-168,-3 5-88,3-5-8,-2-1-248,-4-3-488,-2-8 464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45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278 28 3673,'6'-10'8243,"-10"1"-4455,3 8-3706,0 0 1,0 1-1,0-1 1,-1 0-1,1 0 1,0 1-1,0-1 1,0 1-1,-1-1 1,1 1-1,0-1 1,-1 1-1,1 0 0,-2 0 1,-3 0-74,-1 1 0,1 0 0,0 1 1,-1 0-1,1 0 0,0 0 0,0 0 0,1 1 0,-1 0 0,1 1 1,-1-1-1,1 1 0,-7 6 0,6-5-5,0-1-11,1 1 1,-1 0 0,1 1-1,0 0 1,1-1-1,-1 1 1,1 1-1,0-1 1,1 1-1,-6 13 1,-8 13-24,4-10 7,-38 71-57,46-82 60,0-1 0,1 1 0,1 1 0,0-1 0,0 0 0,-1 17 0,4-25 1,0 0-1,0 0 1,0 0 0,0 0 0,1 0-1,0 0 1,0 0 0,0 0 0,0-1-1,0 1 1,1 0 0,0-1 0,0 1-1,0-1 1,2 4 0,-2-5 6,0-1 0,-1 1 0,1 0 0,0-1 0,0 0 1,0 0-1,0 1 0,0-1 0,0 0 0,0-1 0,0 1 0,0 0 1,1-1-1,-1 1 0,0-1 0,0 1 0,1-1 0,-1 0 0,0 0 1,1 0-1,-1 0 0,0-1 0,1 1 0,-1-1 0,0 1 0,0-1 1,3-1-1,2-1-3,-1 0 0,1 0 0,-1-1 0,1 0 0,-1 0 0,-1-1 0,1 0 0,0 0 0,-1 0 0,7-9 0,0-3 14,0 0 0,14-27-1,-23 37 17,0-1 0,-1 1 1,0 0-1,0-1 0,0 1 0,-1-1 1,0 1-1,-1-11 0,1 8 67,-1 1 0,2-1 0,-1 1 0,4-10 1,-2 20 402,3 12-398,7 12-19,47 84 133,-54-99-232,-2-3-3,0 0-1,0 0 1,0-1-1,1 1 1,0-1-1,0 0 0,0-1 1,1 1-1,0-1 1,8 6-1,-14-11-87,1 0-1,-1 0 0,1 0 0,-1 0 1,1 1-1,0-1 0,-1 0 1,1 0-1,-1 0 0,1 0 0,-1 0 1,1 0-1,0 0 0,-1 0 1,1-1-1,-1 1 0,1 0 0,-1 0 1,1 0-1,-1 0 0,1-1 1,-1 1-1,1 0 0,-1-1 0,1 1 1,-1 0-1,1-1 0,-1 1 1,1-1-1,-1 1 0,0-1 0,1 1 1,-1-1-1,1-1-902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45.6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6 3825,'-8'-5'7343,"15"6"-3611,27 14-2802,-29-12-905,2 1-1,0 0 0,-1 1 0,0 0 1,0 0-1,0 0 0,-1 1 0,1 0 0,-2 0 0,1 0 0,0 0 1,3 9-1,15 31 31,-13-22-281,2-1 0,1 0-1,1-1 1,1 0-1,26 31 1,-12-24-301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3.4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37 212 3505,'-8'24'1731,"6"-21"-231,5-17 602,0 4-1253,2-1 0,0 0 0,11-18 0,2-1 22,-11 18-574,1 0 0,0 0 0,1 1 0,0 0 0,1 1 0,20-17-1,-9 8 3,-19 17-283,0 0-1,0 1 1,0-1 0,1 0-1,-1 1 1,1-1-1,-1 1 1,1 0 0,0 0-1,0 0 1,-1 0 0,1 0-1,0 1 1,0-1 0,0 1-1,0 0 1,-1 0 0,1 0-1,0 0 1,0 0 0,0 0-1,4 2 1,-3-1-12,1 1 0,-1 0 0,0 0 0,-1 0 0,1 0 0,0 1 0,0 0 0,-1-1 0,0 1 0,1 1 0,-1-1 0,0 0 0,4 7 0,0 1 28,-1 1 0,0 0 0,-1 0 0,0 0 0,-1 0 0,-1 1 1,0 0-1,0-1 0,-1 1 0,-1 0 0,0 0 0,-1 1 0,0-1 0,-5 25 0,-3 7 90,-2-1-1,-32 83 1,27-88-105,-1 0 1,-2-2 0,-2 0-1,-1-1 1,-1-1 0,-47 53 0,59-78-2,0-1 1,-19 14 0,-14 12 18,36-31-486,16-11 224,87-33 544,-91 38-296,0 0 1,0 1-1,0 0 1,0 0 0,0 0-1,0 1 1,0 0 0,1 0-1,-1 0 1,0 0 0,0 1-1,9 2 1,-3 1 1,-1 0-1,1 0 1,-2 2-1,12 6 1,25 12 47,-43-23-241,0-1 0,-1 1-1,1-1 1,-1 0 0,1 0 0,0-1 0,-1 1 0,1 0 0,-1-1 0,1 1 0,-1-1 0,1 0 0,-1 0 0,0 0 0,1 0 0,-1 0-1,0-1 1,0 1 0,1-1 0,2-3 0,0 2-141,21-15-588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3.8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4281,'1'0'381,"0"0"0,0 1 1,0-1-1,0 0 0,0 0 0,0 1 1,0-1-1,-1 0 0,1 1 0,0-1 1,0 1-1,0-1 0,-1 1 0,1-1 1,0 1-1,-1 0 0,1-1 0,0 1 0,-1 0 1,1-1-1,-1 1 0,1 0 0,-1 0 1,1 0-1,-1 1 0,10 29 1974,-7-14-2403,6 14 508,-2 0 1,5 51-1,-2 133 281,-20 272 0,-11-302-2994,17-157 1659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7.1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239 163 3489,'48'-103'2195,"-47"100"-1900,0 1 0,0-1 0,0 0 0,0 1 0,-1-1 0,1 0 0,-1 1 0,1-1 0,-1 0 0,0 1 0,0-1 0,-1-3 0,1 5-171,0 0 0,0 0 0,-1 0 0,1 0 0,-1 0-1,1 0 1,-1 0 0,1 0 0,-1 0 0,0 0 0,1 0 0,-1 1 0,0-1 0,0 0 0,0 0 0,0 1 0,1-1 0,-1 1 0,-2-2 0,1 1 28,0 1-1,-1-1 1,1 0 0,0 1 0,0 0-1,-1-1 1,1 1 0,0 0 0,-1 0-1,1 1 1,0-1 0,-1 0 0,1 1 0,0-1-1,0 1 1,-5 1 0,-7 7 49,1 1 0,0-1-1,0 2 1,1 0 0,-17 19 0,-48 69-29,75-97-170,-9 12-12,1 0-1,1 1 0,1 0 0,-8 17 1,15-29-6,-1 1 1,1-1-1,0 1 1,0-1 0,0 1-1,0 0 1,1-1-1,0 1 1,-1 0 0,1-1-1,0 1 1,1 0 0,-1-1-1,1 1 1,0 0-1,0-1 1,0 1 0,0-1-1,0 1 1,1-1-1,0 0 1,-1 1 0,1-1-1,1 0 1,3 5-1,-3-5 2,0-1 0,-1 1 0,1-1 0,0 1 0,0-1 0,0 0 0,0 0 0,0-1 0,1 1 0,-1-1 0,1 1 0,-1-1-1,1 0 1,-1 0 0,1-1 0,0 1 0,-1-1 0,1 0 0,0 0 0,-1 0 0,1 0 0,0-1 0,4 0 0,-2-1 6,0-1 1,-1 1-1,1-1 0,-1 0 1,1 0-1,-1-1 1,0 0-1,0 0 1,0 0-1,-1 0 0,1-1 1,5-8-1,-1 1-36,0 0-1,-1-1 1,-1 0-1,0 0 1,0-1-1,-2 0 1,0 0 0,0 0-1,-1-1 1,-1 1-1,3-27 1,-5 14-698,5 5 273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3.5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0 6441,'23'18'1557,"27"28"0,-49-45-1455,0 0-1,0 1 0,-1-1 0,1 0 1,0 1-1,0-1 0,-1 1 1,1-1-1,-1 1 0,1-1 0,-1 1 1,0-1-1,1 1 0,-1 0 0,0-1 1,0 1-1,0-1 0,0 1 1,0 0-1,-1-1 0,1 1 0,0-1 1,-1 1-1,1-1 0,-1 1 0,0-1 1,1 1-1,-1-1 0,0 1 1,0-1-1,-2 3 0,-2 5 419,-32 114 2249,1-5-2313,30-101-451,0 0 0,2 1 0,-1-1-1,2 1 1,1 0 0,-1 28 0,2-39-29,2-1 0,-1 1-1,1 0 1,0-1 0,0 1 0,0-1 0,1 1-1,0-1 1,1 1 0,-1-1 0,1 0-1,1 0 1,-1-1 0,1 1 0,0-1-1,0 1 1,0-1 0,1 0 0,0-1 0,0 1-1,6 3 1,-8-6 3,0 0 1,0 0-1,0-1 0,1 1 0,-1-1 0,1 0 1,-1 0-1,1 0 0,-1-1 0,1 1 1,-1-1-1,1 0 0,0 0 0,4-1 0,-2 0-5,0 0 0,0-1 0,0 1-1,0-1 1,0-1 0,0 1-1,9-7 1,-3 1 6,-1 0 1,0-1-1,-1 0 0,0-1 0,0 0 1,15-22-1,-18 21 51,-1 1 0,0-2 1,-1 1-1,0-1 0,-1 1 0,0-1 0,-1-1 1,0 1-1,-1 0 0,0-1 0,-1 1 0,0-1 1,-2-20-1,-1 17 58,0 1 1,-1 0-1,-1-1 0,0 1 1,-1 0-1,0 1 1,-1-1-1,-1 1 0,0 0 1,-16-21-1,13 22-40,-1 1 0,-1-1 0,-14-10 0,-1 2-2699,21 18 1729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7.5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4177,'15'1'724,"-1"0"0,0 1-1,17 5 1,-30-7-608,0 1 0,0-1 0,0 1 0,0-1 0,0 1 0,0 0 0,-1 0 1,1-1-1,0 1 0,0 0 0,-1 0 0,1 0 0,-1 0 0,1 0 0,-1 0 0,1 0 0,-1 0 0,1 0 0,-1 0 0,0 0 0,0 0 0,0 0 0,1 0 0,-1 0 0,0 0 0,0 0 0,0 0 0,-1 0 0,1 1 1,-9 35 2191,6-26-1716,-2 8 89,1 0 1,-3 35 0,7-46-651,0 0 0,0 0-1,0-1 1,1 1 0,1 0 0,-1-1 0,1 1 0,0-1-1,1 0 1,3 8 0,-5-13-41,0 0 0,1 0 0,-1-1 0,0 1 0,0 0 0,1-1 0,-1 1 0,1-1 0,0 1 1,-1-1-1,1 0 0,0 1 0,0-1 0,0 0 0,0 0 0,0 0 0,0-1 0,3 2 0,-1-2-6,0 1-1,-1-1 1,1 0-1,0 0 1,0 0-1,0 0 1,-1-1 0,1 0-1,7-2 1,-1-1 0,0 0 0,-1 0 1,0-1-1,0-1 1,0 1-1,16-15 0,-15 10 43,1-2 0,-1 0-1,8-13 1,5-6 264,-21 35 164,-1 13-458,0 4 23,-1-17-25,2 21-15,6 33 0,-7-50-152,1 0-1,0 0 1,1-1 0,0 1 0,0-1 0,0 0-1,1 0 1,0 0 0,8 10 0,15 6-439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8.0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32 6105,'0'-4'382,"1"1"-1,0-1 0,0 1 1,0 0-1,0-1 1,1 1-1,2-5 0,0 14 1622,1 18-143,-3-7-1209,-1 1 0,0 0 0,-2 0 0,0-1 0,-4 21 0,-25 84 132,29-117-738,-7 32 104,1 0 1,2 0-1,0 43 1,5-78-155,0 0 0,0 0 0,0 0 0,1 0 0,-1 0 1,0 1-1,1-1 0,-1 0 0,1 0 0,0 0 1,0 0-1,-1 0 0,1-1 0,1 1 0,-1 0 0,0 0 1,0-1-1,1 1 0,-1 0 0,1-1 0,-1 1 1,1-1-1,0 0 0,-1 0 0,1 1 0,0-1 0,0 0 1,0-1-1,0 1 0,0 0 0,0 0 0,0-1 1,2 1-1,9 1-53,-1 0 1,1-1 0,0-1-1,19-1 1,-9 1-33,-15-1-257,0 0-1,0-1 0,0 0 1,0 0-1,0 0 0,0-1 1,-1-1-1,0 1 0,0-1 1,0 0-1,0-1 1,12-9-1,8-9-436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8.4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 7698,'4'25'4155,"0"46"0,-14 73-2128,2-14-1551,6-84-389,1 53 37,2-86-137,1 1 1,0-1-1,0 1 1,1-1-1,6 14 1,-9-25 70,0-1-135,1 0 0,-1-1 1,0 1-1,0 0 0,1 0 0,-1 0 0,0 0 1,1 0-1,-1 0 0,1-1 0,-1 1 1,1 0-1,-1 0 0,1-1 0,0 1 1,-1 0-1,1-1 0,0 1 0,0-1 1,0 1-1,-1-1 0,1 1 0,0-1 0,0 0 1,0 1-1,0-1 0,0 0 0,-1 0 1,1 1-1,0-1 0,0 0 0,0 0 1,0 0-1,1 0 0,19-4-714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8.7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8874,'73'28'3953,"-69"-18"-2041,-1 2-135,-1-1-689,-2-2-304,2-6-384,-2 1-136,0-6-200,-2 0-304,0 0-904,2 1 1592,0-1-656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9.0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18 8050,'-7'-4'3889,"2"2"-1889,3 2-728,0 0-352,2 0-816,0-1-168,0-1-416,0 0-432,9-5 616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9.4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72 5553,'91'-22'2699,"-67"15"378,32-13-1,-48 16-2847,0 0-1,1 1 1,0 0-1,0 1 0,0 0 1,0 0-1,0 1 0,0 0 1,10 1-1,-16 0-194,1 1 0,-1 0 0,0 0 0,1 0 0,-1 0 0,0 1 0,0 0 0,0-1 0,0 1 0,0 0 0,-1 0-1,1 0 1,0 1 0,-1-1 0,0 1 0,1-1 0,-1 1 0,0 0 0,0 0 0,-1 0 0,1 0 0,-1 0 0,1 0 0,1 6 0,0 1 42,0-1 0,-1 1 0,0-1 0,0 1 0,-1 0 0,0 0 0,-1 15 1,-4 0 34,-1-1 0,-2 0 0,0-1 0,-1 1 0,-1-2 0,-14 26 0,13-32-72,0 0 0,-1-1 0,-14 17-1,-19 26 7,42-55-56,0 0 0,0 0 0,1 0-1,-1 0 1,1 0 0,0 0 0,0 0 0,0 0 0,0 1 0,1-1-1,-1 0 1,1 1 0,0-1 0,0 1 0,0 6 0,1-8-11,0 0 1,0 1-1,0-1 1,0 0-1,1 0 1,-1 1-1,1-1 1,-1 0-1,1 0 1,0 0-1,-1-1 1,1 1 0,0 0-1,0-1 1,0 1-1,1-1 1,-1 0-1,0 0 1,0 1-1,1-1 1,3 1-1,0 0-58,0 0 0,1 0 1,-1-1-1,0 1 0,1-1 0,-1 0 0,1-1 0,-1 0 0,0 0 0,1 0 0,-1-1 0,1 0 0,-1 0 0,0-1 0,1 1 1,-1-1-1,0-1 0,0 1 0,0-1 0,-1 0 0,1-1 0,-1 1 0,0-1 0,1 0 0,-2 0 0,1-1 0,4-4 0,18-21-1575,5 0 630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59.7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6529,'2'17'6052,"6"10"-3136,1 4-1545,-2 8-491,-2 0 1,-1 78 0,-17 80-443,0 21-290,12-181-173,1-8-449,3 31 0,-3-58 434,0 1 0,1 0 0,-1-1-1,1 1 1,0-1 0,0 1 0,0-1 0,0 1 0,0-1 0,3 5 0,-3-5 43,14 14 140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0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61 6033,'-10'-12'707,"0"1"0,-1 0 0,-14-12 0,24 23-627,-1-1-1,1 1 1,0-1 0,0 1 0,0-1 0,0 1 0,-1 0 0,1 0 0,0-1 0,0 1 0,0 0 0,-1 0 0,1 0 0,0 0 0,0 1 0,-1-1 0,1 0 0,0 0 0,0 1 0,0-1 0,0 1 0,-1-1 0,0 2-1,-22 17 1285,19-15-1070,-14 13 194,1 1 0,1 0 0,1 1 0,-22 34-1,33-44-454,0-1 1,1 1-1,0 0 0,1 0 0,0 0 0,-3 16 0,5-20-38,1 1 0,-1 0 0,1 0 0,0 0 0,1 0 0,-1 0-1,1-1 1,1 1 0,-1 0 0,1 0 0,4 9 0,-5-11-15,1-1 0,0 1 0,0-1-1,0 0 1,0 0 0,1 0 0,-1 0 0,1 0-1,0 0 1,-1-1 0,1 1 0,0-1-1,1 0 1,-1 0 0,0 0 0,1 0 0,-1-1-1,7 3 1,-5-3 3,1 0-1,-1-1 1,1 1-1,-1-1 1,1 0-1,-1-1 0,1 1 1,-1-1-1,0 0 1,1 0-1,-1-1 1,6-2-1,-3 1 36,1-1-1,-1 0 0,0-1 1,0 1-1,0-2 0,-1 1 1,1-1-1,-1 0 0,-1-1 1,1 1-1,-1-1 0,0-1 1,-1 1-1,0-1 0,6-11 0,-8 7 8,0 1 0,-1-1-1,0 0 1,0-1 0,-2 1-1,1 0 1,-2 0-1,-1-15 1,0-31-2490,4 31 1502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0.7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7794,'20'1'799,"-12"-1"-491,0 0 0,-1 1 0,1 0-1,-1 0 1,10 4 0,-15-5-215,-1 1 1,1 0-1,0 0 0,-1 0 1,1 0-1,0 0 1,-1 0-1,0 0 1,1 1-1,-1-1 1,0 0-1,1 1 1,-1-1-1,0 1 0,0 0 1,0-1-1,0 1 1,-1 0-1,1-1 1,0 1-1,-1 0 1,1 0-1,-1 0 1,1 0-1,-1 3 0,1 76 2150,2 14-1083,-2-85-1120,0 0 1,1 0-1,1 0 1,0-1-1,0 1 1,1-1-1,5 11 1,-8-17-54,1 0 1,0-1-1,-1 1 1,1 0-1,0-1 1,1 1-1,-1-1 1,0 0-1,1 0 1,-1 0-1,1 0 1,0 0-1,0-1 1,-1 1-1,1-1 1,0 1-1,5 0 1,-3-1-6,-1 0 0,1-1 0,-1 0 0,1 0 0,-1 0 0,1 0 0,-1-1 0,1 0 0,-1 0 0,1 0 0,5-2-1,2-3 13,1 0-1,-1 0 0,0-2 0,-1 1 0,0-1 0,0-1 0,13-12 0,-17 13 24,-1 1 0,0-1-1,0 0 1,0 0 0,-1-1-1,6-12 1,-2-2 214,8-30-1,-16 52-226,-1 0 804,1 4-448,-2 14-404,1 11 15,-7 217-2124,3-222 1765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1.0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1 101 7922,'0'0'3664,"45"0"-1623,72-7-105,-40 2-655,0-4-273,7 2-440,5-3-176,-10-2-200,-6 0-64,-19 1-48,-7 1-16,-12 4 0,-7-2-40,-10 4-336,-8 4-48,-17 2-296,-8 7-2561,-17 15 2417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4.2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7314,'108'25'2886,"-107"-24"-2819,1-1 1,-1 1 0,0-1 0,0 1-1,0 0 1,0-1 0,1 1-1,-1 0 1,0 0 0,0 0 0,-1 0-1,1 0 1,0 0 0,0 0 0,0 0-1,-1 0 1,1 0 0,0 0 0,-1 1-1,1-1 1,-1 0 0,1 0 0,-1 1-1,0-1 1,0 0 0,1 1 0,-1-1-1,0 0 1,0 0 0,0 1 0,-1-1-1,1 0 1,0 1 0,0-1 0,-1 0-1,1 1 1,-1 1 0,-1 5 310,2-4-236,-1 18 317,0-1 0,2 0-1,0 0 1,2 1-1,9 38 1,-2-30-435,1-1 1,2 0-1,1-1 0,1-1 1,2 0-1,0-1 0,36 40 1,-49-62-31,-1 0 0,1-1-1,0 1 1,1-1 0,-1 1 0,1-2 0,-1 1 0,1 0 0,0-1-1,0 0 1,0 0 0,0 0 0,0-1 0,0 1 0,1-1 0,-1-1-1,0 1 1,1-1 0,-1 0 0,0 0 0,1 0 0,-1-1 0,1 0-1,-1 0 1,0 0 0,0 0 0,0-1 0,0 0 0,0 0 0,0-1-1,0 1 1,-1-1 0,1 0 0,-1-1 0,0 1 0,0 0 0,0-1-1,0 0 1,-1 0 0,1 0 0,-1-1 0,5-8 0,-1-5 124,0 1 1,-1-1 0,-1 0 0,-1-1-1,0 1 1,-2-1 0,0 0-1,-1 0 1,-1 0 0,0 1-1,-2-1 1,-4-25 0,-3 18 43,9 25-123,0 0 0,-1 0 1,1 0-1,0 0 0,-1 0 0,1 1 0,-1-1 1,0 0-1,1 0 0,-1 0 0,0 1 0,1-1 1,-1 0-1,0 0 0,0 1 0,0-1 0,1 1 1,-1-1-1,0 1 0,-2-1 0,3 5-68,1 32-105,2 0-1,2-1 1,2 1 0,0-1-1,3 0 1,17 42 0,-23-68-207,0 0 1,1 0-1,0 0 1,0-1-1,8 10 1,9 1-302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1.6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15 367 5577,'-5'-25'1376,"-4"-50"-1,9 74-1298,0 0 1,0 0-1,0-1 0,0 1 0,0 0 0,0 0 0,1 0 0,-1 0 0,1 0 0,-1 0 0,1 0 0,-1-1 0,1 1 0,-1 0 0,1 1 0,0-1 0,0 0 0,-1 0 0,1 0 0,0 0 0,0 1 1,0-1-1,0 0 0,1 0 0,25-5 1518,-18 5-1038,108-23 3719,54-29-2218,-80 24-1930,1 4-1,98-14 1,-67 15-605,-28 4 1315,7-1-535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2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93 50 5681,'-63'-48'2845,"63"48"-2803,0 0 1,-1 0 0,1 0-1,0-1 1,0 1-1,-1 0 1,1 0 0,0 0-1,0 0 1,-1 0-1,1-1 1,0 1 0,-1 0-1,1 0 1,0 0-1,0 0 1,-1 0 0,1 0-1,0 0 1,-1 0-1,1 0 1,0 0 0,-1 0-1,1 0 1,0 0-1,0 0 1,-1 1 0,1-1-1,0 0 1,-1 0-1,1 0 1,0 0 0,0 0-1,-1 1 1,1-1-1,0 0 1,0 0 0,-1 1-1,1-1 1,0 0-1,0 0 1,0 1 0,0-1-1,-1 0 1,1 0-1,0 1 1,0-1 0,0 0-1,0 1 1,0-1-1,0 0 1,0 0 0,0 1-1,0-1 1,0 0-1,0 1 1,2 23 1303,-1-17-897,1 76 1643,-10 116 0,2-108-1764,2-50-203,2-25-38,1 0-1,0 0 1,1 0 0,0 0 0,2 0 0,0 0 0,5 23 0,-6-38-89,-1 0 1,0-1-1,1 1 0,-1 0 0,0 0 1,1 0-1,-1-1 0,1 1 1,-1 0-1,1 0 0,-1-1 0,1 1 1,0-1-1,-1 1 0,1 0 0,0-1 1,0 1-1,-1-1 0,1 0 0,0 1 1,0-1-1,0 0 0,-1 1 0,1-1 1,0 0-1,1 1 0,28-6-147,-17 2 182,0 1-36,72-20-12,-46 9-480,0-1 1,0-1-1,-2-3 1,56-33-1,-58 24-153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2.6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55 6369,'-19'-54'3201,"22"78"-856,3 13-273,2 3-376,-6 4-319,5 14-569,-7-4-208,-7 2-304,2 5-104,-2-5-88,2 0-32,-1-2-16,-2-7 24,-1 0-408,-9-5-392,4-2-680,-3 8 743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2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81 6377,'14'0'3689,"-2"0"-296,11 4-1761,3-2 73,16-2-545,9 0-232,10-7-384,5 3-112,2-8-200,-1-2-64,-6-2-88,-3-1-24,-10 8 16,-4 2-112,-11 9-464,-5 5-392,-10 7 2576,4 12-1552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3.3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6593,'0'7'490,"1"-4"-164,-1 1 1,0-1-1,1 0 1,-1 0-1,1 0 0,0 0 1,2 5-1,-3-8-233,1 1-1,0 0 0,-1-1 0,1 1 1,0-1-1,-1 1 0,1-1 0,0 1 1,0-1-1,-1 1 0,1-1 0,0 0 1,0 1-1,0-1 0,-1 0 1,1 0-1,0 0 0,0 0 0,0 1 1,0-1-1,0 0 0,0-1 0,-1 1 1,1 0-1,0 0 0,0 0 0,0 0 1,0-1-1,-1 1 0,1 0 0,1-1 1,40-14 2651,-25 8-2096,1 1 0,-1 1 0,19-3 0,-35 8-611,0 0 0,0 0 0,0 0 0,0 0 0,-1 0 0,1 0 0,0 0 0,0 0 0,0 0 0,0 1 0,0-1 0,0 0 0,-1 1 0,1-1 0,0 0 0,0 1 0,-1-1 0,1 1 0,0-1 0,0 1 0,-1 0 0,1-1 0,0 2 0,0-1 63,0 0 140,-1 1-14,3 22-77,-2 0-1,-2 25 0,-1-30-104,0 0 1,-9 29-1,-1 5 16,7-25-7,2-12-68,0-1 1,1 0-1,1 1 0,0 26 0,2-39 1,-1 0 0,0 0 0,1 0-1,0 0 1,-1 0 0,1 0-1,1 0 1,-1 0 0,0 0 0,1 0-1,-1-1 1,1 1 0,0 0-1,0-1 1,0 1 0,0-1 0,0 0-1,0 0 1,1 0 0,-1 0-1,1 0 1,0 0 0,-1-1 0,1 1-1,0-1 1,0 0 0,0 0-1,6 1 1,-3-1-45,0 0-1,0 0 1,0-1-1,-1 0 1,1-1-1,0 1 1,0-1-1,0 0 1,0-1 0,0 1-1,-1-1 1,1 0-1,-1-1 1,1 1-1,8-6 1,6-6-618,-1 0 1,28-26 0,-30 25 508,28-27-177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3.6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35 7650,'3'-3'162,"-1"-1"175,0 1-1,0 0 1,1 0-1,-1 0 1,1 0 0,0 1-1,0-1 1,0 1-1,5-4 1,-8 6-276,1 0 1,-1 0-1,1 0 1,-1 1-1,0-1 1,1 0-1,-1 0 1,0 0-1,1 0 0,-1 0 1,0 1-1,1-1 1,-1 0-1,0 0 1,1 1-1,-1-1 1,0 0-1,0 0 1,1 1-1,-1-1 0,0 0 1,0 1-1,0-1 1,1 0-1,-1 1 1,0-1-1,0 0 1,0 1-1,0-1 1,0 0-1,0 1 1,0 0-1,4 32 2059,13 265 1894,1-6-3870,-17-284-411,-1-1-1,2 1 1,-1-1 0,1 1-1,6 13 1,-3-10-89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09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0 152 2969,'8'-36'1684,"-7"36"-1486,-1-1 0,0 1 0,1 0 0,-1-1 0,1 1 0,-1 0 0,0-1 0,1 1 0,-1 0 0,1-1 0,-1 1 1,1 0-1,-1 0 0,1-1 0,-1 1 0,1 0 0,0 0 0,-1 0 0,1 0 0,-1 0 0,1 0 0,-1 0 0,1 0 0,1 0 0,15 2 2240,-14-1-2970,79 6 1095,-74-6-484,1-1 0,-1 0 1,0-1-1,1 0 0,9-2 0,20-2 158,-9 3-86,0-1 0,-1-1-1,50-14 1,-43 9 63,68-9 0,5 0 591,-38 6-552,-28 4-153,-27 5-55,0 0 0,0 1 0,0 1 0,28 1 0,-33 1 47,-1-1-1,1 0 0,-1 0 1,1-1-1,-1 0 0,0-1 1,15-3-1,-18 4-47,-1 0 0,1 1-1,0 0 1,0 0 0,-1 0 0,1 1 0,0 0-1,6 1 1,27 4 108,-23-4-46,-15-1-186,-1-1 0,1 0 0,0 1 0,0-1 0,-1 0-1,1 1 1,0-1 0,0 0 0,0 0 0,0 0 0,-1 0 0,1 0 0,0 0 0,0 0 0,0 0 0,0 0 0,-1-1 0,1 1 0,0 0 0,1-1 0,-2-1-242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0.0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43 6657,'-43'-40'2922,"43"40"-2851,0 0-1,0 0 0,0-1 0,-1 1 0,1 0 1,0 0-1,0 0 0,0 0 0,0-1 1,-1 1-1,1 0 0,0 0 0,0 0 0,0 0 1,-1 0-1,1 0 0,0 0 0,0-1 0,-1 1 1,1 0-1,0 0 0,0 0 0,-1 0 1,1 0-1,0 0 0,0 0 0,-1 0 0,1 0 1,0 0-1,0 0 0,-1 0 0,1 1 0,0-1 1,0 0-1,0 0 0,-1 0 0,0 10 1572,6 10-514,-3-14-1120,1 0 0,0 1 0,1-2 0,0 1 0,-1 0 0,2-1 0,-1 0 0,1 0 0,-1 0 0,1 0 0,11 7-1,-7-5 1,6 4-14,0 0-1,0-1 1,1-1-1,24 10 1,5 3 17,43 22 101,-87-43-103,1 0 0,-1 0 0,0 0 1,0 0-1,1 0 0,-1 0 0,0 0 1,0 0-1,0 0 0,0 0 1,0 1-1,0-1 0,-1 0 0,1 1 1,0-1-1,-1 1 0,1-1 0,-1 1 1,1 1-1,0 1 16,-1-1-1,0 1 1,0-1 0,0 0-1,-1 1 1,1-1 0,-1 1-1,-1 4 1,-2 4 51,-1 1 0,-1-1 1,-10 17-1,-6 7 14,-32 41 1,45-66-404,-1 0 0,0 0-1,0-1 1,-1 0 0,-1-1 0,1-1-1,-17 10 1,15-14-1230,4-7 648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0.5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5481,'83'1'2758,"-82"-1"-2644,1 0-1,0 0 1,-1 0 0,1 1-1,-1-1 1,1 1 0,0-1 0,-1 1-1,1 0 1,-1-1 0,1 1-1,-1 0 1,0 0 0,1 0-1,-1 0 1,0 0 0,0 1-1,1-1 1,-1 0 0,0 0-1,0 1 1,0-1 0,-1 1-1,1-1 1,0 1 0,0 1-1,3 4 180,25 38 517,-2 2 0,30 70 0,-54-111-792,7 19 46,0-1 0,2 0 0,18 27-1,-28-48-28,11 15-104,-9-15 127,-4-10 226,-6-14-197,-36-115 127,38 125-185,1 0 0,0 0 0,0-1 0,1 1 0,1-1 0,0 0 0,0 0 0,1 1 0,1-1 0,0 0 0,1 0 0,0 1 0,0-1 1,9-20-1,-10 30-57,-1 0 1,1 1-1,0-1 1,0 1-1,1 0 1,-1-1-1,0 1 1,0 0-1,1 0 1,-1-1 0,0 1-1,1 0 1,-1 0-1,1 1 1,-1-1-1,4-1 1,30-8 486,-10 6-117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0.9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5369,'29'16'1538,"29"22"1,-57-37-1450,0 0 0,0-1 0,0 1 0,0 0 0,0 0 0,-1-1 0,1 1 0,0 0 1,-1 0-1,1 0 0,0 0 0,-1 0 0,1 0 0,-1 0 0,0 0 0,1 0 0,-1 1 0,0-1 0,0 0 0,1 0 0,-1 0 1,0 0-1,0 0 0,0 1 0,-1-1 0,1 0 0,0 0 0,0 0 0,0 0 0,-1 0 0,1 0 0,-1 0 0,1 0 0,-1 0 1,1 0-1,-1 0 0,0 0 0,1 0 0,-1 0 0,0 0 0,-1 1 0,-2 4 280,-4 5-9,2 1-1,0 1 1,0-1 0,1 1-1,0 0 1,-4 25 0,8-34-370,0 0-1,1 0 1,-1 0 0,1 0-1,0 0 1,1 0 0,-1 0 0,1 0-1,-1-1 1,1 1 0,0 0-1,1 0 1,-1 0 0,1-1 0,-1 1-1,1 0 1,0-1 0,1 0-1,-1 1 1,0-1 0,1 0 0,0 0-1,0 0 1,0-1 0,0 1-1,0-1 1,7 4 0,-5-4-15,0 0 1,0 0-1,0 0 1,0-1-1,0 0 1,1 0-1,-1-1 1,0 1-1,1-1 1,-1-1-1,0 1 1,0 0-1,1-1 1,-1 0-1,0-1 1,0 1-1,0-1 1,8-4-1,6-2-32,-1-2-1,0 0 0,23-18 1,-24 15 53,-2-1 1,0 0 0,-1-1 0,0-1-1,-2 0 1,14-21 0,-25 36 27,0 0 0,0 0 0,-1 0 0,1 0 0,-1 0 0,1-1 0,-1 1 0,1 0 0,-1 0 0,1 0 1,-1 0-1,0-1 0,0 1 0,0 0 0,1 0 0,-1 0 0,0-1 0,-1 1 0,1 0 0,0 0 0,0-1 0,0 1 0,-1 0 0,1 0 0,-1 0 0,1 0 0,-1 0 0,1 0 0,-1-1 0,0 1 0,1 0 0,-1 1 1,0-1-1,0 0 0,0 0 0,0 0 0,1 0 0,-1 1 0,-1-1 0,1 0 0,0 1 0,-2-2 0,-5-1 118,1 0-1,-1 1 1,0 0 0,0 0-1,-9 0 1,10 1-162,-92-18-912,98 19 799,1 1-1,-1-1 0,1 0 1,-1 0-1,1 0 0,-1 0 1,1 0-1,0-1 1,-1 1-1,1 0 0,-1 0 1,1 0-1,-1 0 0,1 0 1,0 0-1,-1-1 1,1 1-1,-1 0 0,1 0 1,0-1-1,-1 1 0,1 0 1,0-1-1,-1 1 0,1 0 1,0-1-1,0 1 1,-1 0-1,1-1 0,0 1 1,0-1-1,0 1 0,-1-1 1,1 0-1,4-4-1482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5.1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 99 3881,'78'-80'2654,"-68"65"2767,-10 15-5302,0 0-1,0 0 1,-1-1-1,1 1 1,0 0-1,0 0 1,0 0-1,0-1 1,0 1-1,0 0 1,-1 0-1,1 0 1,0 0-1,0-1 1,0 1-1,0 0 1,-1 0-1,1 0 1,0 0-1,0 0 1,0 0-1,-1 0 1,1-1-1,0 1 1,0 0-1,-1 0 1,1 0-1,0 0 1,0 0-1,0 0 1,-1 0-1,1 0 0,0 0 1,-1 0-1,-16 3 2875,7 1-2911,1-1 1,1 2-1,-1-1 1,1 1-1,-1 0 0,2 1 1,-13 10-1,11-9-31,-5 5-58,0 0 0,1 1-1,1 1 1,0 0 0,1 0 0,0 1 0,1 1 0,1 0 0,1 0 0,-12 30 0,19-44-21,0 0-1,0 1 1,1-1-1,-1 1 0,0-1 1,1 1-1,0 0 1,-1-1-1,1 1 1,0-1-1,0 1 0,1 0 1,-1-1-1,0 1 1,1-1-1,0 1 1,0-1-1,-1 1 0,1-1 1,1 0-1,-1 1 1,0-1-1,2 2 1,-1-2 3,0 0 0,0-1 0,0 1 0,0-1-1,0 0 1,0 0 0,1 0 0,-1 0 0,0 0 0,1 0 0,-1 0 0,1-1 0,-1 1 0,1-1 0,-1 0 0,0 0 0,1 0 0,-1 0 0,1 0 0,-1 0 0,1-1 0,-1 1 0,1-1 0,2-1 0,15-3-6,-1-2-1,0 0 1,0-1-1,0 0 1,-1-2-1,0 0 1,-1-2-1,-1 1 1,25-23 0,-27 20 60,11-13 65,-24 26-78,0-1-1,0 1 1,0-1 0,0 0-1,-1 1 1,1-1 0,0 0-1,-1 0 1,0 0-1,1 1 1,-1-1 0,0 0-1,0 0 1,0 0 0,0 0-1,0-3 1,-1 5-14,1-1 1,-1 1-1,1 0 0,-1-1 1,1 1-1,-1 0 0,1 0 0,-1-1 1,1 1-1,-1 0 0,1 0 1,-1 0-1,1 0 0,-1 0 1,1 0-1,-1 0 0,1 0 1,-1 0-1,1 0 0,-1 0 1,1 0-1,-1 0 0,1 0 1,-1 0-1,1 1 0,-1-1 0,1 0 1,-1 0-1,1 1 0,-1-1 1,1 0-1,-1 0 0,1 1 1,-1-1-1,1 1 0,0-1 1,-1 1-1,1 14-46,1-1 0,1 0 0,0 1 0,1-1 0,6 17 0,51 136-1022,-44-132 993,-2 1 0,-1 1 1,-2 0-1,11 71 0,-19-82 106,-1 0 1,-1 0-1,-2 0 0,-3 30 0,2-48-9,1-1 0,-1 0 0,0 0 0,0 0 0,0 0-1,-1 0 1,-1-1 0,1 1 0,-1-1 0,0 0 0,0 0 0,-1 0 0,1 0 0,-1-1 0,-1 0 0,1 0 0,-1-1 0,0 1-1,-11 6 1,8-7-8,-1 0 0,1 0 0,-1-1 0,0 0 0,-1 0 0,1-1 0,0-1 0,0 0 0,-1 0 0,-15-1 0,22 0-114,1-1 0,-1 1 0,0-1 0,1 1 0,-1-1 0,1 0-1,-1-1 1,1 1 0,0 0 0,0-1 0,-1 0 0,1 0 0,0 0 0,0 0 0,1 0 0,-1-1 0,0 1 0,1-1 0,0 1 0,-1-1 0,1 0 0,0 0-1,0 0 1,1-1 0,-1 1 0,1 0 0,-1-1 0,1 1 0,0 0 0,0-1 0,1 0 0,-1 1 0,1-1 0,0-4 0,3-34-621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1.4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6681,'78'54'3092,"-76"-53"-2987,-1-1 1,0 1-1,0 0 1,0 0-1,0 0 1,0 0-1,-1 0 1,1 0 0,0 0-1,0 0 1,-1 0-1,1 0 1,0 0-1,-1 1 1,1-1-1,-1 0 1,0 0-1,1 1 1,-1-1-1,0 0 1,0 0-1,0 1 1,0-1-1,0 0 1,0 1 0,0-1-1,0 0 1,0 1-1,-2 1 1,1 6 546,-4 47 1358,2-30-1586,1 33 0,2-51-429,1 0 0,0 0 0,0 0 0,1 0 0,0-1 0,0 1 0,1 0 0,4 9 0,-6-15-12,0 0 1,1 0-1,-1 0 1,0 0-1,1 0 1,-1 0-1,1 0 1,0-1 0,-1 1-1,1-1 1,0 1-1,0-1 1,0 1-1,0-1 1,0 0-1,1 0 1,-1 0 0,0-1-1,0 1 1,1 0-1,-1-1 1,0 1-1,1-1 1,-1 0-1,1 0 1,-1 0 0,0 0-1,1 0 1,-1-1-1,0 1 1,1-1-1,-1 1 1,0-1 0,0 0-1,1 0 1,-1 0-1,4-3 1,1 0-5,0 0 0,0 0 1,-1-1-1,1 0 0,-1-1 0,0 1 1,0-1-1,-1 0 0,9-14 0,0-6 85,-1-1-1,-2-1 1,-1 0-1,11-47 1,-18 86 1843,30 102-1809,-16-59-178,-10-33-458,17 39-1,-21-55 330,0 1 0,0-1-1,0 0 1,1 0 0,0 0 0,0 0-1,0-1 1,0 1 0,1-1-1,-1 0 1,1-1 0,6 4-1,19 3-403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2.1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321 13 3697,'0'0'414,"0"-1"1,0 0-1,0 1 1,0-1 0,0 1-1,0-1 1,0 1-1,0-1 1,0 1-1,0-1 1,-1 1 0,1-1-1,0 1 1,0-1-1,-1 1 1,1 0-1,0-1 1,-1 1-1,1-1 1,0 1 0,-1-1-1,-12-1 3202,7 4-3440,-1-1-1,1 1 0,0 0 1,-10 6-1,2-1-81,0 1-1,0 0 1,1 1-1,0 0 1,1 1-1,0 1 1,0 0-1,-14 18 1,-18 24-71,26-32-120,-19 28 0,32-42-39,1 1 0,-1 0 0,1 0 0,1 0 0,0 1 0,0-1 0,-3 17 0,6-23 52,0 0 1,-1 0-1,1 0 1,0 0-1,0 0 1,0 0-1,0 0 0,1 0 1,-1 0-1,1-1 1,-1 1-1,2 4 1,-1-6 13,-1 1 1,1 0-1,-1 0 1,1-1-1,-1 1 1,1 0-1,0-1 1,-1 1 0,1 0-1,0-1 1,0 1-1,0-1 1,-1 1-1,1-1 1,0 0 0,0 1-1,0-1 1,0 0-1,1 1 1,1-1-42,0 0 0,0 0 0,0-1 1,-1 1-1,1-1 0,0 1 0,-1-1 1,1 0-1,0 0 0,-1 0 0,1-1 1,-1 1-1,0 0 0,1-1 0,-1 0 1,0 1-1,3-3 0,10-13-829,26-31 0,-14 13 350,-22 29 570,0 0-1,0 0 0,-1 0 1,0-1-1,0 0 1,0 0-1,-1 0 0,3-9 1,-6 16 37,0 0 0,0 0 0,0 0 0,0 0 0,1 0 0,-1 0 0,0 0 1,0 0-1,0 1 0,0-1 0,0 0 0,0 0 0,1 0 0,-1 0 0,0 0 0,0 0 1,0 0-1,0 0 0,0 0 0,0 0 0,1 0 0,-1 0 0,0 0 0,0 0 0,0 0 1,0 0-1,0 0 0,1 0 0,-1 0 0,0 0 0,0 0 0,0 0 0,0 0 0,0 0 0,0 0 1,1 0-1,-1-1 0,0 1 0,0 0 0,0 0 0,0 0 0,0 0 0,0 0 0,0 0 1,1 0-1,-1 0 0,0-1 0,0 1 0,0 0 0,0 0 0,0 0 0,0 0 0,0 0 0,0-1 1,5 16 652,-4-13-797,5 17 283,18 38-1,-15-37-34,13 39 1,-15-35-54,8 25 431,10 56 1,-22-90-280,-2-1 1,1 1 0,-2 0-1,0 0 1,-1-1-1,0 1 1,-1 0 0,-6 21-1,6-30-130,0 0 0,-1-1 0,0 0 0,0 1 0,-1-1 0,1 0 0,-1-1 0,0 1 0,0-1 0,-1 1 0,0-1 0,1-1 0,-1 1 0,0 0 0,-1-1 0,-4 2 0,7-3-172,0-1 0,0 1 1,0-1-1,0 0 1,0 0-1,0-1 1,0 1-1,0 0 1,0-1-1,0 0 1,0 0-1,0 0 0,0 0 1,0 0-1,0-1 1,-1 1-1,1-1 1,0 0-1,0 0 1,1 0-1,-1 0 1,0-1-1,0 1 0,0-1 1,1 1-1,-1-1 1,1 0-1,0 0 1,-1 0-1,1 0 1,0-1-1,-2-2 1,2 2-96,1 1 1,-1-1 0,1 0 0,-1 1 0,1-1-1,0 0 1,0-4 0,-1-23-590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2.6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0 280 4385,'94'-51'2818,"-92"50"-2595,0 0 0,0 0-1,0 0 1,0 0 0,0 0 0,0 0 0,0 0 0,0 1-1,0-1 1,1 1 0,-1 0 0,0-1 0,0 1 0,4 0 0,4 1 475,4-6-313,0-1 0,-1 0 0,1-1 0,-1 0 0,0-1 0,20-17 0,-15 12-178,-1 1-71,27-24 0,-40 32-119,0 0 1,0-1 0,-1 1 0,1-1 0,-1 0-1,0 0 1,0 0 0,-1 0 0,1 0 0,-1 0-1,2-8 1,-4 12 10,0 1-1,0-1 1,0 0-1,1 0 0,-1 0 1,0 0-1,0 0 1,0 0-1,0 0 1,0 1-1,-1-1 1,1 0-1,0 0 1,0 0-1,-1 0 1,1 0-1,0 1 1,-1-1-1,1 0 0,-1 0 1,1 1-1,-1-1 1,1 0-1,-1 0 1,1 1-1,-1-1 1,-1 0-1,0 0 48,0 0 0,0 0 1,0 0-1,0 1 0,0-1 0,0 1 0,0-1 0,0 1 0,-1 0 0,1 0 1,-3 0-1,-3 0 88,0 1 1,0 0-1,0 1 0,0 0 1,-10 4-1,10-2-131,0 1-1,0 0 1,1 0-1,0 0 1,0 1-1,0 0 1,1 0-1,0 1 0,0 0 1,0 0-1,1 1 1,-6 11-1,3-5-31,1 0-1,0 1 1,2 0-1,0 0 1,0 0-1,-2 19 1,5-22-56,1 0 0,0-1 1,1 1-1,0 0 1,1 0-1,0 0 0,1 0 1,0-1-1,7 20 0,-8-28-123,0 0-1,1 1 1,-1-1 0,1 0-1,0 0 1,0 0-1,0 0 1,1 0-1,-1 0 1,1-1-1,0 1 1,-1-1 0,1 0-1,0 0 1,0 0-1,0 0 1,1 0-1,-1-1 1,0 1 0,1-1-1,-1 0 1,1 0-1,-1 0 1,1-1-1,-1 1 1,1-1 0,0 0-1,-1 0 1,1 0-1,0 0 1,-1 0-1,1-1 1,-1 0-1,1 0 1,4-2 0,27-9-835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3.0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78 5857,'18'-69'2590,"-18"69"-2554,1 0 0,-1-1 0,0 1 0,0 0 0,0 0 0,0-1 0,0 1 0,0 0 0,0 0 0,0 0 0,0-1 0,0 1 0,0 0 0,0 0 0,0-1 0,0 1 0,0 0 0,0 0 0,0-1 0,0 1 0,0 0 0,-1 0 0,1 0 0,0-1 0,0 1 0,0 0 0,0 0 0,0 0 0,0-1 0,-1 1 0,1 0 0,0 0 0,0 0 0,0 0 0,-1 0 0,1 0 0,0-1 0,0 1-1,0 0 1,-1 0 0,1 0 0,0 0 0,0 0 0,-1 0 0,1 0 0,0 0 0,0 0 0,-1 0 0,-14 7 1321,13-6-1206,0 1 0,0-1 0,0 1-1,0-1 1,0 1 0,0 0 0,1 0-1,-4 3 1,12-2-163,-1-1 1,0 0-1,0 1 1,0 0-1,-1 1 0,1-1 1,-1 1-1,10 9 0,-10-8 10,0-1-1,0 0 0,1 0 0,-1 0 1,1-1-1,0 0 0,0 0 0,11 4 1,6 2 14,0 1 1,-1 1 0,0 1 0,-1 1 0,0 1-1,34 30 1,-52-42 37,-1 0 0,0 0-1,0 0 1,0 1 0,0-1 0,0 1 0,0-1-1,-1 1 1,1 0 0,-1 0 0,0 0-1,1 0 1,-1 0 0,-1 0 0,1 0 0,0 0-1,-1 0 1,0 0 0,1 0 0,-1 1-1,-1-1 1,1 0 0,0 0 0,-1 0 0,1 0-1,-1 0 1,-2 6 0,0-4 13,0-1 0,1 1 1,-2-1-1,1 0 0,0 1 0,-1-2 1,0 1-1,0 0 0,0-1 0,0 0 1,-1 0-1,1 0 0,-1 0 0,1-1 1,-10 4-1,6-3-183,0 0 0,0 0 0,-1-1 0,1 0 0,0 0 0,-1-1 0,1 0 0,-13-1 0,20 0 7,-1 0 0,1 0-1,0-1 1,0 1 0,0 0 0,0-1 0,0 1 0,0-1 0,0 1 0,0-1 0,0 1 0,0-1 0,0 0 0,0 1 0,0-1-1,1 0 1,-1 0 0,0 0 0,1 0 0,-1 0 0,0 0 0,1 0 0,-1-1 0,1-15-821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3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473 6 7194,'-40'-3'6925,"31"2"-6550,0 0 0,1 1 0,-1 0 0,0 0 0,1 1 0,-1 0 1,-12 3-1,-8 6-197,0 2 1,1 1 0,0 1-1,2 1 1,-1 1 0,2 2 0,0 1-1,1 0 1,-34 38 0,51-48-196,0 0 1,0 0-1,1 0 1,-5 13 0,9-19-30,0 1 1,0 0 0,1 0 0,-1-1 0,1 1-1,0 0 1,0 1 0,1-1 0,-1 0 0,1 0-1,0 0 1,0 0 0,1 7 0,-1-11 16,0 1-1,0-1 1,1 1 0,-1 0-1,0-1 1,0 1 0,1-1-1,-1 1 1,0-1 0,1 1 0,-1-1-1,1 1 1,-1-1 0,1 1-1,-1-1 1,1 1 0,-1-1-1,1 0 1,-1 1 0,1-1 0,0 0-1,-1 0 1,1 1 0,-1-1-1,1 0 1,0 0 0,-1 0-1,1 0 1,0 0 0,-1 0 0,1 0-1,0 0 1,-1 0 0,1 0-1,0 0 1,-1 0 0,1 0-1,-1-1 1,1 1 0,0 0 0,-1 0-1,1-1 1,26-15-760,-25 14 711,29-23-527,-1-1 0,-1-2-1,33-40 1,-51 56 535,0 0 1,23-19-1,-30 28 73,0 0 1,0 0-1,0 1 1,0-1-1,1 1 1,-1 0-1,1 0 1,-1 1-1,1-1 1,0 1-1,-1 0 0,1 0 1,0 1-1,5-1 1,-7 2 6,0 0 0,0-1 1,0 1-1,0 0 0,0 0 0,0 0 1,0 1-1,-1-1 0,1 1 0,3 2 1,29 25 75,-4-4-25,-27-22-64,6 2-8,-1 1 0,0-1 0,-1 1 0,0 1 0,0 0 1,0 0-1,0 1 0,-1 0 0,8 11 0,-11-11-85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3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1 5009,'-27'0'3097,"17"12"-225,1-3-831,6-2-1185,3 1-336,7 1-472,1 0-120,8 1 16,9 4 0,1-5-72,7 0-360,11-2-752,1-2 784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4.4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 5753,'16'-2'794,"-11"1"-543,0 1-1,0-1 0,0 1 1,0 0-1,7 1 0,-11 0-140,0-1 1,1 0-1,-1 1 0,0-1 0,0 1 0,0-1 1,0 1-1,0-1 0,0 1 0,0 0 1,0 0-1,0-1 0,0 1 0,0 0 0,0 0 1,0 0-1,-1 0 0,1 0 0,0 0 0,-1 0 1,1 0-1,-1 1 0,1-1 0,-1 0 1,0 0-1,1 2 0,24 86 2760,56 114-1826,-9-63 35,-70-132-783,-5-8-25,-6-15-115,7 10-149,0-1 1,-1 0-1,1 0 1,-1 1-1,0-1 1,-1 1-1,1 0 1,-8-8-1,7 9-1,0-1 1,1 0-1,-1 0 0,1-1 0,0 1 1,0-1-1,1 1 0,-1-1 0,1 0 1,-1-7-1,-2-6 33,1-1 1,1 0 0,-1-26-1,3 38-26,1-1-1,1 1 1,-1 0-1,1-1 1,1 1-1,0 0 1,0 0-1,0 0 1,1 0-1,6-12 1,-7 17 6,-1 1 1,1 0-1,0-1 0,0 1 1,0 0-1,0 0 0,0 0 1,0 0-1,0 0 0,1 1 1,-1-1-1,1 1 0,-1-1 0,1 1 1,0 0-1,-1 0 0,1 0 1,0 0-1,0 1 0,0-1 1,0 1-1,-1 0 0,1-1 1,0 1-1,0 1 0,0-1 1,0 0-1,0 1 0,0-1 1,-1 1-1,1 0 0,0 0 0,4 2 1,1 1 56,0 0 1,-1 0 0,1 1-1,-1 0 1,0 0 0,0 1-1,0-1 1,-1 2-1,11 13 1,97 157 364,-96-151-708,16 22-1691,-17-34 1317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4.8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48 5497,'-11'13'2544,"1"0"-1,-11 20 1,-27 66 382,43-89-2641,2-3-162,-5 11 272,-11 32 0,18-46-377,0 0 1,0 1-1,0-1 1,0 0-1,1 1 1,0-1-1,0 0 1,0 1-1,0-1 1,0 0-1,1 1 1,0-1-1,0 0 1,2 5-1,-1-7-42,-1 1 0,1-1 0,0 0 0,0 0 0,0-1 0,0 1 0,0 0 0,0 0 0,0-1 0,1 0 1,-1 1-1,0-1 0,1 0 0,-1 0 0,1 0 0,0 0 0,-1-1 0,4 1 0,3 1-51,1-1 1,-1 0 0,0-1 0,10 0-1,-12-1 56,0-1-1,0 1 1,0-1-1,-1 0 1,1 0-1,-1-1 1,1 0-1,9-6 1,-3 0-17,0 0 0,21-20 1,-31 27 26,-1-1 0,0 0 0,1 0 0,-1 0 0,0 0 0,0 0 0,-1-1 0,1 1 1,-1-1-1,0 1 0,0-1 0,0 1 0,0-1 0,0 0 0,-1 1 0,0-1 0,1 0 1,-1 0-1,-1 1 0,1-1 0,-1 0 0,1 1 0,-3-8 0,-3-6-126,0 0 1,-2 0-1,-16-27 0,7 11-145,7 13-919,-10-34-1,12 26 495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5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6449,'14'33'3473,"-5"-1"-848,1-1-1241,-6-3-184,-4 0-608,3-2-224,-3 2-224,4 0-48,-2-7-88,-4-5-288,7-9-1224,-1-14 1048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5.4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48 5289,'-14'-4'2473,"1"1"-753,6 1-1480,-1-1-624,4-6-1144,4-1-921,11-6 1409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5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98 6681,'58'11'1169,"42"10"1999,-63-8-212,-32-10-2764,0-1 1,0 1-1,1-2 1,-1 1 0,1 0-1,-1-1 1,1 0-1,0-1 1,6 1-1,-2-1-97,0-1-1,0 0 0,-1-1 0,1 0 1,-1-1-1,10-3 0,-17 5-77,0 1 0,0-1-1,0 0 1,-1 0 0,1 0-1,0 0 1,-1-1 0,1 1 0,-1 0-1,1-1 1,-1 1 0,0-1-1,0 0 1,1 1 0,-1-1-1,0 0 1,0 1 0,-1-1-1,1 0 1,0 0 0,-1 0 0,1 0-1,-1 0 1,1 0 0,-1 0-1,0 0 1,0 0 0,0 0-1,0 0 1,0 0 0,-1 0 0,1 0-1,0 0 1,-1 0 0,0 0-1,0-2 1,-2-1 19,1 0 0,0 1 0,-1 0 0,0-1 0,0 1 0,0 0 0,-1 0 0,1 0 0,-1 1 0,0 0-1,0-1 1,0 1 0,-1 0 0,1 1 0,-9-5 0,7 4-12,0 1 0,-1-1 0,1 1 1,0 0-1,-1 1 0,1 0 0,-1 0 0,1 0 0,-1 1 0,0 0 0,-12 1 0,4 3-2,0 0 0,0 0 0,1 2 0,0 0-1,-26 15 1,33-17-30,0 0-1,0 1 0,1 0 1,-1 1-1,1-1 0,1 1 1,-1 0-1,1 0 0,0 1 1,0 0-1,1 0 1,-6 13-1,5-7-10,-2 4-27,1 0 0,-5 25-1,10-37 27,1 1 0,-1-1 0,1 1 0,0 0 0,0-1 0,0 1 0,1-1 0,0 1 0,0-1 0,1 1 0,-1-1 0,4 6 0,-1-2-4,0-1-1,1 0 0,0 0 1,1-1-1,0 1 0,0-1 1,1 0-1,-1-1 0,1 0 1,1 0-1,-1 0 0,1-1 1,10 5-1,-11-6-265,0-1 1,0 0-1,1-1 0,-1 1 0,1-1 1,0-1-1,0 0 0,0 0 1,-1 0-1,1-1 0,0 0 1,0 0-1,0-1 0,0 0 0,0-1 1,8-2-1,17-9-704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5.8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1 245 3905,'17'93'3789,"-5"-34"-911,-3 1 0,3 84 1,-12-144-2828,-1 0 1,1 0 0,0 0-1,-1-1 1,1 1-1,-1 0 1,1 0-1,-1 0 1,1-1 0,0 1-1,-1 0 1,1 0-1,-1-1 1,1 1 0,0 0-1,-1-1 1,1 1-1,0 0 1,0-1-1,-1 1 1,1-1 0,0 1-1,0-1 1,-1 1-1,1 0 1,0-1-1,0 1 1,0-1 0,0 1-1,0-1 1,-9-26 5,2 0 0,1-1 1,-4-45-1,9 54-44,0 0 1,2 0-1,0 0 1,1 1-1,1-1 0,9-31 1,-3 24-32,1 0 0,1 0 1,28-46-1,-32 61-192,0 1 0,1-1 0,0 1 0,1 1 0,0 0 0,0 0 0,1 0 0,0 2 0,1-1 0,19-10 0,1 6-353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6.1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1 172 4761,'126'97'2218,"-101"-84"-1391,-15-16-143,-9 3-631,25-16 1346,-6 4-584,28-22 1,-42 28-774,1 0-1,-1 0 0,0 0 0,-1-1 0,1 0 0,-1 0 0,6-13 1,-10 19-39,24-57 66,-23 53-13,-1 1 0,1-1 0,-1 1 1,0-1-1,-1 0 0,1 1 0,-1-1 0,0 0 1,0 0-1,-1 1 0,0-8 0,0 11 27,1-1-1,-1 1 0,0-1 1,0 1-1,1 0 0,-1-1 1,0 1-1,0 0 1,0-1-1,0 1 0,0 0 1,-1 0-1,1 0 0,0 0 1,0 0-1,-1 0 0,1 0 1,-1 1-1,-1-2 0,0 1 81,-1 0 0,0 0 0,0 0 0,1 1 0,-1-1 0,0 1 0,-7 0 0,3 0-5,0 1 1,0 0 0,0 1-1,0 0 1,0 0 0,0 1-1,-8 4 1,7-2-92,0 1 0,0 1 0,0 0 0,1 0 1,0 0-1,0 1 0,1 0 0,0 1 0,1 0 0,-8 13 0,2 0-13,1 0-1,1 1 1,-11 36-1,17-46-59,1-1-1,1 1 1,0 0-1,1-1 0,0 1 1,1 0-1,0 0 1,1 0-1,4 22 1,-3-30-84,-1 1 0,0-1 0,1 1-1,0-1 1,1 0 0,-1 0 0,1 0 0,0 0 0,0-1 0,0 1 0,1-1 0,-1 1 0,1-1-1,0 0 1,1-1 0,-1 1 0,1-1 0,-1 0 0,1 0 0,0 0 0,0 0 0,0-1 0,1 0-1,8 2 1,-3-2-409,0-1 0,0 0 0,0-1 0,0 0 0,14-2 0,22-7-271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16.4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 8 6465,'-7'-2'510,"1"0"0,-1 1 0,1 0 0,-1 0-1,1 1 1,-1 0 0,0 0 0,1 0 0,-1 1-1,1 0 1,-1 0 0,1 1 0,-1 0 0,1 0-1,0 0 1,-11 7 0,13-7-475,0 0 0,1 0 0,0 1 0,0-1 0,-1 1 0,2 0 0,-1 0 0,0 0 0,0 0 0,1 1 0,0-1 0,0 1 0,0-1 0,0 1 0,0 0 0,1 0 0,0 0 0,0 0 0,0 0 0,0 0 0,0 0 0,1 0 0,0 0 0,0 0 0,0 0 0,0 0-1,2 8 1,1 0-71,0 0-1,1 0 0,1 0 0,0-1 0,0 1 0,1-1 0,1-1 0,12 17 1,6 3-12,42 38 0,-40-42 91,40 48 0,-63-69-19,0 1 0,0 0 0,-1 0 0,1 0 0,-2 1 0,1-1 0,-1 1 0,1 0 0,-2-1 0,1 1 0,-1 0 0,0 0 0,-1 0 0,1 0 0,-1 0 0,-1 0 0,1 0 0,-1 0 0,-1 0 0,1 0 0,-1 0 0,0-1 0,-1 1 0,1-1 0,-1 1 0,-1-1 0,1 0 0,-1 0 0,0 0 0,-5 5 0,-4 2-321,1 0 0,-2 0 0,0-1 0,0-1 0,-1 0 0,-1-2 1,1 1-1,-2-2 0,1 0 0,-1-1 0,0-1 0,-1 0 0,1-1 0,-35 4 0,2-3-553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0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42 3737,'36'-38'2407,"-28"34"5780,-1 8-6098,-1 10-3289,-5-13 1934,5 11-623,2-1 1,0-1-1,0 1 0,17 15 1,-21-22-83,3 3-2,1-1 0,0 1 0,1-1 1,-1 0-1,1-1 0,0 0 0,1-1 1,15 6-1,-13-5 2,23 7 135,41 9 0,27 9 7,-80-23-161,1 0 1,0-1-1,0-2 1,0 0-1,47 0 1,-10-5 154,71-12 0,-67 7-41,-31 4-66,38-8 1,-29 1-34,-16 4 19,35-10 1,-47 11-4,0 0-1,27-2 1,15-2 29,-38 5-15,1 0 1,-1 2-1,0 0 0,38 4 0,6 0 36,-14-5-23,23 0 120,-59 3-90,0-1 0,24-4-1,-22 2-47,-14 2-88,0 0 1,0 0-1,0 0 1,0-1-1,-1 1 1,1 0-1,0 0 1,0-1-1,0 1 1,-1-1-1,1 1 1,0-1-1,0 1 1,-1-1-1,1 1 1,0-1-1,-1 0 1,1 1-1,-1-1 1,1 0-1,-1 1 1,1-1-1,-1 0 1,1-1 0,4-27-2806,-2 9 2208,8-47-270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0.9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 6337,'-1'5'8109,"6"0"-5758,11 1-3913,-12-5 2401,21 17-740,-9-2-71,-11-10-17,1-1-1,0 1 1,0-1-1,0-1 1,0 1-1,1-1 1,0 0-1,12 5 0,-3-2 10,5 3 11,35 11 0,-44-17-19,0 0 1,-1 1 0,1 0-1,-1 1 1,0 0-1,0 1 1,-1 0 0,0 1-1,0 0 1,11 13-1,-15-15 33,0 1-1,0 1 0,-1-1 0,0 0 0,-1 1 0,1 0 0,-2 0 0,1 1 0,-1-1 0,0 1 0,-1 0 0,0-1 0,0 1 0,-1 0 0,1 10 0,-5-4 22,0 1 1,-1-2 0,0 1-1,-1 0 1,-1-1 0,-8 16-1,13-27-55,-3 5-5,1 0 1,-1-1-1,0 0 0,-1 1 1,0-2-1,0 1 0,0 0 1,-1-1-1,0 0 0,0 0 0,0-1 1,-1 0-1,0 0 0,0 0 1,0-1-1,-1 0 0,1-1 1,-1 1-1,0-1 0,0-1 1,-13 3-1,11-3-211,7-1-121,-1 0 0,1-1 0,0 1 0,-1-1 0,1 0 0,0 0 0,-1 0 0,-6-1-1,9-2-414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2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0 5577,'1'1'400,"0"-1"0,0 1 0,0-1 0,0 1-1,-1 0 1,1-1 0,0 1 0,0 0 0,-1 0 0,1 0 0,0-1-1,-1 1 1,1 0 0,-1 0 0,1 0 0,-1 0 0,1 2 0,2 21 1629,-2-10-2097,0 4 283,1 0 75,-1-1 1,-1 0-1,-2 24 1,-3 14 535,-9 58 499,13-110-1294,1 0 1,-1 0 0,1 0-1,0 0 1,0 0-1,1 0 1,-1 0 0,0 0-1,1 0 1,0 0-1,0 0 1,0 0 0,0 0-1,0 0 1,4 5-1,-4-8-64,-1 0-18,0 0 1,0 0-2,12 6-24,21 7 37,2-1-1,46 9 1,-81-21 39,9 2-5,1 0-1,0 0 1,0-1-1,0 0 0,0 0 1,-1-1-1,1-1 1,0 0-1,0 0 1,0-1-1,11-3 1,-3 1-319,-14 3 58,0 1 0,0-1 0,0 0 0,0 0 0,-1-1 0,1 1 0,0-1 0,-1 0 0,1 0 0,-1 0 0,6-4 0,5-11-474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2.8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 1 6073,'0'1'453,"-1"0"1,0 1-1,1-1 0,-1 0 0,1 0 0,-1 1 0,1-1 0,-1 0 1,1 1-1,0-1 0,0 1 0,0-1 0,0 2 0,-2 9 605,-33 152 2773,25-98-3257,-1 117 1,6-59-423,1-75-548,6 98-1,-2-145 255,0 0 0,0 0 0,0 0 0,0 0 0,1 0 0,-1-1 0,1 1 0,0 0 0,-1 0-1,1-1 1,0 1 0,0 0 0,0-1 0,0 1 0,0-1 0,1 1 0,1 1 0,11-1-688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3.6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324 15 2761,'-8'-3'1787,"-1"0"0,1 1 0,-17-3 1,16 4-880,1 1 1,-1 0-1,-15 1 1,15 1-738,0 0 0,0 0 0,0 0 1,1 1-1,-1 1 0,1-1 0,0 1 0,0 1 0,0 0 1,1 0-1,0 0 0,0 1 0,0 0 0,-11 12 0,8-6-143,0 1-1,1 0 1,0 1-1,1 0 1,0 0-1,1 1 0,1 0 1,0 0-1,1 0 1,1 1-1,0 0 1,2 0-1,-3 29 1,5-41-92,0 0 1,1 0-1,-1 0 1,1 0-1,0 0 1,0 0-1,0 0 1,1 0-1,-1 0 1,1-1-1,0 1 1,4 5 0,-5-8 19,0 0-1,0 1 1,0-1 0,1 0 0,-1 0 0,0 0 0,0 0 0,1 0 0,-1 0 0,1-1 0,-1 1 0,1 0 0,-1-1 0,1 1 0,-1-1 0,1 1-1,0-1 1,-1 0 0,1 0 0,0 0 0,-1 0 0,1 0 0,0 0 0,-1 0 0,1 0 0,-1-1 0,1 1 0,0-1 0,-1 1 0,1-1 0,-1 1-1,3-3 1,4-1-29,0-1 0,0-1 0,-1 1 0,1-1 0,-1-1 0,-1 1 1,1-1-1,5-8 0,4-8-22,17-33 0,-25 39 102,1 2 0,1-1 0,0 1 0,1 1 0,25-27 0,-32 38-6,16-12 229,-19 15-210,0-1 0,0 1 0,0 0-1,0 0 1,0 0 0,0-1-1,0 1 1,0 0 0,-1 0 0,1 0-1,0 0 1,0 1 0,0-1 0,0 0-1,0 0 1,0 0 0,0 1 0,0-1-1,-1 1 1,1-1 0,0 0 0,0 1-1,0-1 1,-1 1 0,1 0 0,1 0-1,12 13 69,-1 1 0,0 0 0,-1 1 0,-1 0 0,-1 1 0,0 0-1,-1 0 1,8 22 0,-9-22-594,1-1 0,10 15-1,-13-25-18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4.0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5065,'0'-5'3105,"1"5"-113,10 1-1559,-11-1 7,0 0-464,0 0-208,0 0-192,3 2-119,11 14-177,-1 8-48,48 51-120,-44-36-16,-1-6-56,5 0-8,-2-12-216,4-5-336,-2-6-241,-2-1 401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7.1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 46 3777,'1'-2'625,"12"-23"3237,-13 25-3725,1-1 1,-1 1-1,0-1 1,0 1-1,1 0 1,-1-1-1,0 1 1,0-1-1,0 1 1,1-1-1,-1 1 1,0 0-1,0-1 1,0 1-1,0-1 1,0 1-1,0-1 1,0 1-1,0-1 1,0 1-1,0-1 1,0 1-1,0-1 1,0 1-1,-1 0 1,1-1-1,0 1 1,0-1-1,0 1 1,-1-1-1,1 1 1,0 0-1,-1-1 1,1 1 0,0 0-1,-1-1 1,1 1-1,0 0 1,-1-1-1,1 1 1,0 0-1,-1 0 1,1 0-1,-1-1 1,1 1-1,-1 0 1,1 0-1,-1 0 1,0 0-1,0 0-59,0 0-1,-1 0 0,1 1 1,-1-1-1,1 1 0,0-1 1,-1 1-1,1 0 0,0-1 0,0 1 1,-1 0-1,1 0 0,0 0 1,0 0-1,0 0 0,0 0 1,0 0-1,0 0 0,1 0 1,-1 0-1,0 1 0,-1 1 1,-8 12 129,-5 2-75,8-9-66,1 0 0,-1 0 0,1 1 1,1 0-1,-1 0 0,1 0 0,-3 11 0,-10 30 76,2 0 0,2 1 0,-10 79 0,20-98-157,1 1 0,2 0 0,1 0 0,2 0 0,1-1 0,14 61 0,-15-86-8,1 1-1,-1 0 1,1 0-1,1-1 1,-1 0-1,1 0 1,1 0-1,-1 0 1,1 0-1,6 5 1,-8-9-14,1 0 0,-1 0 0,0-1 0,1 0 0,-1 1 0,1-1 0,0-1-1,0 1 1,0 0 0,0-1 0,0 0 0,0 0 0,0 0 0,0-1 0,0 1 0,1-1 0,-1 0 0,0 0 0,0 0 0,8-2 0,-7 1-27,0 0 0,1 0 1,-1 0-1,0-1 0,0 0 0,0 0 0,0-1 1,0 1-1,-1-1 0,1 0 0,-1 0 0,0 0 1,5-6-1,-1 0-2,0-1 0,-2-1 0,1 1 0,8-20 0,-12 21 72,0 0-1,0 0 1,0-1 0,-1 1-1,-1-1 1,0 1 0,0-1-1,-1 0 1,0 1 0,0-1-1,-1 0 1,-4-16-1,4 23 18,1 0-1,-1 1 0,0-1 0,0 0 1,0 1-1,0-1 0,-1 1 0,1 0 0,0-1 1,-1 1-1,0 0 0,0 0 0,1 0 1,-1 0-1,0 0 0,-1 0 0,1 1 0,0-1 1,0 1-1,-1-1 0,1 1 0,-1 0 1,1 0-1,-1 0 0,0 0 0,1 1 0,-1-1 1,0 1-1,-3-1 0,-1 1 7,0 0 0,0 0 0,0 0 1,0 1-1,0 0 0,0 0 0,0 1 0,0 0 0,1 0 0,-9 4 0,8-2-76,0-1-1,0 1 1,1 1-1,-1-1 0,1 1 1,0 0-1,0 0 1,-7 10-1,11-12-81,0 0 0,0 0 0,0 0 0,0 0-1,0 1 1,1-1 0,0 1 0,0-1 0,0 1 0,0 0-1,0-1 1,0 1 0,1 0 0,0 0 0,0 0 0,0-1-1,0 1 1,1 0 0,1 7 0,11 18-483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6.4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63 4305,'61'-59'2654,"-58"55"-275,-12 9-1028,-13 13 488,-10 11-714,2 2-1,-40 52 1,69-81-1144,-1 1-1,0-1 1,1 0-1,-1 1 1,1 0 0,0-1-1,0 1 1,0 0-1,0 0 1,0-1-1,1 1 1,-1 0 0,1 0-1,0 0 1,0 0-1,0 0 1,0 0 0,1 3-1,0-2-137,0-1 0,1 0 0,0 1 0,0-1 0,0 0 0,0 0 0,0 0 0,0 0 0,1 0 0,0-1 0,-1 1 0,1-1 0,6 4 0,11 7-597,0-2 0,1-1 0,0 0 0,43 12 0,-38-13 584,0 1 0,44 22 0,-67-30 241,0-1-1,-1 1 1,1-1-1,-1 1 1,0 0-1,1 0 1,-1 0-1,0 0 1,0 0 0,0 0-1,-1 1 1,1-1-1,0 1 1,-1-1-1,1 1 1,-1-1-1,0 1 1,0 0-1,0 0 1,0 0-1,-1 0 1,1-1-1,-1 1 1,0 0-1,0 0 1,0 0-1,0 0 1,0 0-1,0 0 1,-1 0-1,0 0 1,1 0 0,-1 0-1,0-1 1,-3 6-1,-1 1 155,0 0 0,-1 0 1,0-1-1,-1 0 0,1 0 0,-1-1 0,-1 0 0,0 0 0,-9 6 1,-2 0-88,-1 0 1,0-2 0,-40 16 0,-69 16-1165,89-31 310,-7 2 220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7.7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314 37 3833,'0'-1'365,"0"0"-1,0 0 1,0-1 0,0 1 0,0 0 0,0-1-1,0 1 1,-1 0 0,1 0 0,0 0 0,-1-1-1,1 1 1,-1 0 0,0 0 0,1 0 0,-1 0-1,0 0 1,0 0 0,1 0 0,-1 0 0,0 0 0,0 0-1,0 0 1,0 0 0,0 1 0,0-1 0,0 1-1,-1-1 1,0 0 0,-5-1-26,0 1 0,1 0 1,-1 0-1,0 1 0,-9 0 1,16 0-365,-15 1 160,-1 0 1,1 0 0,0 1-1,-17 6 1,23-6-92,1 1-1,-1 0 1,0 1 0,1 0-1,0 0 1,0 1 0,0 0-1,1 0 1,-10 9-1,11-8-59,0 2-1,0-1 0,0 0 0,1 1 0,0 0 0,1 0 0,0 1 0,0-1 0,-3 14 0,5-16-71,0-1 0,1 1 1,0 0-1,0 0 0,1 0 1,-1 0-1,1-1 0,0 1 1,1 0-1,0 0 0,0 0 1,0 0-1,0-1 0,1 1 1,4 9-1,-5-13 47,0 0-1,0 0 1,0 0-1,1 0 0,-1 0 1,0-1-1,1 1 1,0-1-1,-1 1 1,1-1-1,0 1 1,-1-1-1,1 0 1,0 0-1,0 0 1,0 0-1,0 0 0,0-1 1,0 1-1,0 0 1,1-1-1,-1 0 1,0 1-1,0-1 1,0 0-1,0 0 1,1 0-1,-1 0 1,0-1-1,0 1 0,0-1 1,0 1-1,1-1 1,-1 0-1,0 1 1,0-1-1,2-2 1,9-4-35,-1-1 0,0 0 0,0-1 0,16-16 0,-10 10 60,-3 1 20,-8 8-8,0 0 0,0 0 1,0 0-1,10-4 0,-16 9 12,1 0 0,0 0 0,-1 1 0,1-1 0,0 0 0,0 1 0,0-1 0,0 1 0,-1 0 0,1 0 0,0-1 1,0 1-1,0 0 0,0 1 0,0-1 0,0 0 0,-1 0 0,1 1 0,0 0 0,0-1 0,0 1 0,-1 0 0,1-1 0,0 1 0,2 2 0,-1 0 26,7 3 5,-1 1 0,0 0 0,0 1 0,-1 0 0,0 0 0,-1 0 0,1 1 0,8 16 0,-5-8-172,-7-11-263,0 1 1,0 0 0,0 0 0,-1 0 0,3 9 0,-5-10-161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28.1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2 5777,'-2'-1'3081,"2"2"-857,0 1-783,0-2-241,0 0-416,0 0-136,0 0-272,0 0-112,7 9-112,5 10-40,30 51-56,-24-42 16,3 3-336,-2-6-296,7-6-664,-3-1 1328,8-1-296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33.3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 3529,'0'4'4158,"4"7"-3026,0 1-1,-1-1 1,0 1-1,-1 0 1,1 21-1,-10 221 1819,0 1-2271,6-249-585,0 0 0,0 1-1,0-1 1,-3 8 0,-2 12-5300,6-28 3793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33.7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 3657,'-1'-6'9621,"3"14"-4877,-1 1-6360,9 86 2528,1 12-380,-6 17-49,6 80 105,9 98-260,-19-268-604,-2-23-293,2-1-1,-1 0 0,2 0 1,2 13-1,3-3-144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48.0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450 5891 7194,'0'27'2758,"0"-18"-1558,0-19 344,1-49-570,-7-128 270,-11 12-722,-37-518-185,30 115-259,-4-86-2,-24 1 18,18 356-50,-71-617 77,-1 287 803,98 602-827,1 0 0,2 0 0,2 0 0,2-69 0,1 92-102,1 1 1,1-1 0,0 0-1,1 1 1,0-1 0,1 1-1,0 0 1,1 0-1,0 0 1,1 1 0,0-1-1,1 2 1,0-1 0,0 1-1,1 0 1,0 0-1,1 1 1,12-10 0,0 3-5,1 2 0,0 1 0,1 1 1,0 1-1,42-13 0,125-18 83,-79 19-43,58-17 13,262-49 64,-333 72-60,143-43 1,-88 19 111,237-29-1,-377 67-164,7-1 67,29-7-1,-43 8-63,-1 1 0,0-1-1,0 0 1,-1-1-1,1 1 1,0-1 0,-1 0-1,1 0 1,-1-1-1,6-5 1,-9 7-191,0 1-1,0-1 1,0 0-1,0 1 1,-1-1 0,1 0-1,-1 1 1,1-1-1,-1 0 1,0 0 0,1 0-1,-1 1 1,0-1-1,0 0 1,0 0 0,-1 0-1,1 0 1,-1-3 0,0-3-541,0-19-535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48.4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0 7114,'-5'4'679,"-14"15"2340,18-18-2957,1 0 1,-1 0 0,1-1-1,-1 1 1,1 0 0,0 0-1,0 0 1,-1 0-1,1 0 1,0 0 0,0 0-1,0 0 1,0 0 0,0 0-1,0 0 1,0 0-1,1 0 1,-1 0 0,0 0-1,0 0 1,1 0 0,-1 0-1,1 0 1,-1-1-1,0 1 1,2 1 0,2 4 47,1-1 0,0 1 1,0-1-1,1-1 1,0 1-1,-1-1 1,1 0-1,1 0 0,-1 0 1,9 3-1,15 5 117,32 8-1,-25-8-78,323 83 359,-26-8-311,-313-80-166,0 1 1,-1 1 0,0 0 0,-1 2 0,0 0 0,31 25-1,-43-30 69,1 1 0,-1 0 0,0 0 0,-1 1 0,0 0 0,0 0 0,-1 0 0,0 1 0,0 0 0,-1 0 0,0 0 0,0 0 0,-1 1 0,-1-1 0,1 1 0,-2 0 0,2 11 0,-3-4 100,0 0 0,-1 1 0,-1-1-1,-1 0 1,0 0 0,-1 0 0,-11 26-1,5-19-28,-1-1-1,-1-1 0,0 0 1,-28 34-1,10-21-294,-2-1-1,-1-1 1,-1-2 0,-2-2-1,-52 35 1,41-38-731,33-19 315,1 1 0,-1 0 0,-14 13 0,27-20 499,0 0 0,0 0 0,0 0 0,0 0 0,0 0 0,0 1 0,1-1 0,-1 0 0,0 0 0,1 1 0,-1 1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51.3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355 31 4281,'-1'-2'336,"0"0"0,0 0 1,0 0-1,0 1 0,0-1 0,0 0 0,0 1 1,-1-1-1,1 1 0,0-1 0,-1 1 1,1 0-1,-1 0 0,0 0 0,1-1 0,-1 1 1,0 1-1,0-1 0,-2-1 0,1 2-88,0-1 0,0 1 0,0 0 0,0-1 0,0 1 0,0 1 0,0-1 0,-1 0 0,1 1 0,0 0 0,-3 1 0,-6 2 88,1 1-1,0 1 1,0 0-1,0 1 1,-10 8-1,10-6-203,0 1 0,0 0 0,2 1 0,-1 0-1,1 0 1,-11 19 0,-39 81 70,50-92-172,-2 2-52,1 0 0,1 0 1,1 1-1,1 0 0,-5 28 0,11-49 9,1 1-1,0-1 1,0 0-1,-1 1 1,1-1-1,0 0 0,0 0 1,0 1-1,0-1 1,1 0-1,-1 0 1,0 1-1,0-1 1,1 0-1,-1 0 1,1 1-1,-1-1 0,1 0 1,0 0-1,-1 0 1,1 0-1,0 0 1,0 0-1,-1 0 1,1 0-1,0 0 0,0 0 1,0-1-1,0 1 1,0 0-1,1-1 1,-1 1-1,0 0 1,0-1-1,0 0 1,1 1-1,-1-1 0,0 0 1,0 1-1,1-1 1,-1 0-1,0 0 1,2 0-1,1 0-20,0-1 0,0 1 0,0-1-1,-1 0 1,1 0 0,0 0 0,-1-1 0,1 1-1,-1-1 1,0 0 0,1 0 0,-1 0 0,5-5-1,15-19-5,-1 0-1,-1-2 1,-1-1-1,24-47 1,-19 32 68,-25 44-28,1-1 0,-1 0 1,0 1-1,1-1 0,-1 0 1,0 1-1,1-1 1,-1 1-1,1-1 0,-1 1 1,1-1-1,-1 1 0,1-1 1,-1 1-1,1-1 0,0 1 1,-1 0-1,1-1 0,0 1 1,-1 0-1,1 0 1,0-1-1,-1 1 0,1 0 1,0 0-1,-1 0 0,3 0 1,-2 0-1,0 1 0,0-1 0,0 1 0,0 0 0,0-1 0,0 1 0,0 0 1,0 0-1,0 0 0,-1 0 0,1 0 0,0-1 0,0 1 0,-1 1 0,1 0 0,4 7 6,-1 0-1,0 0 0,3 11 1,-7-19-5,17 58 39,-9-28-132,18 42 0,-20-62-699,-6-11 748,1 0 0,-1 0 0,0 1 0,0-1 0,0 0 0,0 0 0,0 0 0,1 0 0,-1 0 1,0 0-1,0 0 0,0 0 0,0 0 0,1 1 0,-1-1 0,0 0 0,0 0 0,0 0 1,1 0-1,-1 0 0,0 0 0,0 0 0,0 0 0,0 0 0,1 0 0,-1 0 0,0 0 0,0-1 1,0 1-1,1 0 0,-1 0 0,0 0 0,0 0 0,0 0 0,0 0 0,0 0 0,1 0 0,-1-1 1,0 1-1,0 0 0,0 0 0,0 0 0,0 0 0,0 0 0,1-1 0,-1 1 0,0 0 1,0 0-1,0 0 0,0 0 0,0-1 0,0 1 0,0 0 0,0 0 0,0 0 0,0-1 0,0 1 1,0 0-1,0 0 0,0 0 0,0 0 0,0-1 0,0 1 0,0 0 0,0 0 0,0 0 0,-1-1 1,2-13-971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51.7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 6857,'-9'17'3257,"9"2"-1264,11 6-817,6 1-120,11 9-328,2 7-208,2 9-232,-8-1-88,-3 4-104,0-5 32,0-14-552,9 2-504,13-11 592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54.7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121 109 6777,'-73'-99'2674,"61"90"-1706,12 9-949,0 0 0,-1 0 0,1 0-1,0 0 1,0 0 0,0 0 0,-1 0 0,1 0 0,0 0-1,0 0 1,0 0 0,-1 0 0,1 0 0,0 0 0,0 0-1,0 0 1,-1 0 0,1 0 0,0 1 0,0-1 0,0 0-1,0 0 1,-1 0 0,1 0 0,0 0 0,0 1 0,0-1-1,0 0 1,0 0 0,-1 0 0,1 0 0,0 1 0,-2 21 669,1-15-412,-12 90 842,4 0 0,5 0-1,11 150 1,62 285-52,-57-469-1005,-6-35-7,4 49 1,-3-32-359,-8-45 275,1-1 0,0 1 0,0 0 0,1 0 0,-1 0 1,0 0-1,0 0 0,0-1 0,0 1 0,0 0 0,0 0 0,0 0 1,0 0-1,0 0 0,0 0 0,0 0 0,0-1 0,0 1 0,0 0 1,0 0-1,0 0 0,1 0 0,-1 0 0,0 0 0,0 0 0,0 0 0,0 0 1,0 0-1,0-1 0,1 1 0,-1 0 0,0 0 0,0 0 0,0 0 1,0 0-1,0 0 0,0 0 0,1 0 0,-1 0 0,0 0 0,0 0 1,0 0-1,0 0 0,0 0 0,0 0 0,1 0 0,-1 1 0,0-1 1,0 0-1,0 0 0,0 0 0,0 0 0,0 0 0,0 0 0,1 0 1,-1 0-1,0 0 0,0 0 0,0 0 0,0 1 0,0-1 0,0 0 0,0 0 1,1-1-171,6-13-608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55.1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3657,'5'1'731,"1"0"-1,-1 0 1,1 0 0,-1 1-1,1-1 1,-1 1 0,0 1 0,0-1-1,0 1 1,6 4 0,46 36 719,-53-40-1208,51 41 698,-28-25-454,-2 2-1,0 1 1,33 37-1,-52-51-418,0 0 0,0 0-1,-1 1 1,0 0 0,-1 0 0,1 0-1,-2 0 1,1 0 0,-2 1 0,1 0-1,-1-1 1,-1 1 0,1 0 0,-2 0-1,1 0 1,-2 11 0,-1-2 8,-1 1 0,-1-1 0,-1 0 0,-1-1 0,-10 25 0,-48 83 119,7-17-103,50-95-97,1 0 0,0 1 0,2 0 0,-5 18 0,9-32-6,0 0 0,0 0 0,0 0 0,0-1 0,0 1 0,0 0 0,0 0 1,0 0-1,0 0 0,0 0 0,1 0 0,-1-1 0,0 1 0,1 0 0,-1 0 0,0 0 0,1 0 0,-1-1 0,1 1 0,-1 0 0,1-1 0,0 1 0,-1 0 0,1-1 0,0 1 0,-1-1 0,1 1 0,0-1 0,-1 1 0,1-1 0,0 1 1,0-1-1,0 0 0,0 1 0,-1-1 0,1 0 0,0 0 0,0 0 0,0 0 0,0 0 0,0 0 0,0 0 0,0 0 0,-1 0 0,1 0 0,1 0 0,4-1-121,0 0 1,0 0-1,-1 0 0,1 0 0,9-4 0,-7 0-226,0 1-1,0-1 1,0 0 0,-1-1-1,13-12 1,-16 14 208,34-29-705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19.8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0 10370,'-27'91'976,"26"-11"-2000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8:55.4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7138,'20'30'3088,"-1"8"-1824,2 4-135,-5 6-321,-1 7-200,-4 3-88,-6 3-24,-3 6-152,-2-6-80,-4-2-128,-3-3-48,0-12-48,2 0 16,0-16-408,0-9-304,3-11-1200,2-6 1112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6.8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117 7 3249,'0'0'124,"0"-1"0,0 1 0,0 0 1,0 0-1,0 0 0,1 0 0,-1 0 1,0 0-1,0 0 0,0 0 0,0-1 0,0 1 1,0 0-1,0 0 0,0 0 0,0 0 1,1 0-1,-1 0 0,0-1 0,0 1 1,0 0-1,0 0 0,0 0 0,0 0 1,0 0-1,0-1 0,0 1 0,0 0 0,0 0 1,0 0-1,0 0 0,0 0 0,0-1 1,0 1-1,0 0 0,0 0 0,-1 0 1,1 0-1,0 0 0,0-1 0,0 1 0,0 0 1,0 0-1,0 0 0,0 0 0,0 0 1,0 0-1,-1-1 0,1 1 12,0 1-1,-1-1 1,1 0-1,-1 0 1,1 0 0,0 0-1,-1 0 1,1 0-1,0 1 1,0-1 0,-1 0-1,1 0 1,0 0-1,-1 1 1,1-1 0,0 0-1,0 0 1,-1 1-1,1-1 1,0 0-1,0 1 1,0-1 0,0 0-1,-1 1 1,1-1-1,0 0 1,0 1 0,0-1-1,-8 21 119,1-1 0,1 1 0,0 0 0,2 0 0,-2 23 0,-14 92 454,-23 222-182,39-282-507,-1 174 36,7-223-69,0-1-1,2 1 1,1-1 0,2 0 0,0 0 0,2 0-1,13 28 1,-18-45-10,1-2 1,0 1-1,0 0 0,0-1 0,1 0 1,0 0-1,1-1 0,-1 1 1,1-1-1,0-1 0,1 0 0,-1 0 1,1 0-1,0-1 0,17 7 1,-15-8-8,1 0 1,-1-1-1,1 0 1,0-1-1,-1 0 1,1-1 0,0 0-1,0 0 1,0-1-1,-1-1 1,1 0-1,0 0 1,11-5 0,-1 0-31,-1-1 0,36-20 0,-46 22 48,0 0 0,-1-1 0,0 0 0,-1 0 0,0-1 0,0 0 0,9-12 0,-5-3-8,-2-1 17,-4 10 10,-1 1 1,0-1-1,4-15 1,-7 21 3,0 0 0,-1 0 1,0 0-1,-1 0 1,0 0-1,0 0 1,0 0-1,-3-9 1,2 7 63,-1 1 0,-1 0 0,0 0 1,0 0-1,-1 1 0,-7-13 0,9 18-25,0 0-1,0 1 1,-1-1-1,1 1 1,-1 0-1,1-1 0,-1 1 1,0 1-1,0-1 1,0 0-1,0 1 1,0-1-1,0 1 1,0 0-1,-1 0 1,1 0-1,0 0 0,0 1 1,-1 0-1,1-1 1,-6 1-1,1 1-15,1 0 1,0 0-1,0 1 0,0 0 0,0 0 1,0 1-1,1 0 0,-1 0 0,1 0 1,-1 1-1,1 0 0,0 0 0,1 0 0,-1 1 1,1 0-1,-6 6 0,-8 11-40,0 1 0,-25 40 0,42-60-1,-18 27-243,-21 43 0,37-64 0,0 0 0,1 0-1,0 0 1,0 0 0,1 0 0,0 0-1,0 1 1,1-1 0,1 1 0,0 14-1,8 10-461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8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309 0 4265,'-3'2'548,"0"0"0,0-1 0,0 1 0,0 0 0,0 0 0,0 1 0,1-1 0,-1 1 0,1-1 0,-1 1 0,-2 4 0,-20 36 272,-19 51-284,3 1 1,4 3-1,5 0 1,4 2-1,-20 143 0,47-237-536,-7 52 8,0 61 1,8-103-27,0 1 1,1-1-1,1 0 0,1 0 0,0-1 1,1 1-1,1-1 0,11 28 0,-14-40-15,0 1-1,0 0 0,1-1 0,-1 1 1,1-1-1,0 0 0,0 0 0,0 0 1,0 0-1,0-1 0,1 1 0,-1-1 1,1 0-1,0 0 0,0 0 0,5 2 1,-2-2-28,-1-1 1,0 0 0,1 0 0,-1 0-1,0-1 1,1 0 0,-1-1 0,1 1-1,-1-1 1,7-2 0,1 0-19,0-2 0,-1 0 0,1 0 0,-1-1 0,0-1 0,-1 0 0,1-1 0,20-18 0,-20 15 64,-1-1 0,0-1 0,-1 0 0,-1-1 0,0 0 0,-1 0 0,0-1-1,-1 0 1,-1-1 0,-1 1 0,5-18 0,-10 30 16,4-14 15,-1 0 1,0-1 0,-1 1 0,-1-1 0,-1 1 0,-1-22 0,-2 17-9,2 14 81,0 1 0,-1-1 0,0 1 0,-1 0 0,-1-8 0,2 13-28,0 0 1,0 0 0,0 1 0,0-1-1,0 0 1,0 0 0,-1 1 0,1-1-1,0 1 1,-1-1 0,1 1-1,-1-1 1,0 1 0,0 0 0,1 0-1,-1 0 1,0 0 0,0 0 0,0 0-1,0 0 1,0 1 0,-3-1-1,1 0-6,0 0-1,-1 0 1,1 1-1,-1 0 0,1 0 1,0 0-1,-1 1 0,1-1 1,-1 1-1,1 0 0,0 0 1,0 0-1,-1 1 1,1 0-1,0 0 0,0 0 1,1 0-1,-1 0 0,0 1 1,1 0-1,-1-1 0,1 1 1,-3 4-1,0 0-102,1 0 0,0 0 0,0 1 0,0 0 0,1 0 0,0 0 0,1 1 0,0-1 0,0 1 0,-2 12 0,4-14-218,1-1 1,0 1-1,0-1 1,0 1 0,1-1-1,0 1 1,0-1 0,1 0-1,0 0 1,0 1-1,0-1 1,7 11 0,7 8-788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8.4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16 132 7602,'0'14'3176,"-3"-5"-1959,-2-2-193,1-4-320,2-3-232,1 0-200,1 0-144,0 0-152,0-2-56,0 1-32,0-1 24,0 0 40,10-22 48,27-48-488,-25 42-416,-3-1 568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8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82 7618,'-14'-75'2912,"16"77"-2136,-2-4-359,0 2-185,0 0-168,0-2-80,0 1-297,0-1-423,0 0 488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9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 8394,'59'-55'2982,"-58"55"-2958,-1 0 0,0-1 0,0 1 1,0 0-1,0 0 0,0 0 0,1-1 0,-1 1 1,0 0-1,0 0 0,1 0 0,-1-1 0,0 1 1,0 0-1,0 0 0,1 0 0,-1 0 0,0 0 1,1 0-1,-1 0 0,0 0 0,0 0 0,1 0 1,-1 0-1,0 0 0,0 0 0,1 0 0,-1 0 1,0 0-1,1 0 0,-1 0 0,0 0 0,0 0 1,1 0-1,-1 0 0,0 0 0,0 0 0,1 1 1,-1-1-1,0 0 0,0 0 0,0 0 0,1 0 1,-1 1-1,0-1 0,0 0 0,0 0 0,0 0 1,1 1-1,-1-1 0,0 0 0,0 0 0,0 1 1,0-1-1,0 0 0,0 0 0,0 1 0,0-1 1,0 1-1,-1 21 757,0-15-494,-4 44 752,-12 191 819,23 50-1385,-1-221-606,4 0-1,18 75 1,-25-136 4,0-3-243,0 1-1,0 0 1,1-1 0,5 12-1,-1-9-411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9.4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4633,'86'62'7324,"-56"-42"-6326,43 37 0,-64-49-810,0 1 0,-1 0 1,0 0-1,-1 1 0,0 0 1,-1 0-1,0 0 0,8 21 0,-9-20-122,-2 1-1,1 0 0,-1 0 1,-1 0-1,0 0 0,-1 0 1,0 0-1,-1 1 0,0-1 1,-3 19-1,-2 3 15,-1-1 0,-2 0-1,-1-1 1,-18 43 0,20-54-31,-8 32-1,-6 19-32,20-71-29,0 1 0,1-1 0,-1 1 0,0-1 1,1 1-1,0-1 0,-1 1 0,1 0 0,0-1 0,0 1 0,0-1 0,0 1 0,0 0 0,0-1 0,0 1 0,1-1 0,-1 1 0,0-1 0,1 1 0,0 0 0,-1-1 0,1 0 0,0 1 0,0-1 0,-1 1 0,1-1 1,0 0-1,0 0 0,2 2 0,-1-2-8,1 1 1,-1-1 0,1 0-1,0 0 1,-1 0-1,1 0 1,0 0 0,0 0-1,0-1 1,-1 0 0,1 1-1,0-1 1,0 0 0,0 0-1,0-1 1,4 0-1,-3 0-84,1 0-1,-1 0 1,0 0-1,1-1 1,-1 1-1,0-1 1,0 0-1,6-5 1,9-10-222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09.7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1 7666,'14'40'3056,"-11"7"-2160,-1 2-111,-6 14-137,-4 1-160,-3 3-32,2 4-56,-5-8-104,4-1-104,-2-12-152,0-11-104,10-11-368,-2-13-512,8-15 592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1.9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170 1 5985,'-3'0'265,"0"0"0,1 1 0,-1-1 0,0 1 0,1-1 0,-1 1 0,0 0 0,1 0 0,-1 0 0,1 1 0,0-1 0,-1 1-1,1-1 1,0 1 0,0 0 0,0-1 0,0 1 0,0 0 0,0 0 0,1 1 0,-1-1 0,0 0 0,-1 5 0,-4 5-70,0 0 1,1 1 0,-5 15 0,-1 9 174,1 1 1,-6 50 0,-3 78 84,17-137-411,-9 90 73,5 184-1,7-297-116,1 14-7,1 0-1,0 0 0,10 35 0,-10-50-8,0 0-1,0 1 1,0-2-1,1 1 1,-1 0-1,1-1 1,0 1 0,6 5-1,-7-8-4,0 0 1,1 0-1,-1 0 0,1 0 1,0 0-1,-1-1 1,1 1-1,0-1 0,0 0 1,0 0-1,0 0 0,0 0 1,0 0-1,1-1 0,3 1 1,4-1-11,0 0 1,-1-1-1,1-1 1,-1 1-1,1-2 1,-1 1-1,0-2 1,0 1-1,0-1 1,0-1-1,0 0 1,15-10-1,-20 11 36,-1 0 1,1 0-1,-1 0 0,1 0 0,-1-1 1,0 1-1,-1-1 0,1 0 0,-1-1 1,4-7-1,-6 9 13,1-1 1,-1 1-1,0 0 1,0-1-1,0 1 1,-1-1-1,0 1 0,0-1 1,0 1-1,0-1 1,-1 1-1,1-1 0,-1 1 1,0-1-1,-3-5 1,1 2 55,0 0 1,-1 0-1,0 1 1,0-1-1,-1 1 1,0 0-1,0 0 1,0 1-1,-13-12 1,15 15-28,-1 0 1,1 1-1,-1 0 0,0 0 1,1 0-1,-1 0 0,0 0 1,0 1-1,0-1 0,0 1 1,0 0-1,-1 1 1,1-1-1,0 1 0,0 0 1,-1 0-1,1 0 0,0 0 1,0 1-1,0-1 0,-8 3 1,5 0-59,0-1 0,0 1 0,1 1 0,-1-1 0,1 1 0,0 0-1,0 1 1,0-1 0,0 1 0,-9 11 0,12-12-187,0 0 0,0 0 0,1 0 0,-1 0 0,1 0 0,0 0 0,0 1 0,0-1 0,1 1 0,0-1 0,0 1-1,0 0 1,0-1 0,1 1 0,0 0 0,0 0 0,0 0 0,1 6 0,5 14-560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2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92 7498,'-1'0'118,"1"0"1,0 0 0,0 1-1,0-1 1,0 0 0,0 0 0,0 1-1,-1-1 1,1 0 0,0 0 0,0 1-1,0-1 1,0 0 0,0 0-1,0 1 1,0-1 0,0 0 0,0 0-1,0 1 1,0-1 0,0 0-1,0 1 1,0-1 0,0 0 0,0 0-1,1 1 1,-1-1 0,0 0-1,0 0 1,0 0 0,0 1 0,0-1-1,1 0 1,-1 0 0,0 1-1,0-1 1,0 0 0,1 0 0,-1 0-1,0 0 1,17 7 1425,20-3-805,30-3 641,104-14 0,64-24-641,45-5-511,-144 22-340,-135 20 200,0 0 0,-1 0-1,1 0 1,0-1 0,0 1 0,0 0 0,-1 0 0,1 0 0,0 1 0,0-1 0,-1 0 0,1 0 0,0 0 0,0 0 0,-1 1 0,1-1 0,0 0 0,0 1 0,-1-1 0,1 1 0,0-1 0,-1 1 0,1-1 0,-1 1 0,1-1 0,0 2 0,1 12 1047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3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100 183 4993,'-22'-110'2526,"10"68"542,-1 25-486,8 11-1608,2 4-334,1 1 1,0 0-1,0 0 0,0 1 0,-1-1 1,1 0-1,0 1 0,-1 0 0,-3-1 1,13 144 27,-18 255-220,4-319-336,-2 45 473,9-108-476,0 0 0,2 0 0,0 0 1,0 0-1,8 24 0,3 29 121,-11-58-120,-2-9-5768,0-2 4406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1.32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13955,'13'112'2945,"-24"-72"-8211,20-2 5306,5-1-40,8-11-520,1-5 384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2.6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91 1 6369,'-72'78'2768,"70"-75"-2601,0-1 1,0 1-1,0 0 0,1 0 1,-1 0-1,1 1 1,-1-1-1,1 0 1,0 0-1,1 1 1,-1-1-1,0 1 1,1-1-1,0 0 1,0 1-1,0 6 0,1 3 426,1 53 845,3-1-1,22 111 1,-3-35-1029,-16-76-463,34 122-1,-42-186-28,0 0 0,0 0 0,0 0 1,1 1-1,-1-1 0,0 0 0,1 0 0,-1 0 0,1 0 0,-1 0 0,1 0 1,0 0-1,-1-1 0,1 1 0,0 0 0,0 0 0,-1 0 0,1-1 1,0 1-1,0 0 0,0-1 0,0 1 0,0-1 0,0 1 0,0-1 0,0 1 1,0-1-1,2 1 0,14-2-860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3.1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6081,'5'3'544,"1"0"-1,-1 0 1,1 0-1,-1 0 1,0 1 0,0 0-1,-1 0 1,1 0-1,-1 1 1,0 0-1,0 0 1,0 0-1,3 7 1,56 121 2305,-55-113-2645,-2 0 0,0 1 0,-1-1 0,4 42 0,-8-43-99,0 1 1,-4 34 0,2-46-66,0 0-1,-1-1 1,0 1 0,-1-1 0,1 1-1,-2-1 1,1 0 0,-1 0 0,-8 11 0,12-17-48,0-1 1,-1 0 0,1 0 0,0 1-1,-1-1 1,1 0 0,0 1 0,-1-1-1,1 0 1,0 1 0,0-1 0,0 0 0,-1 1-1,1-1 1,0 1 0,0-1 0,0 0-1,0 1 1,0-1 0,-1 1 0,1-1-1,0 0 1,0 1 0,0-1 0,0 1-1,0-1 1,1 1 0,-1-1 0,0 0 0,0 1-1,0-1 1,0 1 0,0-1 0,1 0-1,-1 1 1,0-1 0,0 1 0,0-1-1,1 0 1,-1 1 0,0-1 0,1 0-1,-1 0 1,0 1 0,1-1 0,-1 0 0,0 0-1,1 1 1,0-1 0,28 4-557,-16-3 671,-10 0-112,12 0-17,0 0 0,0 0-1,0-2 1,0 0-1,26-4 1,57-25-154,-85 25-135,-1 0-1,1-1 0,-2 0 1,1-1-1,16-14 0,1-4-268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3.8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241 72 4185,'4'-12'510,"7"-35"741,-11 47-1206,0-1 0,0 1 0,0-1 0,0 1 0,0-1 0,0 0 1,0 1-1,0-1 0,0 1 0,0-1 0,-1 1 0,1-1 0,0 1 0,0-1 0,0 1 0,-1-1 1,1 1-1,0-1 0,-1 1 0,1-1 0,-1 0 0,0 1 33,0 0-1,1 0 1,-1 0 0,0 0-1,0 0 1,1 0-1,-1 0 1,0 0 0,0 0-1,1 0 1,-1 0 0,0 0-1,0 1 1,1-1-1,-1 0 1,0 1 0,1-1-1,-1 0 1,0 1 0,1-1-1,-1 1 1,-13 9 345,1 0 0,1 1 0,0 0 0,1 0 0,0 2 0,0-1 0,2 1 0,-11 18 0,-6 15-127,-23 59 1,32-67-99,11-25-189,1-1 0,0 1 0,1 0-1,-5 25 1,9-36-24,-1 1-1,1-1 1,0 1-1,0-1 0,0 1 1,0-1-1,0 1 1,0-1-1,1 1 1,-1-1-1,1 1 0,-1-1 1,1 0-1,0 1 1,0-1-1,0 0 1,1 0-1,-1 0 0,0 0 1,1 0-1,-1 0 1,1 0-1,0 0 0,0 0 1,-1-1-1,1 1 1,0-1-1,1 0 1,-1 1-1,0-1 0,0 0 1,0 0-1,5 1 1,-3-1-7,0-1 0,0 1 0,0-1 1,0 0-1,0 0 0,0-1 0,0 1 0,1-1 1,-1 0-1,-1 0 0,1 0 0,0-1 0,0 1 1,0-1-1,4-3 0,6-3-1,1-1 0,15-14 0,-19 14 33,0 0-1,-1-1 0,0 0 0,0-1 1,-1 0-1,0-1 0,-1 0 0,11-21 1,-16 26 9,0 0 0,0-1 0,-1 0 1,0 1-1,0-1 0,-1 0 1,0 0-1,0 0 0,-1 0 1,0 0-1,0 0 0,-1 1 1,0-1-1,0 0 0,-1 0 0,0 0 1,-3-7-1,-11-31-1147,11 24 662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4.4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0 6369,'-19'88'4653,"8"-44"-3610,-5 52-1,15-88-1020,0-1 1,1 1 0,0-1-1,1 1 1,0 0-1,0-1 1,0 1 0,1-1-1,0 0 1,1 1-1,-1-1 1,1 0 0,1-1-1,-1 1 1,1 0-1,6 7 1,-9-13-37,1 0-1,-1 0 1,1 1 0,0-1 0,-1 0-1,1 0 1,0 0 0,-1-1-1,1 1 1,0 0 0,0-1 0,0 1-1,0-1 1,0 1 0,0-1 0,0 0-1,-1 0 1,1 0 0,0 0-1,0 0 1,0-1 0,0 1 0,0 0-1,0-1 1,0 1 0,0-1 0,-1 0-1,1 0 1,3-2 0,0 1 8,0-1 0,-1-1 0,1 1 0,-1 0 0,0-1 0,0 0 0,0 0 0,0 0 0,3-6 0,8-18 15,-1-2 1,-1 1 0,14-48 0,-5 12 163,-20 60-78,-1 1 1,0 0-1,0-1 0,0 1 1,0-9-1,-1 12 188,0 1 25,0 0 1,0 0 19,0 0 20,1 2 0,49 166 409,-46-153-775,1 2-23,0 0 0,1-1-1,13 26 1,-17-38-80,0-1 0,0 0 0,0 0 0,0 0-1,0 0 1,1 0 0,-1-1 0,1 1 0,0-1 0,0 1-1,0-1 1,0 0 0,0 0 0,0 0 0,1-1 0,-1 1 0,1-1-1,-1 0 1,1 0 0,-1 0 0,1 0 0,0 0 0,3-1 0,27-4-574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4.7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4593,'0'6'4553,"5"7"-2453,-1-6-1267,1 11-167,-1 0 0,0 0 0,-1 0 0,-1 1 0,-1 20 1,-6 96 205,3-111-700,-6 85 57,5 0 0,16 163 1,-5-160-2099,-8-71 1317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5.1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0 7666,'-65'71'2736,"65"-71"-2715,0 0-1,0 0 1,-1 1 0,1-1-1,0 0 1,0 0-1,-1 0 1,1 0 0,0 1-1,0-1 1,0 0-1,-1 0 1,1 0 0,0 1-1,0-1 1,0 0-1,0 0 1,0 1 0,0-1-1,-1 0 1,1 0-1,0 1 1,0-1 0,0 0-1,0 0 1,0 1 0,0-1-1,0 0 1,0 0-1,0 1 1,0-1 0,0 0-1,0 1 1,0-1-1,1 0 1,-1 0 0,0 1-1,0-1 1,0 0-1,0 0 1,0 1 0,0-1-1,1 0 1,-1 0-1,0 0 1,0 1 0,0-1-1,1 0 1,-1 0-1,0 0 1,0 0 0,1 0-1,-1 1 1,0-1-1,0 0 1,1 0 0,-1 0-1,0 0 1,0 0-1,1 0 1,-1 0 0,0 0-1,23-2 766,-12 0-393,170-24 2670,63-5-1909,-188 28-1406,88 7 1,-130-2-451,-11 3 222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15.6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 5225,'-3'11'252,"1"-9"-39,1 0-1,0 0 1,1 0 0,-1 1 0,0-1 0,1 0-1,-1 1 1,1-1 0,0 0 0,0 1-1,0-1 1,0 1 0,1 3 0,-1-5-133,1-1 0,-1 0 1,1 1-1,-1-1 0,1 0 0,-1 0 1,1 0-1,-1 1 0,1-1 0,-1 0 1,1 0-1,-1 0 0,1 0 0,0 0 1,-1 0-1,1 0 0,-1 0 1,1 0-1,-1-1 0,1 1 0,0 0 1,27-9 1321,-13 3-783,-2 0-61,1 2-1,18-5 0,-28 8-454,0 0 0,-1 1 0,1-1 0,0 1 0,0 0-1,0 0 1,0 1 0,-1-1 0,1 1 0,0 0 0,0 0 0,-1 0-1,7 3 1,-4-1 71,1 1 0,-1-1 0,0 1 0,-1 1 0,1-1 0,-1 1 0,1 0 0,-1 0 0,4 7 0,-6-8-85,0 1 1,-1 0 0,1 0-1,-1 0 1,0 1-1,-1-1 1,1 0 0,-1 1-1,0-1 1,0 1 0,-1-1-1,0 8 1,-3 32 154,-2 0-1,-1 0 1,-14 43 0,6-25-158,10-43-76,0-6 9,1-1 0,1 1 1,0 0-1,1 27 0,1-36-30,1-1 0,0 0 0,0 0 0,0 0 1,0 0-1,1 0 0,-1 0 0,1 0 0,0 0 0,0-1 0,0 1 1,1-1-1,-1 1 0,1-1 0,0 0 0,0 0 0,0 0 0,0-1 0,1 1 1,6 4-1,-5-5-28,1 0 0,-1 0-1,0 0 1,1 0 0,-1-1 0,1 0 0,-1 0 0,1-1 0,-1 1 0,8-2 0,58-6-1546,-63 6 1338,18-2-78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1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80 4465,'90'-41'2476,"-90"40"-2320,1 1 0,0 0-1,-1 0 1,1-1-1,-1 1 1,1 0-1,-1-1 1,1 1-1,-1 0 1,1-1-1,-1 1 1,1-1-1,-1 1 1,1-1-1,-1 1 1,0-1-1,1 1 1,-1-1-1,0 1 1,1-1-1,-1 1 1,0-1-1,0 0 1,1 0-1,-2 0 49,1 1 0,0-1 0,0 0 1,0 1-1,-1-1 0,1 1 0,0-1 0,-1 1 0,1-1 0,-1 1 0,1-1 0,0 1 0,-1-1 0,1 1 0,-1-1 0,1 1 0,-1 0 0,0-1 0,-24-9 3163,25 9-3594,-13-1 764,9 1-435,0 0 0,0 1 0,0-1 0,0 1 0,-1 0 0,1 0 0,0 0 1,0 1-1,0-1 0,0 1 0,0 0 0,0 0 0,-6 3 0,2-1-45,1-1-18,1 0 0,0 1 0,0-1 0,0 1 0,0 1 0,0-1 0,1 1 0,0 0 0,-1 0 0,-7 10 0,-20 22 65,3 1 1,1 2-1,1 1 1,3 1-1,1 1 1,2 1-1,-32 91 1,52-126-98,-1 1 0,2 0 0,-1-1 1,1 1-1,1 0 0,-1 0 0,2 0 0,-1 0 0,4 16 1,-3-20-13,0 0 0,1 0 1,0 0-1,0 0 0,1 0 1,-1 0-1,1 0 1,0-1-1,0 1 0,1-1 1,-1 0-1,1 0 1,0 0-1,0-1 0,0 1 1,9 4-1,8 3 3,1-2 0,0 0 1,0-1-1,35 7 0,-17-7 3,0-2-1,1-1 1,51-1 0,-85-5-370,0 0 0,0 0 0,0-1 0,0 0 0,-1 0 0,1 0 1,0-1-1,-1 0 0,0 0 0,0-1 0,9-6 0,11-8-570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20 5209,'0'-1'251,"0"0"-1,0 0 1,0 0 0,-1 0-1,1 0 1,0 1 0,-1-1-1,1 0 1,-1 0 0,1 0 0,-1 0-1,1 0 1,-1 1 0,0-1-1,0 0 1,1 1 0,-1-1-1,0 0 1,0 1 0,1-1-1,-1 1 1,0-1 0,0 1-1,0 0 1,0-1 0,0 1-1,0 0 1,0 0 0,0-1-1,0 1 1,0 0 0,0 0-1,0 0 1,-1 0 0,0 1-92,0-1 0,1 0 0,-1 1 0,0 0 0,0-1 0,1 1 0,-1 0 1,0 0-1,1 0 0,-1 0 0,1 0 0,-1 0 0,1 1 0,-1-1 0,1 0 0,-2 3 1,-20 27 913,14-20-891,1 0 1,1 0-1,0 0 1,-8 18-1,9-15-173,1 0 0,0 0-1,1 0 1,1 0 0,0 0-1,1 1 1,1 0 0,0-1-1,2 17 1,-1-29-33,0 0-1,0 0 1,0 0-1,0-1 1,0 1 0,1 0-1,-1 0 1,1-1-1,0 1 1,-1 0 0,1 0-1,0-1 1,0 1-1,0-1 1,0 1 0,0-1-1,0 1 1,1-1-1,-1 0 1,0 1 0,1-1-1,-1 0 1,1 0-1,-1 0 1,1 0 0,0 0-1,-1-1 1,1 1-1,0 0 1,-1-1 0,1 1-1,0-1 1,0 0-1,0 1 1,0-1 0,-1 0-1,1 0 1,0 0-1,0 0 1,0-1 0,0 1-1,2-1 1,6-2-125,-1 0 0,1 0 0,-1-1 0,0 0 1,0-1-1,13-8 0,-11 5 94,-1 0 1,1-1-1,-1 0 0,-1 0 1,0-1-1,0-1 0,12-18 1,-5 2 55,-2 0 0,13-35 0,-27 62 6,0-1-1,0 0 1,0 1-1,0-1 1,0 0-1,1 0 1,-1 1-1,0-1 1,1 0-1,-1 1 1,0-1-1,1 0 1,-1 1-1,1-1 1,-1 1-1,1-1 1,-1 0-1,1 1 1,-1-1-1,1 1 1,-1 0-1,1-1 1,0 1-1,-1-1 1,1 1-1,0 0 1,1-1-1,-1 2 20,0 0 1,0 1-1,0-1 0,0 0 1,0 0-1,0 1 0,-1-1 1,1 0-1,0 1 0,1 2 0,0 1-59,1 1 0,0-1 0,0 0 0,6 7 0,1 0-116,-4-4-132,1-1 0,0 0 1,0-1-1,14 10 1,-13-10-1225,1-5 584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2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 7578,'10'-5'767,"1"2"1,-1-1 0,12-2 0,-21 7-664,1-1-1,-1 0 1,0 1 0,1-1 0,-1 0-1,1 1 1,-1 0 0,0-1-1,0 1 1,1 0 0,-1 0 0,0 0-1,0 0 1,0 0 0,0 0 0,0 0-1,0 0 1,0 0 0,0 0-1,0 0 1,0 1 0,-1-1 0,1 0-1,-1 1 1,1-1 0,0 2 0,3 5 388,18 22 757,1-1 1,38 36 0,0 0-412,0 0-412,-63-67-447,0-1 1,0 0-1,1 0 1,-1 0-1,1 0 1,0 0-1,0 0 1,0 0-1,0 0 1,0-5-1,-7-22 43,6 26-21,-3-11 14,0 0 0,1 0 0,1 0 0,0-1 1,0-20-1,3 28-84,-1-10 85,2 0 0,4-31-1,-4 44-298,0 1 0,0-1 0,1 0 0,0 1 0,-1-1 0,1 1 0,1 0 0,-1 0 0,1 0 0,-1 0 0,1 0 0,0 0 0,1 1 0,-1-1-1,6-3 1,3-1-678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3.245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267 104 6369,'19'-92'3033,"-19"92"-2925,0 0 0,0 0 0,0-1 0,1 1 0,-1 0 0,0 0 0,0-1 0,0 1 0,0 0 0,0 0 0,0-1-1,0 1 1,0 0 0,0-1 0,0 1 0,0 0 0,0-1 0,0 1 0,0 0 0,0 0 0,0-1 0,0 1 0,0 0 0,0-1 0,0 1 0,0 0 0,0 0 0,-1-1 0,1 1 0,0 0 0,0 0 0,0-1 0,0 1-1,-1 0 1,1 0 0,0-1 0,0 1 0,-1 0 0,1 0 0,0 0 0,0 0 0,-1 0 0,1-1 0,0 1 0,0 0 0,-1 0 0,1 0 0,0 0 0,-1 0 0,1 0 0,0 0 0,-1 0 0,1 0 0,0 0 0,0 0-1,-1 0 1,1 0 0,0 0 0,-1 0 0,1 0 0,0 0 0,-1 1 0,-15 9 2238,-35 60-1797,39-52-463,-1 3-19,1 1-1,2 0 1,0 0 0,-14 46-1,7-17-33,-16 47 4,-39 198 0,69-275-64,1 0-1,0 0 1,2 0-1,1-1 1,0 1 0,2 0-1,5 25 1,-5-33-13,1-1 0,0 1 0,1-1 0,0 0 0,1 0 0,0 0 0,1-1 0,0 0 0,1 0 0,0-1 0,0 0 0,16 13 0,-18-18 12,0 0 0,1-1-1,-1 0 1,1-1 0,0 1-1,0-1 1,0-1 0,0 1-1,0-1 1,1-1 0,-1 1 0,1-1-1,-1 0 1,1-1 0,0 0-1,-1 0 1,1-1 0,12-2-1,7-3-66,-1-2-1,-1-1 0,46-22 1,-53 24 72,-10 3 19,0 0 0,0-1 0,0 1 0,-1-2 0,1 1 0,-1-1 0,-1 0 0,1 0 0,-1-1 0,0 0 0,0 0-1,-1 0 1,0-1 0,0 0 0,5-12 0,-3 2 23,0 1 0,2 0 0,0 1 0,12-18 0,-20 31-12,0 1 1,0 0-1,0-1 0,0 1 1,-1 0-1,1-1 0,-1 1 1,0-1-1,0 1 0,0-1 1,0 1-1,0-1 0,0 1 1,-1-1-1,1 1 0,-1 0 1,-1-5-1,0-1 17,-1 1 0,0-1 0,-1 1 0,-4-8 0,-3-1 18,0 0 0,0 1 0,-1 0 0,-1 1 0,-29-25 0,38 36-25,-1-1 0,0 1 0,0 0 0,0 0 0,0 0 0,-1 1 0,1 0 0,-1 0 0,1 0 0,-1 1 0,0 0 0,1 0 0,-1 0 0,0 1 0,0-1 0,0 2 0,0-1 0,1 0 0,-1 1 0,0 0 0,0 1 0,1-1 0,-10 5 0,1 1-63,1 0-1,0 1 1,0 0-1,0 1 1,1 1 0,0 0-1,1 1 1,0 0 0,1 0-1,0 1 1,-8 15-1,6-8-462,1 0-1,1 2 0,1-1 1,0 1-1,2 0 0,0 1 0,-3 22 1,4 0-338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2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1 284 3665,'6'11'1235,"1"0"1,-2 0-1,0 0 1,0 1-1,-1 0 0,-1 0 1,4 19-1,-11-62 1957,-3-24-2796,2 15-331,3 26-19,0 0-1,2 0 1,0 0 0,0-1-1,1 1 1,4-18 0,1 10-11,1-1 0,15-30 0,-17 39 5,-4 11-204,0 0 0,0 0 0,0 0-1,0 0 1,1 0 0,-1 0-1,1 0 1,0 1 0,-1-1 0,5-4-1,6 4-435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3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 5577,'130'68'2426,"-96"-55"-1028,-33-13-1356,-1 0-1,1 0 1,-1 0-1,1 0 1,-1 0-1,1 0 1,-1 0-1,1 0 1,-1 0-1,1 0 1,-1 0 0,0 0-1,1 0 1,-1 0-1,1-1 1,-1 1-1,1 0 1,-1 0-1,0-1 1,1 1-1,-1 0 1,1-1 0,4-2 403,6-3 247,1 1-1,-1-2 0,-1 1 1,17-14-1,-23 17-586,-1 0-1,1-1 0,-1 1 1,0-1-1,0 1 0,0-1 1,0 0-1,-1 0 0,1 0 1,-1-1-1,0 1 0,0 0 1,-1-1-1,1 0 0,0-5 1,-2 8-44,0 1-1,0-1 1,0 1 0,0 0 0,0-1 0,0 1 0,0-1-1,-1 1 1,1 0 0,-1-1 0,1 1 0,-1 0 0,1-1-1,-1 1 1,0 0 0,0 0 0,1 0 0,-1 0 0,0 0-1,-2-2 1,1 1 27,0 1-1,-1-1 0,1 1 1,-1-1-1,1 1 0,-1 0 1,0 0-1,0 0 1,-4-1-1,0 1 47,0 0-1,-1 1 1,1-1 0,0 1-1,0 1 1,0-1 0,-9 3-1,10-1-92,0 1-1,0-1 0,0 1 0,0 0 0,1 1 0,0-1 1,0 1-1,0 0 0,0 0 0,0 1 0,1 0 0,0 0 0,0 0 1,0 0-1,1 0 0,-1 1 0,1-1 0,1 1 0,-1 0 1,1 0-1,-3 11 0,2-6-47,0 0 1,1 1-1,0-1 0,1 0 1,0 1-1,1-1 1,1 1-1,-1-1 0,2 1 1,-1-1-1,6 17 1,-5-22-4,0-1 0,1 1 0,-1-1 0,1 1 0,0-1 0,1 0 0,-1-1 0,1 1 0,0 0 0,0-1 0,0 0 0,1 0 0,0 0 0,-1-1 0,7 4 0,-7-5-127,0 0 0,0-1 0,1 1 0,-1-1 0,0 0 0,1 0 0,-1 0 0,1-1 0,-1 1 0,1-1 0,-1 0 0,1-1 0,-1 1 0,1-1 0,-1 0 0,0 0 0,1 0 0,-1 0 0,0-1 0,8-4 0,13-9-1972,3-5 872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3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28 126 6881,'31'-109'3142,"-28"93"-854,-3 16-2268,0 0 1,0 0 0,-1 0 0,1 0-1,0 0 1,0 0 0,0 0-1,0 0 1,0 0 0,0 0-1,0 0 1,0 0 0,0 0 0,0 0-1,0-1 1,0 1 0,0 0-1,0 0 1,0 0 0,-1 0-1,1 0 1,0 0 0,0 0-1,0 0 1,0 0 0,0 0 0,0 0-1,0 0 1,0 0 0,0 0-1,0 0 1,0 0 0,-1 0-1,1 0 1,0 0 0,0 0-1,0 0 1,0 0 0,0 0 0,0 0-1,0 0 1,0 0 0,0 1-1,0-1 1,0 0 0,0 0-1,0 0 1,-1 0 0,1 0-1,0 0 1,0 0 0,0 0 0,0 0-1,0 0 1,0 0 0,0 0-1,0 0 1,0 0 0,0 1-1,0-1 1,0 0 0,0 0 0,-10 15 1210,9-15-975,-8 25 245,1 0 0,1 1 0,1-1-1,-3 31 1,8-50-457,0 4-25,-1 1-8,0-1 1,1 1-1,0 0 0,2 13 1,-1-21-39,0 0 0,1-1 0,-1 1-1,1 0 1,0 0 0,0-1 0,0 1 0,0 0 0,0-1 0,1 1 0,-1-1 0,1 1 0,0-1 0,0 0 0,0 0-1,0 0 1,0 0 0,0 0 0,0 0 0,5 2 0,-6-4 7,-1 0-1,1 1 1,0-1-1,0 0 1,-1 0-1,1 0 1,0 0 0,-1 0-1,1-1 1,0 1-1,0 0 1,-1 0-1,1 0 1,0-1 0,-1 1-1,1 0 1,0 0-1,-1-1 1,1 1 0,-1-1-1,1 1 1,-1-1-1,1 1 1,-1-1-1,1 1 1,-1-1 0,1 1-1,-1-1 1,1 0-1,13-21-171,-13 21 173,5-13-14,-1 1 0,0-1 1,-1-1-1,4-24 0,0 2 93,-5 30 560,0 8-289,6 16-176,1 6-81,66 98 18,-74-117-142,1-1 1,0 1-1,0-1 0,0 0 1,0 1-1,1-2 0,3 4 1,3 0-91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4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 7650,'85'-66'3406,"-85"65"-3350,0 1 0,1 0 0,-1 0 0,0-1 0,1 1 0,-1 0 0,1-1 1,-1 1-1,1 0 0,-1 0 0,1 0 0,-1 0 0,1-1 0,-1 1 0,1 0 0,-1 0 0,1 0 1,-1 0-1,1 0 0,-1 0 0,1 0 0,-1 0 0,1 1 0,-1-1 0,1 0 0,-1 0 1,1 0-1,-1 0 0,1 1 0,-1-1 0,0 0 0,1 0 0,-1 1 0,1-1 0,-1 0 0,0 1 1,1-1-1,-1 1 0,0-1 0,1 0 0,-1 1 0,0-1 0,0 1 0,1-1 0,-1 1 1,0-1-1,0 1 0,0-1 0,0 1 0,4 31 1302,-4-20-840,3 9-265,0 1-1,2-2 1,0 1 0,1 0 0,10 19 0,-14-36-267,0 0 0,0 1 0,0-2 0,1 1 1,0 0-1,-1 0 0,2-1 0,-1 1 0,0-1 1,0 0-1,1 0 0,0 0 0,0-1 0,0 1 1,0-1-1,0 0 0,0 0 0,0 0 0,1-1 1,-1 0-1,1 1 0,-1-1 0,1-1 0,-1 1 1,1-1-1,0 0 0,-1 0 0,1 0 0,8-2 1,-8 1-12,0 0 1,0 0 0,0 0 0,0 0-1,-1-1 1,1 0 0,0 0 0,-1-1-1,0 1 1,1-1 0,-1 0 0,0 0 0,0 0-1,-1-1 1,6-5 0,-5 3 13,0 0-1,0 0 1,-1-1 0,0 0 0,0 1 0,-1-1 0,0 0-1,0 0 1,0 0 0,0-9 0,0 4 25,-1 5 24,0 1-1,0-1 0,0 1 0,-1-1 1,1 1-1,-2-1 0,1 0 0,-1 1 1,0-1-1,0 1 0,-4-11 0,5 20 2410,14 41-2311,-13-43-168,34 94 352,-29-83-754,0 1 0,0-1 0,2-1 0,-1 1 0,2-1 0,9 11 1,-11-16-969,3-5 655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6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0 4353,'2'8'9389,"-2"4"-6186,-4 42-2408,-5 37-104,-2-15-151,1-9-69,-31 118-1,-29 43-239,69-226-276,-14 44-147,14-44 87,1-1 0,-1 1 0,0 0 0,0-1 0,0 1 0,1-1 0,-1 1 0,-1-1 0,1 1 0,0-1 0,0 0 0,0 0 0,-1 0 0,1 1 0,0-1 0,-1 0 0,1-1 0,-1 1 0,0 0-1,1 0 1,-1-1 0,-3 2 0,4-2 9,1-1 0,-1 1 0,0 0-1,0 0 1,0-1 0,0 1 0,0 0-1,0-1 1,1 1 0,-1-1-1,0 1 1,0-1 0,1 0 0,-1 1-1,0-1 1,1 1 0,-1-1 0,1 0-1,-1 0 1,1 1 0,-1-1 0,1 0-1,-1 0 1,1 0 0,0 0-1,-1-1 1,-9-26-488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37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 2280,'0'-2'299,"-2"-8"6459,9 17 386,8 11-7726,-14-17 609,93 97 1992,-48-57-1299,2-2 0,66 39 0,-28-18-382,-78-55-345,48 32 156,-50-34-199,0 0 0,0 0 0,-1-1-1,2 0 1,-1 0 0,0 0 0,0-1 0,7 1 0,4-5-306,3-10 126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40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5249,'48'-36'2574,"-48"36"-2499,1 0-1,-1 0 1,1-1 0,-1 1-1,1 0 1,-1 0 0,1 0 0,-1 0-1,0 0 1,1 0 0,-1 0-1,1 0 1,-1 0 0,1 0-1,-1 0 1,1 0 0,-1 0 0,1 0-1,-1 0 1,1 0 0,-1 1-1,1-1 1,-1 0 0,0 0-1,1 1 1,-1-1 0,1 0 0,-1 0-1,0 1 1,1-1 0,-1 0-1,0 1 1,1-1 0,-1 1-1,0-1 1,0 0 0,1 1-1,-1-1 1,0 1 0,8 22 1705,-6-15-1108,6 21 263,0 0 1,-2 1 0,2 31-1,7 32-98,27 128 110,-22-100-804,42 133 0,-42-192-119,31 62 1,-17-44-125,-34-78-686,-5-12 521,-12-24 205,14 29 56,-9-17-2,1 0-1,0-1 0,2 0 1,-10-37-1,5-39-7,13 90 12,1-1 0,0 1 0,0-1 0,1 1 0,0-1 0,1 1 0,0 0 0,6-15 0,-7 22 1,0-1 1,0 1-1,1-1 1,0 1-1,-1 0 1,1-1-1,0 1 1,0 0 0,0 0-1,0 0 1,0 0-1,1 1 1,-1-1-1,1 1 1,-1-1-1,5-1 1,-2 2 2,-1-1 1,1 1 0,1 0-1,-1 0 1,0 1-1,0-1 1,0 1 0,9 1-1,0 1 6,0 1 0,0 0 0,0 1 0,0 1 0,21 10-1,-27-11 7,-1 0-1,0 1 1,-1 0 0,1 0-1,-1 0 1,0 1-1,0 0 1,-1 0-1,1 1 1,-1-1-1,-1 1 1,1 0-1,-1 0 1,-1 1-1,1-1 1,-1 1-1,-1 0 1,1 0-1,-1 0 1,0 0-1,-1 0 1,0 0-1,-1 1 1,1-1-1,-2 0 1,1 1-1,-1-1 1,0 0-1,-1 0 1,0 0-1,-3 9 1,2-9-5,-1-1 1,-1 1 0,1-1 0,-1 0 0,-1 0 0,1 0 0,-1-1 0,0 0 0,-1 0-1,1 0 1,-10 5 0,13-10-19,-1 1-1,1-1 0,-1 0 0,1 0 1,-1-1-1,0 1 0,1-1 0,-1 0 1,0 0-1,0 0 0,1 0 1,-8-2-1,5 1-181,0 0 0,-1-1 0,1 0 0,0 0 0,0 0 0,-9-5 0,14 6 9,0 0-1,0-1 0,0 1 0,0 0 0,0 0 1,0-1-1,1 1 0,-1 0 0,0-1 0,1 1 1,-1-1-1,1 1 0,0-1 0,0 1 0,-1-3 1,0-21-709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40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 7562,'19'-76'3144,"-19"76"-3092,0-1-1,0 1 1,0 0-1,0-1 1,0 1-1,0 0 1,0-1-1,0 1 0,0 0 1,1-1-1,-1 1 1,0 0-1,0 0 1,0-1-1,1 1 1,-1 0-1,0 0 1,0-1-1,1 1 1,-1 0-1,0 0 1,0 0-1,1-1 0,-1 1 1,0 0-1,1 0 1,-1 0-1,0 0 1,1 0-1,-1 0 1,0 0-1,1 0 1,-1 0-1,0 0 1,1 0-1,-1 0 1,0 0-1,1 0 0,-1 0 1,0 0-1,1 0 1,-1 0-1,0 0 1,1 0-1,-1 0 1,0 1-1,1-1 1,-1 0-1,0 0 1,0 0-1,1 1 1,-1-1-1,0 0 0,0 0 1,1 1-1,-1-1 1,15 19 1615,-13-15-1247,13 18 99,-2 0 0,0 0-1,-2 2 1,-1-1 0,9 27 0,29 129-161,-35-124-145,-9-37-180,91 310 323,-95-328-363,4 11-271,-1-1-1,1 0 1,1-1-1,0 1 1,0-1-1,13 16 1,-11-24-1621,-2-5 733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41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6761,'5'0'559,"0"0"-1,0-1 0,0 0 1,0 0-1,0-1 0,-1 1 1,1-1-1,8-4 0,35-25 785,-11 8-648,-31 19-645,-1 0 0,0 0 0,0 0-1,0-1 1,0 0 0,0 0 0,-1 0 0,0 0-1,0-1 1,-1 1 0,1-1 0,-1 0-1,0 0 1,-1 0 0,3-9 0,-4 11-4,0 0-1,0 0 1,0 0 0,0 0 0,-1 0 0,0 0-1,0-1 1,0 1 0,0 0 0,-1 0-1,1 0 1,-1 0 0,0 0 0,0 0 0,-1 0-1,1 0 1,-1 0 0,0 0 0,0 1 0,0-1-1,0 1 1,-1-1 0,0 1 0,1 0 0,-7-5-1,7 6 4,-1 0 0,1 1 0,-1-1 0,1 1 0,-1-1 0,0 1-1,0 0 1,0 0 0,0 0 0,0 0 0,0 1 0,0-1-1,0 1 1,0 0 0,0 0 0,0 0 0,0 0 0,0 0 0,0 1-1,0-1 1,0 1 0,0 0 0,0 0 0,-3 2 0,-4 2 129,1 0-1,0 1 1,0 0 0,1 0 0,-11 11 0,16-14-159,0 0-1,0 0 1,1 1-1,0-1 1,0 1 0,0 0-1,0-1 1,0 1 0,1 0-1,-1 0 1,1 1 0,0-1-1,0 0 1,0 8 0,0 6 20,1 0 1,2 20 0,-1-32-19,0 12 15,1 11 56,6 31-1,-6-51-67,0-1 0,0 0 0,1 1 0,0-1 0,0-1 0,1 1 0,0 0 0,7 9 0,0-2 36,1-1 0,1 0 0,21 18 0,-30-28-89,0-1 0,0 0-1,0 0 1,0-1-1,1 1 1,0-1-1,-1 0 1,1 0-1,0-1 1,0 1-1,0-1 1,0 0 0,0 0-1,0-1 1,0 0-1,0 1 1,8-2-1,-10 0-76,1 0 0,-1 0 0,1-1 0,-1 1 0,0-1-1,0 0 1,0 0 0,1 0 0,-2 0 0,1-1 0,0 1 0,0-1 0,-1 1-1,1-1 1,-1 0 0,3-5 0,14-25 97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41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7746,'4'15'4739,"-5"13"-3160,0-6-794,4 18-158,2 0 0,16 65 0,-18-93-638,1 0 0,0-1 0,1 0 0,0 0 0,1 0 0,0-1 0,1 0 0,0 0 0,0 0 1,1-1-1,1 0 0,-1-1 0,15 12 0,-19-18-8,0 1 1,0-1 0,-1 0-1,2 0 1,-1 0 0,0-1-1,0 1 1,0-1-1,1 0 1,-1 0 0,1 0-1,-1-1 1,1 0-1,-1 0 1,1 0 0,-1 0-1,0-1 1,1 1-1,-1-1 1,5-2 0,-4 1 2,1 0 0,-1-1 1,0 1-1,0-1 1,0 0-1,0-1 0,-1 1 1,1-1-1,-1 0 0,0 0 1,0 0-1,0-1 1,-1 1-1,0-1 0,4-6 1,0-2 3,-1-1 1,0 0-1,-1 0 1,0 0-1,-1-1 1,0 0-1,-2 1 1,0-1-1,0 0 1,-2-27-1,1 29 41,-1 7 15,1 1-1,-1-1 1,0 1 0,-1 0 0,1-1-1,-1 1 1,-2-8 0,38 107 2491,-20-52-2411,8 46 1,-14-52-234,17 45 1,-25-78-58,0 0-1,0 0 1,0 0 0,1 0-1,-1 0 1,1 0-1,0 0 1,0-1 0,0 1-1,0-1 1,0 1 0,0-1-1,0 0 1,1 0-1,4 3 1,2-4-537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4.41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4 0 5417,'-1'2'4997,"-2"8"52,5 12-4533,0-1 1,10 36-1,-11-52-444,13 47 392,3-2 0,2 0 0,33 63-1,-13-32-367,-34-69-92,52 103 53,-49-102-73,0-1 1,1 0-1,0-1 1,0 0-1,1 0 0,21 16 1,-13-18-80,-17-9 103,-1 0 0,0 0 0,1 0 1,-1 0-1,1 0 0,-1 0 0,1 0 0,-1 0 0,1 0 1,-1 0-1,0 0 0,1-1 0,-1 1 0,1 0 1,-1 0-1,0 0 0,1-1 0,-1 1 0,1 0 0,-1 0 1,0-1-1,1 1 0,-1 0 0,0-1 0,0 1 1,1 0-1,-1-1 0,0 1 0,0-1 0,0 1 0,1 0 1,-1-1-1,0 1 0,0-1 0,0 1 0,0-1 1,0 0-1,44-187 457,-38 156-375,-2 0-1,0-1 0,-3 1 1,-2-47-1,0 70-322,1 0 1,1 0-1,-1 0 1,1 0-1,1 0 1,0 0-1,0 0 1,1 1-1,0-1 0,0 0 1,1 1-1,0 0 1,0 0-1,1 0 1,6-7-1,8-7-526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42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0 269 3513,'16'0'1763,"-5"-1"11,0 0 0,22-4 0,-30 4-1606,0 0 0,0 0 0,0 0 0,0-1 0,0 1 0,0-1 0,0 1 0,0-1 1,0 0-1,-1 0 0,1-1 0,-1 1 0,1-1 0,2-3 0,-1 0-22,7-9 210,-1-2-1,15-28 1,-23 41-322,0-1 1,-1 1-1,1-1 0,-1 0 0,0 0 1,0 1-1,0-1 0,-1 0 1,0 0-1,0 0 0,0 0 1,0 0-1,-1 0 0,0 1 1,0-1-1,-2-5 0,-2-4 45,4 10 12,-1-1-1,1 1 1,-2-1-1,1 1 1,-5-8-1,6 11-64,-1 0 1,1-1-1,-1 1 0,1 0 0,-1 0 1,1 0-1,-1 0 0,0 0 0,1 0 1,-1 1-1,0-1 0,1 0 0,-1 1 1,0 0-1,0-1 0,0 1 0,0 0 1,0 0-1,-2 0 0,1 0 25,1 0 0,-1 0 1,0 0-1,0 1 0,0-1 0,0 1 0,0 0 0,0 0 0,1 0 1,-1 0-1,0 0 0,1 1 0,-1-1 0,1 1 0,-1 0 0,1-1 0,0 1 1,0 0-1,0 1 0,0-1 0,0 0 0,0 0 0,0 1 0,-1 3 1,-2 4 60,1 0 1,1 1-1,-1 0 1,2 0-1,-3 11 1,1 1-60,-3 10 18,1 0 0,2 0 0,2 1 0,0 0 1,3-1-1,7 57 0,-3-71-108,1 0 1,16 32 0,-20-46 25,-1-1-2,1-1 1,-1 0 0,1 0 0,0 0-1,0 0 1,0 0 0,1 0 0,-1-1-1,1 1 1,-1-1 0,1 1 0,0-1-1,0 0 1,6 3 0,-7-4-99,1 0 1,-1-1-1,1 1 1,-1-1-1,1 1 1,-1-1-1,1 0 1,-1 0-1,1 0 1,-1-1-1,1 1 1,-1 0-1,1-1 0,-1 0 1,1 1-1,-1-1 1,1 0-1,-1 0 1,0-1-1,0 1 1,1 0-1,2-3 1,15-14-2081,5-7 912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9:42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0 6865,'-3'0'552,"1"1"0,0-1 0,-1 1 0,1-1 0,0 1 0,-1 0 1,1 0-1,0 0 0,0 0 0,0 0 0,-1 1 0,-1 1 0,-25 23 719,11-9-655,13-13-604,0 1 1,0-1 0,1 1 0,-1 0-1,1 1 1,0-1 0,1 1-1,-1 0 1,1 0 0,0 0 0,1 0-1,0 0 1,0 1 0,0-1-1,0 1 1,1 0 0,0-1 0,1 1-1,0 9 1,0-9-71,1 1-1,0 0 1,0 0 0,1-1-1,0 1 1,1-1 0,-1 0-1,1 1 1,1-1 0,-1 0-1,1-1 1,1 1 0,-1-1-1,1 0 1,0 0 0,7 7-1,14 8-30,1-1 1,44 26-1,-19-13 107,-49-31-2,0 0-1,0 0 0,0 1 1,0-1-1,0 1 0,0 0 1,-1-1-1,0 1 0,3 4 1,-4-5 0,-1-1 1,1 1-1,0 0 1,-1-1-1,1 1 1,-1 0-1,0 0 1,1 0-1,-1-1 1,0 1-1,0 0 1,0 0-1,-1 0 1,1 0-1,0-1 1,-1 1-1,1 0 1,-1 0-1,1-1 1,-3 4-1,-4 10 79,0-1-1,-2-1 0,1 1 1,-2-2-1,0 1 0,-13 12 1,16-18-81,0-1-1,0 0 1,-1-1 0,1 1 0,-2-2 0,1 1 0,0-1 0,-1 0 0,0-1-1,0 0 1,-17 4 0,-70 6-599,72-11 399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4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30 3425,'-12'-5'2863,"12"5"-2625,-1 0 0,1 0 0,-1 0-1,1 0 1,-1 0 0,1 0 0,-1 0 0,1-1 0,-1 1 0,1 0 0,-1 0-1,1-1 1,-1 1 0,1 0 0,-1-1 0,1 1 0,0 0 0,-1-1 0,1 1 0,-1 0-1,1-1 1,0 1 0,-1-1 0,1 1 0,0-1 0,0 1 0,0-1 0,-1 1-1,1-1 1,0 1 0,0-1 0,0 0 0,0 1 0,0-1 0,0 0-203,1 1 0,-1-1 0,1 1 0,-1-1 0,1 1 1,-1 0-1,1-1 0,0 1 0,-1 0 0,1 0 0,-1-1 0,1 1 0,0 0 0,-1 0 1,1 0-1,0 0 0,-1 0 0,2 0 0,0-1 49,21-2 103,1 0 0,-1 2 1,36 2-1,-50-1-124,70 4 370,101 18-1,-178-22-385,-1 0-1,0 1 1,1-1-1,-1 0 1,1 1-1,-1-1 1,0 1-1,0-1 1,1 1-1,-1 0 1,0 0-1,0-1 1,0 1-1,0 0 1,1 0-1,-1 0 1,-1 0-1,1 0 1,0 0-1,0 0 1,0 1-1,0-1 1,0 2-1,0-1 15,-1 1 1,1-1-1,-1 1 0,0-1 0,0 1 1,0-1-1,0 1 0,0-1 0,-1 1 1,1-1-1,-1 1 0,0 2 0,-5 9 95,1-1-1,-2 0 0,-12 21 1,14-27-174,-43 70 57,7-13-1262,-37 80-1,71-127 542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0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9 3801,'-7'24'1033,"1"1"-211,7-21 594,4-9 1367,2-2-2388,-1 1-1,1 0 1,0 0-1,0 1 1,1-1-1,-1 2 1,1-1-1,11-4 1,-13 7-178,-7 2-148,1 0 0,0 0 0,0 0 1,0 0-1,0 0 0,0 0 0,0 0 0,0 0 0,0 0 1,0 1-1,0-1 0,0 0 0,0 0 0,0 0 0,0 0 1,0 0-1,0 0 0,0 0 0,0 1 0,0-1 0,0 0 0,0 0 1,0 0-1,0 0 0,0 0 0,0 0 0,0 0 0,0 1 1,0-1-1,0 0 0,0 0 0,0 0 0,0 0 0,0 0 1,0 0-1,1 0 0,-1 0 0,0 0 0,0 0 0,0 0 1,0 1-1,0-1 0,0 0 0,0 0 0,0 0 0,0 0 1,1 0-1,-1 0 0,0 0 0,0 0 0,0 0 0,0 0 0,0 0 1,0 0-1,0 0 0,1 0 0,-1 0 0,0 0 0,0 0 1,0 0-1,0 0 0,0 0 0,0 0 0,0 0 0,0 0 1,1 0-1,-1 0 0,0-1 0,-8 17 1390,7-14-1379,0 0-1,-1 0 0,1 0 1,-1 0-1,1 0 1,-1-1-1,0 1 1,0 0-1,0-1 1,0 1-1,0-1 0,0 0 1,0 1-1,-3 0 1,-15 2-1667,20-4 1076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5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355 113 2272,'-8'-16'1134,"6"9"-524,-1 1-1,0 0 1,0 0-1,-1 0 0,0 0 1,0 1-1,0-1 1,-1 1-1,1 0 1,-9-7-1,8 9-146,-1-1 0,1 0 0,-1 1 0,1 0 0,-1 0 0,-9-2 0,11 4-314,1 1 1,-1 0-1,1 0 1,-1 0-1,1 0 1,0 0-1,-1 1 0,1-1 1,0 1-1,-1 0 1,1 0-1,0 1 1,0-1-1,-5 3 1,4-1-24,0-1 0,0 1 0,1 1 0,-1-1 1,1 0-1,-1 1 0,1 0 0,-5 7 0,-19 36 359,3 4-370,1 1-1,3 1 1,2 0-1,-17 94 1,30-121-134,2-1 0,1 1 0,1-1 0,1 1 0,2 0 0,0-1 0,2 1-1,0-1 1,2 0 0,1 0 0,1 0 0,17 36 0,45 62-109,-62-110 97,1-1 0,1 0 0,0 0 0,1-1 0,0 0 0,0-1 0,15 10 0,-19-16-2,0 0 0,-1-1 0,1 0 0,0 0 0,1 0 0,14 2 0,-18-4 16,0 0 1,0-1 0,0 0-1,0 0 1,0 0 0,-1 0 0,1 0-1,0-1 1,0 0 0,0 0 0,0 0-1,0 0 1,-1-1 0,1 1-1,5-4 1,-2 0 10,0-1 0,0 1 0,0-1 0,-1 0 0,0-1 0,0 0 0,-1 0 0,1 0 0,-2-1 0,1 1 0,-1-1 0,0 0 0,-1 0 0,1-1 0,-2 1 0,3-11 0,-4 13 21,0 0 0,-1 0 0,0 0 0,0 0 0,0 0 0,-1 0 0,1 0 0,-1 0 0,-1 0 0,1 0 0,-1 0 0,0 1 0,-1-1 0,1 1 0,-1-1 0,0 1-1,-1 0 1,1 0 0,-1 0 0,0 0 0,0 1 0,0 0 0,-1 0 0,-8-6 0,9 6 11,0 1-1,-1 0 1,0 0 0,0 0-1,0 0 1,0 1-1,0 0 1,0 0 0,-1 0-1,1 1 1,-1 0-1,1 0 1,-1 0 0,1 1-1,-1-1 1,0 2-1,1-1 1,-1 0 0,1 1-1,-1 0 1,1 0-1,-1 1 1,1 0 0,0 0-1,-1 0 1,1 0-1,0 1 1,0 0 0,1 0-1,-8 6 1,7-5-33,0 0 0,1 0 1,-1 0-1,1 0 0,0 1 0,0 0 1,1 0-1,-5 9 0,6-10-102,0 0-1,1 0 1,0 0-1,0 0 1,0 1-1,1-1 1,-1 0-1,1 0 1,0 1-1,0-1 1,1 0-1,-1 1 1,2 4-1,5 14-341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5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11 5425,'-27'-8'7031,"4"6"-4090,19 2-2787,0 0 1,1 1-1,-1 0 0,0 0 1,0 0-1,0 1 0,1-1 1,-1 1-1,1 0 0,-1 0 1,-2 2-1,-8 6-33,1 1 0,0 0 0,1 1 0,1 0 0,0 0 0,0 1 0,1 1 0,1 0 0,0 0 0,1 1 0,-8 20-1,10-19-165,0 0-1,1 0 0,0 1 0,1-1 0,1 1 1,1 0-1,1 0 0,0 0 0,1 0 0,0 0 0,4 19 1,-3-33-17,-1 0 0,1 1 0,0-1 0,0 0 0,0 0 0,1 1 0,-1-1 1,1 0-1,-1 0 0,1-1 0,0 1 0,0 0 0,1-1 0,-1 1 1,3 2-1,-3-4 23,0 0 1,0 0 0,0 0-1,0-1 1,0 1 0,0-1 0,0 1-1,0-1 1,0 1 0,0-1-1,0 0 1,0 0 0,0 0-1,0 0 1,0 0 0,0-1 0,0 1-1,0-1 1,0 1 0,0-1-1,0 0 1,0 1 0,0-1-1,0 0 1,3-3 0,7-4 12,0-1-1,0 0 1,-1 0 0,0-1 0,-1-1-1,0 0 1,12-17 0,50-93 114,-70 118-86,-2 3 0,0-1 0,0 1-1,1-1 1,-1 0 0,0 1 0,1-1 0,-1 1 0,0-1 0,1 0 0,-1 1 0,1-1 0,-1 1 0,1 0-1,-1-1 1,1 1 0,-1-1 0,1 1 0,-1 0 0,1-1 0,0 1 0,-1 0 0,1 0 0,0 0-1,-1-1 1,1 1 0,0 0 0,-1 0 0,1 0 0,0 0 0,-1 0 0,1 0 0,0 0 0,-1 0-1,1 0 1,0 1 0,-1-1 0,2 0 0,3 3-2,0 1 0,0-1 0,0 1 0,6 7 0,-10-11 0,25 25-28,66 58-636,-85-77 307,1 0 0,1 0 1,-1 0-1,1-1 0,0 0 1,13 4-1,9-4-544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6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6849,'-2'10'2985,"6"-1"-1521,6-5-439,8 10-241,-1-2-208,6 2-232,-2 3-96,5 8-160,-2 1 64,-1 5-224,12 8 80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8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 3433,'-28'9'4159,"-32"7"0,52-14-3181,5-1 246,5 0-539,9 0-415,26-2-500,-18 0 216,298-2-46,-303 4 73,1 0-1,20 6 1,-31-6-1,0 0 1,0 0-1,0 1 1,-1-1-1,1 1 1,0 0-1,-1 0 1,1 0-1,-1 1 1,0-1-1,0 1 1,0 0-1,4 4 1,-6-5 20,0 1 0,0-1 0,0 0 0,0 0 0,0 1 0,-1-1 0,0 0 0,1 1 1,-1-1-1,0 1 0,0-1 0,0 0 0,0 1 0,-1-1 0,1 1 0,0-1 0,-1 0 1,0 0-1,0 1 0,0-1 0,0 0 0,0 0 0,-2 4 0,-3 3 102,0 1 0,-1-1 0,-13 15 0,-161 159 163,176-178-330,1 1 1,-1-1-1,1 1 1,-4 8-1,7-13 28,0-1-1,1 1 0,0 0 0,-1-1 0,1 1 0,-1 0 0,1 0 0,0 0 0,0-1 0,-1 1 0,1 0 0,0 0 1,0 0-1,0 0 0,0 0 0,0-1 0,0 1 0,0 0 0,0 0 0,0 0 0,1 0 0,-1-1 0,0 1 0,0 0 0,1 0 1,-1 0-1,1-1 0,-1 1 0,0 0 0,1-1 0,0 1 0,-1 0 0,1-1 0,-1 1 0,1 0 0,0-1 0,-1 1 1,1-1-1,0 0 0,-1 1 0,1-1 0,0 1 0,0-1 0,1 1 0,116 23-246,-88-14 251,-1 2-1,-1 0 1,0 2-1,0 1 1,-2 1-1,48 38 0,-71-52 11,0 1-1,-1 0 0,1 1 1,-1-1-1,0 0 0,0 1 1,0-1-1,-1 1 0,1-1 1,-1 1-1,0 0 0,0 0 0,0-1 1,0 1-1,-1 0 0,1 0 1,-1 7-1,-1-3 11,0-1 0,0 0 0,0 1 0,-1-1 0,0 0-1,0 0 1,-1 0 0,-3 8 0,-1-3 7,-1 0-1,0-1 1,-1 0-1,0 0 1,0-1 0,-12 9-1,3-3 3,-1-1-1,-35 21 1,35-26-120,0-1-1,-1 0 1,0-1 0,0-1-1,-1-1 1,0-1 0,-42 4-1,40-9-680,14-4 284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9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4145,'56'14'2223,"-47"-13"2771,-12-3-4695,-1 1-1,0-1 0,1 1 0,-1-1 0,0 1 0,0 0 0,0 0 0,1 1 1,-1-1-1,0 1 0,0 0 0,0 0 0,-7 1 0,5 0-141,0 0 1,1 0-1,-1 1 0,1-1 1,-1 1-1,1 1 0,-1-1 0,1 1 1,-6 4-1,10-6-141,-48 34 405,-45 42 0,82-65-422,0 0-1,0 0 1,2 1-1,-1 1 0,1 0 1,1 0-1,1 1 1,-11 25-1,17-34-30,0 0-1,0 0 0,1 0 1,0 1-1,0-1 0,1 10 1,0-15 4,-1 0 1,1 0-1,0 1 1,1-1-1,-1 0 0,0 0 1,0 0-1,0 1 1,1-1-1,-1 0 1,1 0-1,-1 0 1,1 0-1,-1 0 1,1 0-1,0 0 1,-1 0-1,1 0 1,0 0-1,0 0 1,0 0-1,0 0 1,-1-1-1,1 1 1,0 0-1,1-1 0,-1 1 1,0-1-1,0 1 1,0-1-1,0 1 1,0-1-1,0 0 1,1 1-1,-1-1 1,2 0-1,4 0-13,-1-1 0,0 0 1,0 0-1,0 0 0,-1 0 0,1-1 0,0 0 0,-1 0 0,1-1 0,-1 0 1,1 0-1,-1 0 0,0 0 0,7-7 0,4-5-252,-1-1 0,24-32 0,-29 34 184,1 0-1,1 1 1,0 0-1,24-19 1,-33 31 109,0-1 0,0 1-1,0-1 1,0 1 0,0 0-1,0 0 1,0 1 0,0-1-1,0 0 1,0 1 0,1 0 0,-1 0-1,0 0 1,0 0 0,0 0-1,1 1 1,-1 0 0,0-1 0,0 1-1,0 0 1,0 0 0,0 1-1,0-1 1,0 1 0,5 3 0,5 4-2,0 1 0,-1 1 0,21 21 0,-26-24 2,91 103-2047,-90-105 1285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9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5729,'-4'14'2833,"4"-2"-897,11 7-567,1 4-129,4 7-248,1-1-224,4 5-392,-2-5-120,4 3-176,-2-6 16,7 2-696,4 2-1456,4-2 1408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4.780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7274,'102'54'3600,"-101"-12"-1375,3 7-913,1 7-160,-5-6-432,0 5-95,-2-3-209,2 2-80,2 4-136,2-4-56,-1-3-72,-1-8-24,-2-9-32,3-5 16,1-8-400,-1-8-376,-3-10-1433,4-5 1345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20:59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7746,'-78'55'2710,"77"-54"-2615,-1 0 0,1 0 1,0 0-1,0 0 1,0 0-1,0 1 1,0-1-1,0 0 1,0 0-1,0 1 0,0-1 1,-1 3-1,2-4-81,0 0-1,0 1 1,0-1-1,0 0 1,0 0-1,0 1 0,0-1 1,1 0-1,-1 1 1,0-1-1,0 0 1,0 1-1,0-1 1,0 0-1,0 1 0,1-1 1,-1 0-1,0 0 1,0 1-1,1-1 1,-1 0-1,0 0 1,0 1-1,1-1 0,-1 0 1,0 0-1,0 0 1,1 0-1,-1 1 1,0-1-1,1 0 1,0 0-1,3 1-19,0 0-1,0-1 1,1 1-1,-1-1 1,7 0 0,-6 0 88,13 2-39,0 1 1,0 0-1,0 2 1,29 11-1,63 35 605,-105-48-581,1 0 0,-1 0 0,0 0 0,0 0-1,0 1 1,-1 0 0,8 8 0,-10-10-26,-1 0 1,0 0-1,0 0 1,0 0-1,0 0 1,-1 0-1,1 0 1,0 0-1,-1 0 1,0 0-1,1 0 1,-1 0 0,0 1-1,0-1 1,0 0-1,0 0 1,-1 0-1,1 0 1,0 1-1,-1-1 1,0 0-1,1 0 1,-1 0-1,-2 2 1,-7 15 160,-1-1 1,0 0-1,-27 29 1,23-29-186,1 0 1,1 0-1,-12 23 1,25-40-28,-1 0 0,0 0 1,1 0-1,-1 0 0,0 1 0,1-1 1,0 0-1,-1 0 0,1 1 0,0-1 1,-1 0-1,1 1 0,0-1 0,0 0 1,0 0-1,0 1 0,0-1 0,0 0 1,1 1-1,-1-1 0,0 0 0,1 1 1,-1-1-1,1 0 0,-1 0 0,1 0 1,0 0-1,-1 1 0,1-1 0,0 0 1,0 0-1,0 0 0,0 0 0,0-1 1,0 1-1,0 0 0,0 0 0,0 0 1,0-1-1,0 1 0,0-1 0,1 1 1,1 0-1,7 2-30,-1-1 1,1 0-1,0 0 0,19-1 1,-7 1 25,14 3 8,1 2 0,-1 2 1,-1 1-1,1 2 1,-2 1-1,49 26 1,-74-34 18,0 0-1,-1 0 1,1 1 0,-1 1 0,0-1-1,-1 1 1,12 14 0,-17-18 13,1 1-1,-1-1 1,0 1-1,-1-1 1,1 1 0,-1 0-1,1-1 1,-1 1 0,0 0-1,0 0 1,-1 0 0,1 0-1,-1 0 1,0 0 0,0 0-1,0 0 1,-1 0-1,1 0 1,-1 0 0,0 0-1,0-1 1,-1 1 0,-1 5-1,-3 2 68,0 0-1,0-1 1,-1 0-1,-1 0 1,0 0-1,0-1 1,-1 0-1,0 0 1,0-1-1,-1 0 0,0-1 1,-1 0-1,-12 6 1,-19 7-31,0-1-1,-53 15 1,80-29-95,-7 2 801,-1-1 0,0-1 0,-25 3 0,-9-3 595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8:44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1160 1 7586,'-79'5'8978,"-1"10"-5023,-79 29-3711,39-10 558,63-20-661,-158 46 461,176-47-504,1 2-1,1 1 0,-50 30 0,76-38-99,0 0 1,0 1-1,1 0 0,0 0 0,1 1 1,0 0-1,0 1 0,1 0 1,1 0-1,0 1 0,0 0 1,1 0-1,1 1 0,0 0 1,-4 16-1,-1 17-13,2 0 0,1 1 0,1 49 0,4-69 31,-9 161 70,-26 313 506,36-489-556,0 5 62,-1 0-1,-1 0 1,0-1 0,-1 1 0,-11 29-1,15-46-93,0 0-1,0 0 0,0 0 0,0 0 0,0 0 0,0 0 0,0 0 1,0 1-1,0-1 0,0 0 0,0 0 0,0 0 0,0 0 0,0 0 0,0 0 1,0 0-1,0 0 0,0 1 0,-1-1 0,1 0 0,0 0 0,0 0 1,0 0-1,0 0 0,0 0 0,0 0 0,0 0 0,0 0 0,0 0 0,0 0 1,-1 0-1,1 0 0,0 0 0,0 0 0,0 0 0,0 0 0,0 1 1,0-1-1,0 0 0,-1 0 0,1 0 0,0-1 0,0 1 0,0 0 0,0 0 1,0 0-1,0 0 0,0 0 0,0 0 0,-1 0 0,1 0 0,0 0 0,0 0 1,0 0-1,0 0 0,0 0 0,0 0 0,0 0 0,0 0 0,0 0 1,0-1-1,-1 1 0,1 0 0,0 0 0,0 0 0,0 0 0,0 0 0,0 0 1,2-12-433,5 0 414,1 0-1,0 0 0,1 0 1,1 1-1,0 1 0,0 0 1,20-15-1,-13 12 16,2 1-1,-1 1 1,2 1-1,-1 0 0,1 1 1,1 1-1,37-9 1,4 5 23,81-6 0,-116 15-18,22 1 13,0 1-1,66 9 1,25 0 18,-139-8-62,31-2 81,-31 2-164,0 0 0,1-1 0,-1 1 0,1 0 0,-1-1 0,0 1 0,1-1-1,-1 1 1,0-1 0,0 1 0,1-1 0,-1 0 0,0 0 0,0 0 0,0 0 0,0 0 0,0 0 0,1-1 0,-2-4-1715,-6-2 666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8:44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0 179 9586,'0'-1'333,"1"0"0,-1 0-1,0 1 1,0-1 0,0 0 0,0 0-1,1 0 1,-1 0 0,0 1 0,1-1 0,-1 0-1,0 0 1,1 1 0,-1-1 0,1 0-1,-1 1 1,1-1 0,0 0 0,-1 1 0,1-1-1,0 1 1,-1-1 0,1 1 0,0-1 0,0 1-1,0-1 1,28-7 706,-21 7-982,231-41 915,-11 2-735,-80 13-431,-66 10-794,27-4-2268,-52 18 2029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8:45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561 9 5057,'3'-9'7051,"-8"12"-2691,-10 14-2820,-37 55-985,36-51-432,1 0 1,-24 45-1,-73 164 216,-121 224-544,224-439 24,3-4-411,0 0 0,-1-1 0,0 0 0,0 0 0,-16 14 0,11-15-347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8:45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4809,'1'0'253,"0"0"0,0 0 0,0 0 0,-1 0 0,1 0 0,0 0 1,0 0-1,0 1 0,0-1 0,0 0 0,0 0 0,-1 1 0,1-1 0,0 1 0,0-1 0,-1 1 0,1-1 0,0 1 0,0-1 0,-1 1 0,1-1 1,-1 1-1,1 0 0,-1 0 0,1 0 0,14 24 1523,-12-18-1090,-1-5-583,27 53 1452,3-2 0,52 68 0,-9-21-1182,4 4-223,-64-86-148,2 0 1,0-1 0,24 19-1,-37-33-132,0 0 0,0-1 0,0 1-1,0-1 1,0 1 0,1-1 0,-1 0 0,1-1-1,0 1 1,-1-1 0,1 0 0,7 0 0,19-7-476,-31 5 604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8:45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7354,'8'-3'3528,"6"29"-983,4 7-705,-6 21-39,2 13-409,-4 15-552,-4 7-192,-1 2-312,-2 3-56,-4-1-120,-3 5-32,1 6-40,-1-2-24,4-13-16,0-9 9,4-19-706,-4-5-407,0 0 624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8:46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7346,'110'30'5444,"121"17"0,116-10-1835,351-35-1844,-444-16-1192,-185 7-345,112-26-1,-178 32-481,34-10 1025,-24 3-1598,-12 8 740,-1-1 0,0 1-1,0 0 1,0 0 0,0 0-1,0-1 1,0 1 0,0 0 0,0 0-1,0 0 1,0-1 0,1 1-1,-1 0 1,0 0 0,0 0-1,0-1 1,-1 1 0,1 0 0,0 0-1,0-1 1,0 1 0,0 0-1,0 0 1,0 0 0,0-1 0,0 1-1,0 0 1,0 0 0,-1 0-1,1 0 1,0-1 0,0 1 0,0 0-1,0 0 1,0 0 0,-1 0-1,1 0 1,0-1 0,0 1 0,0 0-1,-1 0 1,1 0 0,0 0-1,0 0 1,0 0 0,-1 0 0,1 0-1,-2-1-1661,0 1 702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01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140 340 5889,'-104'10'3213,"102"-10"-2930,0 0 1,0 0 0,-1 0-1,1 0 1,0 0-1,0-1 1,0 1-1,0-1 1,0 0-1,-3-1 1,5 2-136,-1-1 0,0 1 0,1-1 1,-1 1-1,0-1 0,1 1 0,-1-1 0,1 0 0,-1 1 0,1-1 1,-1 0-1,1 1 0,-1-1 0,1 0 0,0 0 0,0 1 1,-1-2-1,1 0 39,0 0 1,0 0-1,0 0 0,0 1 1,0-1-1,0 0 1,1 0-1,-1 1 1,1-1-1,-1 0 0,1 1 1,0-1-1,1-2 1,5-8 138,5-11-44,2 1 0,0 1 0,1 0 0,1 1 0,1 1 0,23-20 0,-14 17-118,2 1-1,1 1 0,33-17 1,-54 33-138,0 0 1,1 0 0,-1 1-1,1 0 1,0 0-1,0 1 1,0 0 0,0 0-1,0 1 1,0 1-1,0-1 1,1 2-1,-1-1 1,0 1 0,0 1-1,18 4 1,-25-4-13,1-1 0,0 1 0,0 0 0,-1 0 0,1 1 0,-1-1 0,0 0 0,0 1 0,0 0 0,0-1 0,0 1 0,0 0-1,-1 0 1,1 0 0,-1 0 0,2 5 0,1 6 57,0 0-1,3 18 0,-4-16-10,-1 1 0,-1-1 0,0 1 0,-1-1-1,-1 0 1,0 1 0,-2-1 0,1 0 0,-2 1 0,0-2 0,-10 24 0,-23 49 236,-69 120 0,85-174-253,-2 0 1,-1-2-1,-1-1 1,-1-1-1,-2-1 1,-37 30-1,50-46-36,12-10-23,0 1 0,0-1 0,-1 0 0,1 0 0,-1-1 0,1 1 0,-1-1 0,0 0 1,0 0-1,0 0 0,0 0 0,-9 1 0,13-3-141,0 0 140,1-1 1,-1 1 0,0-1 0,1 0 0,-1 1 0,0-1 0,1 1 0,-1-1 0,1 1 0,-1-1 0,1 1 0,-1 0 0,1-1 0,-1 1 0,1 0 0,-1-1 0,1 1 0,0 0 0,-1 0 0,1-1 0,-1 1 0,1 0-1,0 0 1,-1 0 0,2 0 0,27-4 87,-16 2-94,17-1 59,-1 0-1,0 3 1,1 0-1,-1 2 1,31 5-1,-33 0 21,50 20-1,-57-19-30,1 0 0,0-1-1,39 7 1,-43-8 74,2 1-954,-10-7-3450,-8-2 1595,-1 0 1255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03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22 131 5913,'-5'0'1185,"4"0"-910,1 0 0,-1 1 0,1-1 0,0 0 0,-1 0 0,1 0 0,-1 0 0,1 0 0,-1 0 0,1 0 0,-1 0 0,1 0 0,-1 0 0,1 0 0,-1 0 0,1 0 0,-1 0 0,1 0 0,0 0 0,-1-1 0,1 1 0,-1 0 0,1 0 0,-1-1 0,1 1 0,0 0 0,-1 0 0,1-1 0,0 1 0,-1 0 0,1-1 0,0 1 0,-1-1 0,1 1 0,0 0 0,0-1 0,0 1 0,-1-1 0,1 1 0,0-1 0,10-4 435,-6 4-582,47-11 373,1 3 1,62-4 0,-22 3-198,230-41 495,-246 38-615,-41 8-79,1 2-1,0 2 1,36 2-1,109 17 280,-140-13-312,32 3 34,1-2 0,109-7 1,-69-2 81,-114 3-317,3 1-2882,-3-1 2091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04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30 8834,'-7'-4'5315,"7"4"-5258,0 0 0,0 0-1,0 0 1,0 0 0,-1 0-1,1 0 1,0 0 0,0-1-1,0 1 1,0 0 0,0 0-1,0 0 1,0 0 0,0 0-1,0 0 1,0 0 0,0-1 0,0 1-1,0 0 1,0 0 0,0 0-1,0 0 1,0 0 0,0 0-1,0-1 1,0 1 0,0 0-1,0 0 1,0 0 0,0 0-1,0 0 1,0 0 0,0 0 0,0-1-1,0 1 1,0 0 0,0 0-1,0 0 1,0 0 0,1 0-1,-1 0 1,0 0 0,0 0-1,0 0 1,0-1 0,0 1-1,0 0 1,0 0 0,0 0 0,1 0-1,-1 0 1,0 0 0,0 0-1,0 0 1,0 0 0,0 0-1,0 0 1,1 0 0,-1 0-1,0 0 1,0 0 0,0 0-1,0 0 1,32-6 426,1 1 1,44-1-1,-45 4-203,8 1-36,-1 2 1,1 1-1,46 9 0,-80-10-200,0 0-1,-1 1 1,1 0-1,0 0 1,-1 0-1,0 1 1,9 5-1,-13-7-3,0 0-1,1-1 0,-1 1 1,0 0-1,0 0 0,1 0 1,-1 1-1,0-1 1,0 0-1,0 0 0,0 1 1,-1-1-1,1 0 0,0 1 1,-1-1-1,1 1 0,0-1 1,-1 1-1,0-1 1,1 1-1,-1-1 0,0 1 1,0-1-1,0 1 0,0-1 1,0 1-1,0 0 1,0-1-1,-1 1 0,1-1 1,0 1-1,-2 2 0,-2 3 82,0 0-1,0-1 0,-1 1 0,0-1 1,0 0-1,0 0 0,-1 0 0,-12 9 0,-6 2-26,-30 15 0,32-19-83,-27 20 1,34-23-13,10-7-37,1 0 0,-1 0 1,0 1-1,1-1 0,-7 9 1,10-12 20,1 1 0,-1 0-1,1 0 1,-1 0 0,1-1 0,0 1 0,-1 0 0,1 0 0,0 0-1,0 0 1,-1 0 0,1 0 0,0 0 0,0 0 0,0 0 0,0 0-1,0 0 1,0 0 0,1-1 0,-1 1 0,0 0 0,0 0 0,1 0 0,-1 0-1,0 0 1,1 0 0,-1 0 0,1-1 0,-1 1 0,1 0 0,0 0-1,-1-1 1,1 1 0,0 0 0,-1-1 0,1 1 0,0-1 0,0 1-1,-1-1 1,2 1 0,18 12-264,0-2 0,1 0 1,41 15-1,26 13-74,-68-29 333,72 45-27,-83-49 62,0 1-1,-1 0 1,0 0-1,0 1 0,0 0 1,-1 1-1,9 13 0,-14-18 8,0 0 0,-1 0 0,1 1 0,-1-1-1,0 0 1,0 0 0,-1 1 0,1-1-1,-1 0 1,0 1 0,0-1 0,0 0-1,-1 1 1,1-1 0,-1 0 0,0 1-1,0-1 1,-1 0 0,1 0 0,-1 0 0,0 0-1,0 0 1,-1-1 0,-3 7 0,-2 1 22,0-1 0,-1 0 0,0-1 0,0 0 0,-1 0 0,0-1 0,-15 9 0,12-8-30,-2-2-1,1 0 0,-1-1 0,0-1 1,0 0-1,-1-1 0,-18 3 0,-14-1-813,-50 0-1,29-3-1620,42-1 1530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5.12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29 23 7042,'-7'0'3008,"0"-5"-1712,0 2-487,5-1-505,0 2-192,1 1-176,-1-1-48,2 0-208,0 0-489,0 1 553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05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50 8410,'-86'5'3453,"72"-5"-575,12-3-1596,9-5 428,-6 7 423,105-19-640,-92 19-1433,0 0 0,1 0 0,-1 1 0,0 1-1,24 4 1,26 1 32,16 0-23,-55-3-80,0-2 0,28 0 0,-50-2-149,0 1 0,1-1 0,-1 1 0,0-1 0,0 0 0,6-3 0,-8 4-17,0-1 0,0 1 0,0-1 0,0 1 0,-1-1-1,1 1 1,0-1 0,0 0 0,-1 1 0,1-1 0,0 0 0,-1 0 0,1 0 0,0 1 0,-1-1 0,1 0 0,-1 0-1,0 0 1,1 0 0,-1 0 0,0 0 0,0 0 0,1 0 0,-1 0 0,0 0 0,0-1 0,-4-10-1045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05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60 7474,'-1'0'225,"1"0"1,0-1 0,0 1-1,0 0 1,0 0 0,-1 0 0,1-1-1,0 1 1,0 0 0,0 0-1,0 0 1,0-1 0,0 1-1,0 0 1,0 0 0,0-1 0,-1 1-1,1 0 1,0 0 0,0-1-1,0 1 1,0 0 0,0 0 0,1 0-1,-1-1 1,0 1 0,0 0-1,0 0 1,0-1 0,0 1 0,0 0-1,8-7 3227,20-4-2307,-27 10-1139,24-7 325,0 1 1,1 1-1,0 1 1,40-2-1,-7 8-555,-1 3-1,1 2 1,-1 3-1,87 25 1,-125-27-743,-2 5 336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10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130 158 5329,'-93'-43'2899,"59"31"2850,31 13-3015,7 0-1624,27 5-632,56 1 0,-73-7-319,-1 0 1,1-1-1,20-4 0,6-1 95,96-10 386,38-2-230,-90 15-127,132-23 1,-186 22-159,1 2 1,38 1-1,-5 0-39,95-4-9,86-8 145,-173 7-30,-45 6-42,37-8 0,-49 7-116,0 0 1,0 1-1,0 0 0,0 1 0,17 3 0,-10-1 8,34 0 1,-12-3-8,-23 0 22,-1 0 0,1-2 0,32-5 1,-43 5 42,-7 1-5938,0 1 4727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12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 5225,'-1'0'367,"0"0"0,0 0 0,0 0 0,0 1 1,1-1-1,-1 0 0,0 1 0,0-1 0,0 0 0,0 1 0,1-1 0,-1 1 0,0-1 0,0 1 0,0 0 1,-11 15 1615,-2 18-932,14-33-996,-7 20 590,-7 18 422,0 0 0,-24 42 1,-9 12-275,5 1 1,3 2 0,-45 175 0,80-254-770,0 0 1,1 1 0,1-1-1,0 1 1,2 0 0,0 0-1,1-1 1,3 20-1,-2-29-32,0 0-1,0-1 0,0 1 0,1 0 0,0-1 0,1 0 0,0 0 0,0 0 0,0 0 0,1 0 0,0-1 0,0 0 0,1 0 0,0 0 0,0-1 0,0 0 0,0 0 0,1-1 1,12 7-1,-13-8-4,0-1 0,1 0 0,-1 0 0,1 0 0,-1-1 0,1 0 0,0 0 0,0-1 0,-1 0 0,1 0 0,0-1 0,0 1 0,8-3 0,9-3-17,-1-1-1,29-14 1,-46 19 25,10-7 10,0 0 0,0-1 0,-1-1 0,-1 0 0,1-1 0,-2-1 0,14-16 0,-22 23 21,0 0 1,-1-1-1,0 1 0,0-1 0,0 0 1,-1-1-1,0 1 0,0-1 0,-1 1 1,0-1-1,0 0 0,-1 1 0,0-1 1,0 0-1,-1 0 0,0 0 0,0 0 1,-1 0-1,0 0 0,-4-13 0,2 9 20,0 0-1,-1 1 1,0-1-1,-1 1 1,0 0-1,-1 0 1,-1 0-1,1 1 1,-1 0 0,-1 0-1,0 1 1,-16-15-1,21 22-29,0-1-1,0 1 1,-1 0 0,1 0 0,0 0-1,-1 1 1,1-1 0,-1 1-1,1 0 1,-1 0 0,0 0-1,0 0 1,1 1 0,-1-1 0,0 1-1,0 0 1,0 0 0,1 1-1,-1-1 1,0 1 0,0 0-1,1 0 1,-1 0 0,1 0 0,-7 3-1,-3 4 15,-1 0-1,1 1 1,1 1 0,-23 21-1,17-14-35,0-2-7,-19 18-13,-54 61 0,83-85-15,0 1 0,0 1 0,2-1 1,-1 1-1,1 0 0,1 0 0,0 1 0,0 0 0,1 0 0,1 0 1,-4 24-1,6-32-66,1-1 1,0 1 0,0 0-1,0 0 1,1 0-1,-1 0 1,1-1 0,0 1-1,0 0 1,1-1-1,-1 1 1,1-1-1,-1 1 1,1-1 0,0 0-1,0 1 1,1-1-1,4 5 1,-1-3-361,0-1-1,0 1 1,0-1-1,1 0 0,-1-1 1,1 0-1,0 0 1,13 4-1,26 6-636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28.1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1 486 6145,'0'-1'36,"14"-6"3187,-14 7-3073,0 0 0,1 0 1,-1 0-1,0-1 0,0 1 0,1 0 1,-1 0-1,0 0 0,1 0 1,-1 0-1,0 0 0,1 0 0,-1 0 1,0 0-1,0 0 0,1 0 1,-1 0-1,0 0 0,1 1 0,-1-1 1,0 0-1,0 0 0,1 0 0,-1 0 1,0 0-1,0 0 0,1 1 1,-1-1-1,0 0 0,0 0 0,1 1 1,-1-1-1,0 0 0,0 0 1,0 0-1,0 1 0,1-1 0,-1 0 1,0 1-1,0-1 0,0 0 1,0 0-1,0 1 0,0-1 0,0 0 1,0 1-1,0-1 0,0 0 1,0 1-1,0-1 0,0 1 0,0-1 1065,0 5-207,-8 130 875,0 11-1061,23 149-309,-4-144-232,-8 115 459,-4-165 215,-4-103-198,5 2-765,-1 0 0,1 0 0,-1 0 0,0 0 0,1 0 0,-1 0-1,1 0 1,-1 0 0,1 0 0,-1-1 0,1 1 0,-1 0 0,1 0 0,-1 0 0,1-1 0,-1 1 0,1 0-1,-1-1 1,1 1 0,-1 0 0,1-1 0,0 1 0,-1-1 0,1 1 0,0-1 0,-1 1 0,1 0 0,0-1 0,0 1-1,-1-2 1,3 1 4,-1 0 0,1 0-1,-1 1 1,1-1 0,0 0-1,-1 1 1,1-1 0,0 1-1,0-1 1,-1 1 0,1 0 0,0 0-1,0 0 1,0 0 0,2 0-1,1 0-6,56-2-34,-37 2 15,36-5 1,150-15-78,-36 4 70,-16 2 12,-64 8 25,107-22 1,-98 9 59,196-10 0,-291 28-57,10 0 13,0 1-1,0 0 0,0 2 0,26 4 0,-19-1 18,36 2-1,-60-7-32,-1 0 1,1 0-1,0 0 0,-1 0 0,1-1 1,-1 1-1,1 0 0,0 0 0,-1-1 0,1 1 1,-1-1-1,1 1 0,-1 0 0,1-1 1,-1 1-1,1-1 0,-1 1 0,1-1 1,-1 1-1,0-1 0,1 0 0,-1 1 0,0-1 1,1 1-1,-1-1 0,0 0 0,0 1 1,0-1-1,0 0 0,1 1 0,-1-1 1,0 0-1,0 1 0,0-1 0,0 0 0,-1 0 1,0-31 11,1 26-10,7-329-159,2 96 139,-9 207 19,-4-182 26,0 164-4,-1 1 0,-16-62 1,-36-133 120,47 186-122,10 54-24,-1-1 0,1 0 0,0 0 0,1 0 0,-1 0 0,1 1-1,0-1 1,0 0 0,4-8 0,-7 12 38,1 1-1,0 0 1,-1 0-1,1 0 1,-1 0-1,1 0 1,-1 0 0,1 0-1,0 0 1,-1 0-1,1 1 1,-1-1-1,1 1 1,-2 0-1,-106 45 124,92-41-139,-1 0-1,0-1 1,0-1-1,0-1 0,-1 0 1,-30-2-1,5 0 7,-146 18 62,-24 1-42,-44-33-41,146 5 0,69 5-5,32 2 0,-1 0 0,1 1 0,0 1 0,-1-1 0,1 2 0,0 0 0,-1 0 0,-14 4 0,22-3 0,-1-2 0,0 1 0,1 0 0,-1-1 0,-8 0 0,9 0 0,-1 0 0,1 0 0,0 0 0,-1 1 0,1 0 0,-7 1 0,-64 27-56,66-26-122,9-3 176,-1 0-1,1 0 0,0 0 0,-1 0 1,1 1-1,0-1 0,-1 0 0,1 0 1,0 0-1,-1 1 0,1-1 0,0 0 1,-1 0-1,1 1 0,0-1 0,0 0 1,-1 0-1,1 1 0,0-1 0,0 0 1,0 1-1,-1-1 0,1 0 0,0 1 1,0-1-1,0 1 0,0-1 0,0 0 1,0 1-1,0-1 0,0 0 0,0 1 1,0 0-1,-7 20-52,5-14 37,0 0 0,0 0 0,0 0 0,1 0-1,0 0 1,0 1 0,1 11 0,9 45-14,3 33 6,-10-43 35,1-10 17,-6 76-1,2-113-41,1 1-1,0 0 1,0 0-1,1 0 1,0-1-1,3 15 0,8-28-1281,8-6 939,6 1-16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32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1154 1 4913,'-8'3'2169,"-1"0"0,0-1 0,-18 3 0,0-3-490,-31-2 1,-4 1-368,-80 7 368,-217 42 1,348-48-1663,0 0 1,1 1 0,-1 1-1,1-1 1,0 2 0,0-1-1,1 1 1,-1 1 0,1 0-1,0 0 1,1 1 0,-1 0-1,1 0 1,1 1 0,-1 0-1,1 0 1,1 1 0,0 0-1,0 0 1,0 1 0,1-1-1,1 1 1,-5 14 0,-24 75 26,-31 167 1,12-41 208,7-45-21,-14 48 246,59-228-477,0 1 0,0-1-1,0 0 1,1 0-1,-1 1 1,0-1 0,0 0-1,0 0 1,1 1 0,-1-1-1,0 0 1,0 0-1,1 1 1,-1-1 0,0 0-1,0 0 1,1 0 0,-1 0-1,0 0 1,1 1-1,-1-1 1,0 0 0,1 0-1,-1 0 1,0 0 0,1 0-1,-1 0 1,0 0-1,1 0 1,-1 0 0,0 0-1,0 0 1,1 0 0,-1 0-1,0 0 1,1-1-1,0 1 1,23-2-35,-19 1 38,181-32 88,-125 29-38,0 2-1,0 3 1,67 11 0,-32-4-17,-42 0-9,-38-5-4,-1-1 0,1 0 0,-1-1 0,1-1 0,23-2 0,-39 2-46,1 0 0,-1 0 1,1 0-1,-1 0 0,1 0 0,-1 0 0,1-1 1,-1 1-1,1 0 0,0 0 0,-1-1 0,0 1 1,1 0-1,-1-1 0,1 1 0,-1 0 0,1-1 1,-1 1-1,0-1 0,1 0 0,-4-7-3920,1 7 3002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32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50 8442,'-7'-2'7717,"21"3"-4829,25 8-2341,-28-7-459,-1 0-1,1 0 1,-1-1 0,1 0 0,0 0 0,10-2-1,287-31 976,-3-1-4261,-250 33 2369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33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1 7698,'1'1'355,"1"0"1,0 0 0,-1 0-1,1 0 1,-1 0 0,1 0 0,-1 0-1,0 1 1,0-1 0,1 0-1,-1 1 1,0-1 0,0 1 0,0 0-1,0-1 1,-1 1 0,1 0-1,0-1 1,-1 1 0,1 2-1,0 0 26,-1-1-1,0 1 1,0 0-1,0 0 1,-1-1-1,1 1 1,-1 0-1,0-1 0,-2 6 1,-2 5 70,-1-1-1,-1 0 1,-1 0 0,-9 13 0,-68 114 287,9-14-612,-87 126-1141,158-244 754,3-4-41,-1-1-1,0 1 1,1 0-1,-1-1 0,-1 1 1,1-1-1,-5 4 0,-6-1-638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33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6233,'-2'3'497,"1"-1"0,0 1 0,0-1 0,1 1 0,-1 0 0,1-1 0,-1 1 0,1 0-1,0-1 1,0 1 0,0 0 0,0 0 0,0-1 0,1 6 0,13 40 1056,-11-37-816,10 25 403,1 0 0,24 41-1,45 65 175,-2-4-937,-70-118-345,49 86 77,-50-91-100,0-2 1,0 1-1,1-2 0,1 1 0,14 11 0,-25-23-115,0 0 1,0 1-1,1-1 0,-1 0 0,1 0 0,-1 0 0,1 0 1,0 0-1,-1 0 0,1-1 0,0 1 0,-1 0 0,1-1 0,0 1 1,0-1-1,0 0 0,-1 0 0,1 1 0,0-1 0,0 0 1,0-1-1,0 1 0,0 0 0,-1 0 0,1-1 0,0 1 1,0-1-1,-1 0 0,1 1 0,0-1 0,-1 0 0,1 0 1,-1 0-1,1 0 0,1-2 0,23-18-755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34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6585,'1'-1'339,"0"0"0,0 0 0,0 0 0,-1 0 0,1 0 0,-1-1 0,1 1 0,-1 0 0,1 0 0,-1-1 0,1 1 0,-1 0 0,0 0 0,0-1 0,0 1 0,0 0-1,0-1 1,0 1 0,0 0 0,-1-2 0,1-1 150,0 1-300,0 1 0,1 0 1,-1 0-1,1 0 0,-1 0 0,1 0 0,0 0 0,0 0 0,0 0 0,0 0 0,0 0 0,0 0 0,0 0 0,1 1 0,-1-1 0,2-1 0,28-23 856,-25 23-936,0 1 0,-1 0 0,1-1 0,0 2 0,1-1 0,-1 1 0,0 0 0,0 0 0,1 1 0,-1-1 0,9 2 0,-2 0 20,-1 1 1,1 0-1,-1 0 0,23 9 1,-22-6-54,-1 0-1,0 2 1,0-1 0,0 1 0,-1 1 0,0 0-1,0 0 1,-1 1 0,0 1 0,10 13 0,-14-16-27,0 1 0,-1 0 0,-1 1 0,1-1 0,-1 1 0,0 0 0,-1 0 0,0 0 0,-1 0 0,0 1 0,0-1-1,-1 1 1,0-1 0,-1 1 0,0 12 0,-2-8 27,0 0 0,0 0 0,-2 0 0,0-1 0,0 1-1,-1-1 1,-1 0 0,0 0 0,-11 16 0,-7 5 150,-51 56 1,18-25-92,49-54-141,-1 1-1,1 0 0,1 0 1,0 1-1,1 0 0,0 0 1,-5 17-1,11-29-12,0 0 0,0 0 0,0 0-1,0-1 1,0 1 0,0 0 0,0 0 0,1 0 0,-1-1 0,0 1 0,1 0-1,-1-1 1,0 1 0,1 0 0,-1-1 0,1 1 0,-1 0 0,1-1 0,-1 1-1,1-1 1,-1 1 0,1-1 0,0 1 0,-1-1 0,1 1 0,0-1 0,0 1-1,-1-1 1,1 0 0,0 0 0,0 1 0,1-1 0,31 8-129,-27-7 113,21 2 1,0-1-1,-1-1 0,1-1 0,30-5 1,1 1 34,12-2 10,-38 3-1149,0 1-1,59 3 0,-63 6-451,-4 7 753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5.64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152 1 4161,'-46'96'7736,"25"-55"-6870,2 0 1,-22 69-1,34-84-816,1 1-1,1-1 1,2 1-1,0 0 1,2 0-1,3 30 0,-2-46-66,2 0 0,-1 0-1,1 0 1,1-1-1,0 1 1,1 0-1,0-1 1,0 0-1,1 0 1,1 0 0,0-1-1,0 1 1,0-1-1,1-1 1,1 1-1,-1-1 1,15 11-1,-16-15-8,1 0-1,0 0 1,0-1-1,1 1 1,-1-1-1,1-1 1,-1 0-1,1 0 1,0 0-1,0-1 1,0 0-1,0-1 1,-1 0-1,14-1 0,-14 1 5,0-1-1,0-1 1,0 1-1,0-1 0,0 0 1,0-1-1,0 0 0,0 0 1,-1 0-1,1-1 0,-1 0 1,0 0-1,0 0 1,-1-1-1,11-10 0,-7 1 56,1 0-1,-2 0 1,0-1 0,0 0-1,-2 0 1,0-1-1,0 1 1,-2-2-1,0 1 1,0 0-1,-2-1 1,0 1 0,-1-1-1,-1 0 1,0 0-1,-1 1 1,-1-1-1,-1 1 1,0-1 0,-1 1-1,-1 0 1,0 0-1,-15-28 1,10 24 142,-1 1 0,-19-24-1,24 34-107,-1 1 0,0 1 0,0-1 0,-1 1-1,0 0 1,0 1 0,-11-6 0,13 9-46,1 1 0,-1 0 0,1 1 0,-1-1 0,0 1 0,0 0 1,0 1-1,1-1 0,-1 1 0,0 0 0,0 1 0,0-1 0,-6 3 0,1-1-200,0 1 0,1 0 0,-1 0 0,1 2 0,0-1 0,-11 7 0,-1 6-853,5 0 416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35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8538,'7'7'6476,"15"-1"-5596,-17-5-90,37 8 382,0-2 0,69 3 0,91-10-176,-116-2-593,202 1 98,477-13-94,-632 8-362,377-21 68,-3-29 390,-322 25 79,-167 32-303,-12 0-207,-8 0-693,2-1-832,0 0-450,0 0 751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47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102 170 6017,'-22'1'2368,"6"-1"-52,0 0 0,-28-4 0,44 4-2275,0 0 0,0 0 0,0 0 0,0 0 1,0 1-1,0-1 0,0 0 0,0 0 1,0 0-1,-1 0 0,1 0 0,0 0 0,0 0 1,0 0-1,0 0 0,0 0 0,0 0 0,0 0 1,-1 0-1,1 0 0,0 0 0,0-1 1,0 1-1,0 0 0,0 0 0,0 0 0,0 0 1,0 0-1,0 0 0,-1 0 0,1 0 1,0 0-1,0 0 0,0 0 0,0 0 0,0 0 1,0-1-1,0 1 0,0 0 0,0 0 0,0 0 1,0 0-1,0 0 0,0 0 0,0 0 1,0 0-1,0-1 0,0 1 0,0 0 0,0 0 1,0 0-1,0 0 0,0 0 0,0 0 0,0 0 1,0 0-1,0-1 0,0 1 0,0 0 1,0 0-1,0 0 0,0 0 0,0 0 0,0 0 1,0 0-1,0 0 0,0 0 0,0 0 0,1-1 1,11-3 647,434-56 1991,-292 39-2108,97-16-27,49 0-244,-285 36-381,26-1 230,-39 2-346,1 0 1,-1 0-1,0 1 0,1-1 1,-1 1-1,1-1 1,-1 1-1,0 0 1,1 0-1,-1 0 1,0 0-1,4 3 0,-6-4-22,1 1 0,-1 0 0,1-1 0,-1 1 0,1 0-1,-1-1 1,1 1 0,-1 0 0,0-1 0,1 1 0,-1 0-1,0 0 1,0 0 0,1-1 0,-1 1 0,0 0 0,0 0-1,0 0 1,0 0 0,0-1 0,-1 3 0,0 12-1400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48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17 6817,'-82'-15'2936,"81"14"-2783,0 1-1,-1 0 1,1 0 0,0-1 0,0 1 0,0 0-1,-1 0 1,1 0 0,0 0 0,0 1-1,-1-1 1,1 0 0,0 0 0,-2 2 0,3 5 771,0-4-470,-3 26 1612,-8 30 0,3-16-1250,-41 266 2406,43-283-2844,3-16-227,3-11-153,0 1-1,0 0 1,0 0 0,0 0-1,0 0 1,0 0-1,0 0 1,0 0-1,0 0 1,0 0 0,0 0-1,0 0 1,0 0-1,0 0 1,0 0-1,0 0 1,0 0 0,0 0-1,0 0 1,-1-1-1,1 1 1,0 0-1,0 0 1,0 0 0,0 0-1,0 0 1,0 0-1,0 0 1,0 0-1,0 0 1,0 0 0,0 0-1,0 0 1,0 0-1,0 0 1,0 0-1,0 0 1,6-3-84,-4 2 76,7 0-6,7-3 2,0 1-1,-1 0 1,2 1-1,-1 1 1,0 1 0,0 0-1,0 1 1,24 5 0,-12 3 2,0 2 0,-1 0 0,-1 2 0,0 1 0,48 34 0,-56-36 21,-1 1 1,0 1 0,-2 0 0,1 1-1,-2 1 1,0 0 0,19 29-1,-29-37 6,0-1 0,0 1-1,0 0 1,-1 0-1,-1 0 1,1 1 0,-1-1-1,-1 1 1,1 12-1,-2-15 4,0 1-1,0-1 1,-1 1-1,0-1 1,-1 1-1,1-1 1,-1 1-1,-1-1 1,1 0-1,-1 0 0,0 0 1,0 0-1,-8 8 1,6-6-29,-2-1 0,1-1 0,-1 1 1,0-1-1,0 0 0,-1-1 0,1 0 1,-1 0-1,-1 0 0,1-1 0,-1-1 1,1 1-1,-19 3 0,-6 0-450,0-2-1,-55 1 1,-6 2-1290,-10 12-551,52-6 1572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49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1 444 6825,'0'-1'399,"0"-1"-1,0 1 0,0 0 0,1 0 0,-1-1 0,0 1 0,1 0 0,-1 0 0,1 0 0,-1-1 1,1 1-1,0 0 0,0 0 0,-1 0 0,1 0 0,1-1 0,22-14 2295,-10 10-2185,30-8 1,-35 11 60,86-20 903,193-22 1,-215 37-1205,125-15 265,166-22 178,-105 6-317,361-67 101,-11 12-195,-555 94-1161,-52 0 786,-1 0 0,0 0-1,1 1 1,-1-1 0,0 0 0,0 1 0,0-1 0,1 1 0,-1 0-1,0-1 1,0 1 0,0 0 0,0 0 0,0-1 0,0 1 0,0 0-1,0 0 1,0 0 0,-1 0 0,1 0 0,0 0 0,-1 1 0,1-1-1,0 0 1,-1 0 0,0 0 0,1 1 0,0 1 0,12 38-599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1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134 255 5417,'-107'-1'2673,"106"1"-2606,0 0 0,0 1 0,0-1 0,0-1-1,0 1 1,0 0 0,0 0 0,0 0 0,0 0 0,0-1 0,0 1 0,0 0 0,1-1 0,-1 1 0,0-1 0,0 1 0,0-1 0,0 0 0,0 1 0,1-1 0,-1 0 0,0 1 0,1-1 0,-1 0 0,0 0 0,1 0-1,-1 1 1,1-1 0,-1 0 0,1 0 0,0 0 0,-1 0 0,1 0 0,0 0 0,0 0 0,-1 0 0,1 0 0,0 0 0,0 0 0,0 0 0,0 0 0,1 0 0,-1 0 0,0 0 0,1-2 0,-1-1 287,0 1-194,1 0 0,-1-1 0,1 1 0,-1 0 0,1 0 0,0 0 0,0 0 0,0 0 0,1 0 0,-1 0 0,1 0 0,-1 1 0,1-1 0,4-3 0,35-34 1201,-20 21-800,-10 7-355,1 1 1,0 1-1,0 0 0,1 0 1,0 2-1,1-1 0,0 2 0,0 0 1,1 0-1,0 2 0,0-1 1,18-2-1,-27 7-163,1 1 0,-1 0 0,0 0 0,0 0 0,1 1-1,-1 0 1,0 0 0,0 1 0,0 0 0,0 0 0,0 0 0,0 1 0,10 6 0,-11-6-1,0 0 0,-1 0 0,1 1 0,-1-1 0,0 1 0,0 0 0,0 1 0,0-1 0,-1 0-1,1 1 1,-1 0 0,-1 0 0,1 0 0,-1 0 0,4 11 0,-4-6 17,-1-1 0,-1 1-1,1 0 1,-2 0 0,1-1-1,-1 1 1,-1 0 0,0-1-1,0 1 1,-1-1 0,0 1-1,-1-1 1,-7 14 0,-7 10 94,-2-1 0,-28 35 1,44-63-143,-57 70 228,-126 119 0,187-193-249,-17 18 77,17-18-76,0 0 1,-1 1-1,1-1 0,-1 0 1,1 1-1,0-1 0,-1 0 1,1 1-1,0-1 0,0 1 1,-1-1-1,1 1 1,0-1-1,0 0 0,0 1 1,-1-1-1,1 1 0,0-1 1,0 1-1,0-1 0,0 1 1,0-1-1,0 1 0,0-1 1,0 1-1,0-1 0,0 1 1,0-1-1,0 1 0,1-1 1,-1 0-1,0 1 0,0-1 1,0 1-1,1-1 0,-1 1 1,0-1-1,0 0 1,1 1-1,0-1-108,-1 0 55,10 0 132,116-4 51,-93 5-61,49 10 1,-49-6-10,49 2 1,-70-8-282,0 0 0,-1 0 0,1-1 0,-1-1 0,0 0 0,17-6 0,2-4-504,29-18 0,-14 6 610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1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243 148 7546,'-4'1'6763,"-9"6"-1811,-64 80-3457,70-80-1385,-63 88 402,58-78-459,3-4-34,0 1 1,1 0-1,0 0 0,1 1 1,-6 20-1,12-29-36,-1-1 1,1 0-1,0 1 1,1-1-1,-1 1 1,1-1-1,0 1 1,2 10-1,-1-13-14,0 1 0,0-1 0,0 0 0,1 1 0,-1-1 0,1 0 0,0 0 0,-1 0 0,2 0 0,-1 0 0,0-1 0,0 1 0,1-1 0,0 1 0,3 2 0,4 2-3,0-1 0,1 0 0,0-1-1,0 0 1,1 0 0,-1-1 0,1-1 0,0 0 0,0 0 0,0-1 0,20 0 0,-18-2 21,1 0-1,-1-1 1,0-1 0,1 0 0,-1-1 0,0 0 0,0-1 0,-1-1 0,1 0-1,12-8 1,-7 3 15,-1 0-1,0-1 1,30-26-1,-42 32 8,0-1 0,-1 1 1,0-1-1,-1-1 0,1 1 0,-1-1 0,0 1 0,-1-1 0,1-1 0,-2 1 1,1 0-1,-1-1 0,0 1 0,1-9 0,0-1 17,-2-1 0,0 1 0,0 0-1,-2-1 1,0 1 0,-8-34 0,6 39 4,0 1-1,-1 1 1,0-1 0,-1 0 0,-1 1-1,1 0 1,-2 0 0,1 1-1,-1 0 1,-1 0 0,-12-12-1,3 7-332,0 1-1,0 0 1,-1 1-1,-1 1 1,0 1-1,-1 1 0,1 0 1,-2 2-1,1 0 1,-1 1-1,0 2 0,0 0 1,-32-2-1,7 6-335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3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6937,'3'-1'8076,"6"1"-4149,58-4-3774,111-8 824,-135 8-822,80-18 0,-50 0-484,-72 22 154,-1 0 0,1 0 1,-1 0-1,1 0 0,0 0 0,-1-1 1,1 1-1,0 0 0,-1 0 0,1 0 1,-1-1-1,1 1 0,-1 0 0,1-1 1,-1 1-1,1 0 0,-1-1 0,1 1 1,-1-1-1,1 1 0,-1-1 0,0 1 1,1-1-1,-1 1 0,0-1 0,1 1 1,-1-1-1,1-1 0,-1 1-453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3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8 122 7538,'0'0'223,"-1"-1"1,1 1 0,-1 0-1,1 0 1,0 0-1,-1 0 1,1 0 0,0-1-1,-1 1 1,1 0 0,0 0-1,0-1 1,-1 1-1,1 0 1,0-1 0,-1 1-1,1 0 1,0-1 0,0 1-1,0 0 1,-1-1 0,1 1-1,0 0 1,0-1-1,0 1 1,0-1 0,0 1-1,0 0 1,0-1 0,9-8 3063,29-6-2032,-30 12-1169,30-10 217,1 2 1,61-10 0,176-17-284,-234 36 2093,-3 4-1147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5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19 145 7170,'-3'1'1348,"-11"3"2301,13-2-1347,6 0 1042,21 2-2796,-8-1-360,1 0-1,-1-2 1,1 0 0,0-1-1,26-4 1,150-15 818,29-4-229,13 10-309,-63 5-352,78-2-30,-135 8 59,146-22 0,121-35 759,-349 57-241,-34 2-582,-1 0-29,0-1-124,0 1 0,1 0 0,-1 0 0,0 0-1,1 0 1,-1 0 0,0-1 0,1 1 0,-1 0 0,0 0-1,1 0 1,-1 0 0,1 0 0,-1 0 0,0 0-1,1 0 1,-1 0 0,0 1 0,1-1 0,-1 0-1,0 0 1,1 0 0,-1 0 0,0 0 0,1 1-1,-1-1 1,1 0 0,1 1-307,34 12-2254,36 20 1076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7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0 7482,'-21'37'5146,"10"-19"-3715,0 1 0,-14 37 0,6-7 6,-26 46 0,11-27-454,29-55-758,0 1 0,1 0 0,0 0 0,2 0 0,-2 15-1,-6 26 398,9-53-613,1-1 0,0 1 0,0-1 1,0 1-1,0-1 0,0 1 0,0 0 0,0-1 0,0 1 1,1-1-1,-1 1 0,0-1 0,1 0 0,-1 1 0,1-1 1,0 1-1,0-1 0,1 2 0,2 5-54,29-4 37,-16-3 16,1 1 26,0 0 0,0-2 0,0 0 0,-1-1 0,1-1 0,18-4 0,-4-1 30,0 2 0,1 0 0,-1 3 0,61 1 0,-87 1-136,0 0 1,-1-1 0,1 1 0,0-1-1,-1-1 1,1 1 0,-1-1-1,0 0 1,1 0 0,8-6-1,14-5-1632,-25 12 1380,0-1 0,0 1 0,0-1 0,0 1 0,-1-1 0,1 0 0,-1 0 0,1 0 0,3-4-1,7-8-449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7.425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27 4 5081,'0'0'124,"0"0"0,0 0-1,0 0 1,0 0 0,0-1 0,0 1 0,0 0-1,0 0 1,0 0 0,-1 0 0,1-1 0,0 1-1,0 0 1,0 0 0,0 0 0,0 0 0,0-1-1,0 1 1,0 0 0,-1 0 0,1 0 0,0 0-1,0 0 1,0 0 0,0 0 0,0-1 0,-1 1-1,1 0 1,0 0 0,0 0 0,0 0 0,0 0-1,-1 0 1,1 0 0,0 0 0,0 0 0,0 0-1,-1 0 1,1 0 0,0 0 0,0 0 0,0 0-1,-1 0 1,1 0 66,-1 1-1,1-1 0,0 0 0,-1 0 1,1 1-1,-1-1 0,1 0 1,0 0-1,-1 1 0,1-1 0,0 0 1,-1 1-1,1-1 0,0 1 1,-1-1-1,1 0 0,0 1 0,0-1 1,0 1-1,-1-1 0,1 1 1,0 0-1,-4 17 30,0 0 0,2 0 0,0 0 0,1 0 0,2 29 0,-1-37-118,1 102 545,21 311 145,-8-326-692,35 354-511,-49-435-495,2-10 348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19:57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0 5433,'-5'17'10258,"-3"26"-7730,7-39-2494,-62 252 2950,28-144-2568,6 1 0,-29 215 0,55-307-556,2-17-5,0 1 0,0 0 1,1 0-1,0 0 0,0 0 1,0 0-1,1 7 0,-1-12 53,0 0-1,0 0 0,0 1 1,1-1-1,-1 0 1,0 0-1,0 0 0,0 1 1,0-1-1,0 0 1,1 0-1,-1 0 1,0 1-1,0-1 0,0 0 1,1 0-1,-1 0 1,0 0-1,0 0 0,1 1 1,-1-1-1,0 0 1,0 0-1,0 0 0,1 0 1,-1 0-1,0 0 1,1 0-1,-1 0 0,0 0 1,0 0-1,1 0 1,-1 0-1,0 0 1,1-2-867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00.87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197 183 5329,'5'-33'10682,"-6"35"-10463,1-1-1,-1 1 0,0 0 1,1 0-1,-1 0 0,1 0 1,-1 0-1,1 0 0,0 0 1,0 0-1,0 2 1,0 9 118,-48 602 3225,40-537-3406,-36 233 197,29-236-254,8-32 13,-18 53 1,21-86-80,0-1-1,-1 0 1,-6 9 0,7-12 22,1-1-1,-1 1 0,1 1 1,1-1-1,-1 0 1,1 1-1,-3 9 0,9-19-72,-1 0 0,1 1 0,-1 0 0,1-1-1,0 1 1,-1 0 0,1 1 0,5-2-1,14-8 10,15-6 5,0 2 0,1 1 0,0 2 0,1 2 0,47-5 0,267 3 19,-311 14 6,1 3-1,-1 1 1,0 2 0,-1 2 0,0 1-1,48 21 1,-78-26 2,11 4 15,-22-10-39,-1 1 0,1-1 0,0 0 0,0 0 0,-1 1 1,1-1-1,0 0 0,0 0 0,-1 0 0,1 0 0,0 0 0,0 0 0,0 0 0,-1-1 0,1 1 0,0 0 1,0 0-1,-1 0 0,1-1 0,0 1 0,-1 0 0,2-2 0,0-10-70,22-76 9,-1 10 0,23-107-9,70-248-111,5-58 230,-91 331 55,-30 159-79,1-1-2,0 1-1,0-1 1,-1 0 0,1 1-1,-1-1 1,1 0 0,-1 1-1,1-1 1,-1 0 0,0 0-1,0-2 1,-27 4 1,1 2 0,-31 5 1,-10 2-24,-25 0 9,-278 35 69,56-2 66,22-4-860,291-38 704,-12 2-1252,11 0 342,8-1 183,7 0 127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37.6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0 4377,'0'0'155,"-1"0"-1,1 0 1,-1 0-1,0 0 1,1 0 0,-1 0-1,0 0 1,1 0 0,-1 0-1,0 1 1,1-1 0,-1 0-1,1 0 1,-1 1 0,0-1-1,1 0 1,-1 0-1,1 1 1,-1-1 0,1 1-1,-1-1 1,1 1 0,-1-1-1,1 0 1,-1 1 0,1-1-1,-1 2 1,0 0 56,0 0 1,0 0 0,1 0-1,-1 1 1,1-1 0,-1 0-1,1 0 1,-1 4 0,1 0 34,0 1 0,1-1 0,-1 1 1,1-1-1,3 10 0,7 13 148,1-1 0,2 0 0,1-1 0,2 0 0,0-1 0,26 29 0,-31-43-296,0 1-1,1-2 1,0 1 0,28 16-1,64 29 286,-17-10-148,-43-23-171,82 31 0,-9-5-15,-96-41-44,0 0-1,0-2 1,1 0-1,36 5 1,96 4-1,-115-13 17,0-2-1,1-1 1,-1-2 0,56-10 0,-34 0 36,-17 3-18,85-26 1,3-16 43,132-72-1,-223 99-42,-23 12-14,39-17-1,3 1 425,71-43-1,-71 36-9,-42 25-412,-9 6-22,-2-1 0,1 0 0,0 0 0,-1-1 0,0 0 0,0 0 0,-1-1 0,1 0-1,-2 0 1,9-12 0,-7 8 19,10-18-3384,28-32 0,-29 41 2145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38.1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 45 3785,'-19'-38'2450,"18"38"-2344,1-1 0,-1 1 0,1-1 0,-1 1 1,0-1-1,1 1 0,-1-1 0,1 1 0,-1 0 0,0-1 1,1 1-1,-1 0 0,0 0 0,1-1 0,-1 1 0,0 0 1,0 0-1,1 0 0,-1 0 0,0 0 0,1 0 0,-1 0 1,0 0-1,0 0 0,1 0 0,-1 1 0,0-1 0,1 0 1,-1 0-1,0 1 0,1-1 0,-1 0 0,0 1 1,1-1-1,-1 0 0,1 1 0,-1-1 0,1 1 0,-1-1 1,0 2-1,-1-1 76,1 1 0,0-1 0,-1 0 0,1 1 1,0-1-1,0 1 0,0 0 0,0-1 0,0 1 1,0 0-1,1 0 0,-2 3 0,2-4-35,0-1-41,8 0 111,167 22 149,-71-16-252,23 3 94,-118-7-184,0 0-1,0 0 1,-1 1 0,1 1 0,0-1 0,-1 1 0,0 1 0,0 0 0,0 0 0,8 7-1,-15-10-5,1-1 0,-1 1 0,0 0 0,1 0 0,-1 0 0,0 0 0,0 0-1,0 0 1,0 1 0,-1-1 0,1 0 0,-1 0 0,1 1 0,-1-1 0,0 0 0,0 0-1,0 1 1,0-1 0,0 0 0,-1 4 0,0 6 68,-2 0 0,-5 17 1,7-24-67,-16 45-3,-2-1 1,-26 46-1,4-17-2671,24-46 1651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38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375 129 3569,'-1'-111'2306,"-2"95"-102,3 16-2177,0 0 1,0-1-1,0 1 0,0 0 1,0 0-1,0 0 1,0 0-1,-1 0 0,1 0 1,0 0-1,0 0 0,0 0 1,0 0-1,0-1 0,0 1 1,-1 0-1,1 0 0,0 0 1,0 0-1,0 0 1,0 0-1,0 0 0,-1 0 1,1 0-1,0 0 0,0 0 1,0 0-1,0 0 0,0 0 1,0 0-1,-1 0 0,1 0 1,0 0-1,0 1 1,0-1-1,0 0 0,0 0 1,0 0-1,-1 0 0,1 0 1,0 0-1,0 0 0,0 0 1,-9 14 1130,9-14-987,-30 49 1431,2 2 1,-23 62-1,26-56-1377,-92 198 265,114-248-522,-2 1 0,1-1 0,-1 0 0,0-1-1,0 1 1,-1-1 0,-6 6 0,7-8-487,0 0 1,0-1-1,-1 1 1,1-1-1,-12 4 0,0 0-628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39.0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98 3921,'49'-85'2104,"-49"84"-2050,1 1 0,-1-1 0,1 0 0,-1 0 0,1 0 0,0 1 0,0-1 0,-1 0 0,1 1 0,0-1 1,0 1-1,-1-1 0,1 1 0,0-1 0,0 1 0,0-1 0,0 1 0,0 0 0,0 0 0,0-1 0,0 1 0,0 0 0,0 0 0,0 0 0,0 0 0,0 0 0,0 0 0,0 0 0,0 0 0,0 1 0,0-1 0,-1 0 0,1 1 0,0-1 0,0 0 0,0 1 0,0-1 0,0 1 0,0-1 0,-1 1 0,1 0 0,0-1 0,-1 1 0,1 0 0,1 1 0,3 2 325,18 13 272,-1 2 1,-1 0-1,-1 1 1,-1 2-1,18 23 1,40 43-215,-50-60-589,71 64 766,-86-82-995,1 0-1,0-1 0,1 0 0,0-2 1,0 1-1,20 6 0,-19-12-537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39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37 4953,'30'-11'3101,"-18"6"-2354,-1 1 1,1 0-1,0 1 0,0 0 1,0 1-1,23-2 1,-34 4-714,0 0 1,0 0 0,0 0 0,0 1 0,0-1 0,0 0 0,0 1 0,0-1 0,-1 0 0,1 1 0,0-1 0,0 1 0,0 0 0,0-1 0,-1 1 0,1 0 0,0-1 0,0 1 0,-1 0 0,1 0 0,0 1 0,1 1 48,-1-1-1,0 1 1,0 0-1,-1-1 1,1 1-1,0 0 1,0 5-1,-1 4 229,0 1 0,-4 21 0,4-30-238,-6 24 238,0 0 0,-16 40 0,7-22-199,5-17-68,7-22-43,0 0-1,0 0 1,1 0-1,0 1 1,0-1-1,1 1 0,0-1 1,0 1-1,1 0 1,0 0-1,1 9 1,0-15-16,0 0 1,0 0-1,0-1 0,0 1 1,0 0-1,0-1 1,0 1-1,0-1 1,1 0-1,-1 1 1,1-1-1,-1 0 0,1 0 1,-1 0-1,1 0 1,0 0-1,-1 0 1,1 0-1,4 1 1,37 8-169,-43-10 182,20 2-55,-1 0-1,1-2 1,0 0 0,-1-2 0,29-4 0,96-29-3271,-88 17 2429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0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8 885 3009,'-4'6'865,"4"-6"-629,0 0-1,0-1 0,0 1 1,0 0-1,0 0 1,0 0-1,0 0 1,0 0-1,-1 0 0,1 0 1,0 0-1,0 0 1,0 0-1,0 0 0,0 0 1,0 0-1,0 0 1,0 0-1,-1 0 1,1 0-1,0 0 0,0 0 1,0 0-1,0 0 1,0 0-1,0 0 1,0 0-1,-1 0 0,1 0 1,0 0-1,0 0 1,0 0-1,0 0 1,2-2-140,-1 1 0,1-1 0,0 0 1,0 1-1,0 0 0,0-1 0,0 1 0,1 0 1,-1 0-1,0 0 0,3 0 0,-2 0-47,0 0-17,0 0-1,0 0 1,0-1 0,0 1-1,0-1 1,-1 1 0,1-1-1,2-2 1,14-13 106,-2-1-1,1 0 1,17-26 0,47-70 376,34-41-154,-76 109-290,-15 15-29,1 2 0,59-51 0,-47 52-28,2 2 0,1 2 0,1 2 0,77-30 0,-42 20-16,-37 14-1,0 2 0,50-12 0,-60 21 18,175-35-2,-169 37 5,0 1 1,1 2 0,59 4-1,-85-1 1,0 1-1,0 0 1,17 5 0,-25-6-3,0 0 0,0 1 1,0-1-1,0 1 0,0-1 1,0 1-1,-1 0 0,1 0 1,-1 0-1,1 0 1,-1 0-1,0 1 0,1-1 1,-1 1-1,2 4 0,-3-6-21,-1-1-156,0 0-335,0 0-745,0-1-570,0 0 750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1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3 109 4521,'-3'-94'1952,"4"80"-420,1 14-846,1 8 220,-2-8-358,-1 0-215,0 0-65,1 1-41,15 6 10,-10-5-203,1 1-1,-1 0 0,1 1 1,6 4-1,39 31 8,-45-34-31,1-1 0,0 1-1,0-1 1,1 0 0,12 3-1,-15-5-1,0 0 0,0 1-1,0-1 1,0 1 0,9 6-1,25 20 46,-18-14-10,0 0 1,-2 2 0,33 33-1,-48-45-10,-1 1 0,0-1 1,0 1-1,0 0 0,-1 0 0,0 0 0,0 0 0,0 1 0,2 10 0,-4-13 9,-1 0-1,0 0 1,0 0-1,0 0 1,0 0-1,0 0 1,-1 0-1,0 0 1,0 0-1,0 0 0,0-1 1,-1 1-1,1 0 1,-1-1-1,0 1 1,0-1-1,-3 5 1,-80 100-704,58-75-1789,8-9 1323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2.1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233 1 2993,'-2'5'3867,"-42"108"1130,4-13-4277,22-54-616,-2-1 0,-2-1-1,-28 42 1,49-84-122,0 1-209,-1 0 1,0 0 0,0-1-1,0 1 1,0 0-1,-1-1 1,1 1 0,-1-1-1,0 1 1,-5 2 0,3-6-624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8.12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0 116 3609,'44'8'3836,"-22"-4"-2289,33 3 0,-47-7-1375,-1 0-1,1 0 1,-1-1 0,1 0-1,-1-1 1,0 1 0,1-1-1,8-4 1,4-2 164,-11 5-247,-1 0 0,1-1 1,0 0-1,-1-1 1,0 0-1,0 0 0,0-1 1,7-6-1,-14 11-50,0 0-1,0 0 1,-1 0-1,1 0 1,0 0-1,0 0 0,-1-1 1,1 1-1,-1 0 1,1 0-1,-1 0 1,1-1-1,-1 1 1,0 0-1,0 0 1,0-1-1,1 1 1,-1 0-1,0-1 1,-1 1-1,1 0 1,0 0-1,0-1 0,0 1 1,-1 0-1,1 0 1,-1-1-1,1 1 1,-1 0-1,1 0 1,-1 0-1,0 0 1,0 0-1,1 0 1,-1 0-1,0 0 1,0 0-1,0 0 1,0 0-1,0 1 0,0-1 1,0 0-1,-2 0 1,-1-2 30,0 1 0,0 0-1,0 0 1,-1 0 0,1 1 0,-1-1 0,1 1 0,-1 0 0,1 0 0,-1 1-1,-6-1 1,2 2 1,1 0 0,-1 0 0,0 1 0,1 0 0,-1 0 0,1 1 0,0 0 0,-15 8 0,18-8-53,0 0 1,1 1 0,0-1-1,0 0 1,0 1-1,0 0 1,0 0 0,1 1-1,-1-1 1,1 0-1,1 1 1,-1 0-1,0 0 1,1 0 0,-2 8-1,0-1 11,-4 14 84,-8 50-1,15-69-108,1-1-1,-1 1 0,1 0 1,0-1-1,1 1 0,0 0 1,0-1-1,0 1 0,1-1 1,-1 1-1,2-1 1,-1 0-1,5 8 0,-4-10-6,0 0-1,1 0 1,-1-1-1,1 1 1,0-1-1,0 0 1,0 0-1,1 0 1,-1 0-1,1-1 1,0 0-1,-1 0 1,1 0-1,0 0 1,0-1-1,0 0 0,0 0 1,0 0-1,7-1 1,-1 1-6,1-1 1,-1 0-1,0-1 1,0 0-1,1-1 1,-1 0-1,20-8 1,-20 5-243,0 0 0,-1-1 0,1 0 0,-1-1 0,-1 0 0,1-1 1,-1 0-1,-1 0 0,11-14 0,3-6-1701,34-57-1,-29 40 154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2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6 100 2176,'-6'-99'1633,"22"115"7,5 1-152,-2 2-719,2 2-73,6 5 16,0 1-16,1 4-120,-7-12-120,-10-8-248,1-1-64,23 29-48,-2-4-16,-3-7-24,-18-11-16,6-8 0,-6-6-208,0 1 128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3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16 196 2080,'-6'-27'701,"-3"-40"0,9 65-625,0 1-1,0-1 1,0 0 0,0 0-1,1 0 1,-1 1-1,1-1 1,-1 0 0,1 1-1,0-1 1,0 0-1,-1 1 1,1-1 0,0 1-1,1-1 1,-1 1-1,0-1 1,0 1 0,0 0-1,1 0 1,-1 0-1,1 0 1,-1 0 0,1 0-1,-1 0 1,1 0-1,0 0 1,-1 1 0,4-2-1,2-1 272,28-18 1446,-26 15-1396,0 0 0,1 1 0,0 0 0,11-4 0,-18 8-346,1 0-1,0 0 1,0 0-1,-1 1 1,1 0-1,0-1 1,0 1 0,0 1-1,-1-1 1,1 0-1,0 1 1,0 0-1,-1 0 1,1 0-1,6 3 1,-9-3-32,0-1 1,0 1 0,0 0 0,0 0 0,0-1 0,0 1 0,-1 0-1,1 0 1,0 0 0,0 0 0,-1 0 0,1 0 0,-1 0 0,1 0-1,-1 0 1,1 0 0,-1 1 0,1-1 0,-1 0 0,0 0 0,0 0-1,0 0 1,0 1 0,0-1 0,0 0 0,0 0 0,0 2 0,-10 35 574,9-33-497,-7 14 221,0 0 0,-15 22 1,15-26-256,0-1 0,1 1 0,0 0 0,-7 28 0,14-42-60,-3 9-6,1 0-1,1 0 1,-1 0-1,2-1 1,0 16-1,0-23-7,0 1-1,1-1 0,-1 1 1,1-1-1,0 1 0,0-1 1,0 0-1,0 0 1,0 1-1,1-1 0,-1 0 1,0 0-1,1 0 1,0 0-1,-1 0 0,1 0 1,0-1-1,0 1 0,0-1 1,0 1-1,0-1 1,1 0-1,-1 0 0,0 0 1,1 0-1,3 1 0,6 1-144,0-2-1,0 0 0,0 0 0,0-1 0,24-2 0,-19 0-179,39-2-126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4.0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48 4145,'0'-7'229,"4"-30"1757,-4 37-1966,0 0 1,0 0-1,0 0 1,0 0-1,0 0 0,0 0 1,0 0-1,0 1 1,1-1-1,-1 0 1,0 0-1,0 0 1,0 0-1,0 0 0,0 0 1,0 0-1,0 0 1,0 0-1,1 0 1,-1 0-1,0 0 1,0 0-1,0 0 0,0 0 1,0 0-1,0 0 1,0 0-1,0 0 1,0-1-1,1 1 0,-1 0 1,0 0-1,0 0 1,0 0-1,0 0 1,0 0-1,0 0 1,0 0-1,0 0 0,0 0 1,0 0-1,0 0 1,0 0-1,1-1 1,-1 1-1,0 0 0,0 0 1,0 0-1,0 0 1,0 0-1,0 0 1,0 0-1,0 0 1,0-1-1,0 1 0,0 0 1,0 0-1,0 0 1,0 0-1,0 0 1,0 0-1,0 0 0,0 0 1,0-1-1,-1 1 1,1 0-1,0 0 1,0 0-1,0 0 1,6 21 1586,2 45 237,-3 0 0,-5 92 0,4 48-322,-4-200-1452,0-1 1,1 1-1,0-1 1,0 1-1,1-1 1,0 1-1,0-1 1,0 0-1,5 10 1,-6-14-12,-1-1-26,0 0-14,0 0-5,24 8 10,-4-1-28,1-1 0,0-1 0,0 0 0,35 1 0,-47-5-199,0 0-1,0-1 1,0-1 0,0 1-1,0-2 1,0 1-1,-1-1 1,1 0-1,0-1 1,14-6 0,-8 2-499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4.3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69 0 6537,'-1'2'387,"0"1"-1,0-1 1,0 1-1,0-1 1,1 1-1,-1-1 1,1 1-1,-1-1 1,1 1-1,0-1 0,0 1 1,0 0-1,0-1 1,1 4-1,-1 15 554,-19 63 636,4-19-1097,4-6-257,2 1 0,3 0 0,3 103 0,4-152-530,1-1 1,-1 1-1,2-1 1,-1 1-1,2-1 1,-1 0-1,1 0 1,9 15 0,4-3-604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48.8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3652 1 6081,'1'3'349,"0"0"-1,1 1 0,-1-1 0,-1 1 1,1-1-1,0 1 0,-1-1 1,0 1-1,0-1 0,0 1 0,0-1 1,-1 1-1,1-1 0,-1 1 0,0-1 1,0 1-1,-2 5 0,-4 8-101,-15 30 0,17-38 38,-7 16-3,-3 5 131,-22 34 1,31-55-331,-1 0 0,-1 0 0,1-1 0,-1 0 1,-1 0-1,0-1 0,-9 7 0,-247 181 520,212-148-582,17-14 10,-2-1 0,-1-2 0,-55 32 0,58-45-3,-1-1-1,-42 10 0,35-11 13,-139 34 198,46-14-48,32-8-52,-1-5 1,-2-5-1,-172 7 0,228-22-109,8 1 1,-86-5 1,-94-24-7,121 10-20,-142-40 0,218 49-6,-42-15-32,1-3 0,-80-41 0,-9-5 16,107 51-11,-68-40 0,93 45-8,1-1-1,0-2 1,1 0-1,-27-29 1,-20-37-12,19 19 33,28 29 19,20 31-3,1-1 1,-2 1 0,1 0-1,-1 0 1,0 0 0,-6-6 0,1-3-4,9 13 1,0 0 1,-1 0 0,1 0 0,-1 0 0,1 0 0,-1 0 0,1 0 0,-1 0 0,1 0 0,-1 0 0,0 0 0,0 0 0,1 1 0,-1-1 0,0 0 0,0 1 0,0-1 0,0 0 0,0 1 0,0-1 0,0 1 0,-1-1 0,2 1-38,0 0-8,0 0-1,0 0 4,0 0 18,2 9-1,26 69-19,-10-31 23,14 21 22,-22-49 16,0 0 1,7 23-1,-7-14-7,-6-19-5,-1 0-1,0-1 0,3 17 0,-1-2 12,1 0 0,12 29 0,0 1 103,-14-37 41,-8-22 135,-13-35-170,-27-70-166,2-31 10,4 9 51,21 84 48,-38-78 0,36 103-48,17 22-22,-1-1 0,1 0 0,-1 1 0,1-1 0,0-1 0,-2-2 0,4 5-4,0 1 1,0-1-1,0 1 1,0-1-1,0 1 1,-1-1-1,1 1 1,0-1-1,1 1 1,-1-1-1,0 1 1,0-1 0,0 1-1,0-1 1,0 1-1,0 0 1,1-1-1,-1 1 1,0-1-1,0 1 1,1-1-1,-1 1 1,0 0-1,1-1 1,-1 1-1,0 0 1,1-1 0,-1 1-1,0 0 1,1-1-1,0 1 1,17-9-170,-13 6 109,6-1 31,1 0 0,-1 0 0,1 1 0,0 1 0,22-3 0,65 3 236,-75 2-148,150 8 375,-106-3-293,0-3 1,76-7-1,-126 4-205,85-14-53,-88 11-934,1 0 1,19-9 0,-2 0-2200,4 2 1464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0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1 5713,'-15'7'4076,"15"-7"-3966,0 1 1,0-1-1,0 0 0,-1 0 0,1 0 0,0 0 0,0 0 1,-1 1-1,1-1 0,0 0 0,0 0 0,-1 0 1,1 0-1,0 0 0,0 0 0,-1 0 0,1 0 0,0 0 1,0 0-1,-1 0 0,1 0 0,0 0 0,0 0 1,-1 0-1,1 0 0,0 0 0,0-1 0,-1 1 1,1 0-1,0 0 0,0 0 0,0 0 0,-1 0 0,1-1 1,0 1-1,0 0 0,0 0 0,-1 0 0,1-1 1,0 1-1,0 0 0,0 0 0,0 0 0,0-1 1,0 1-1,-1 0 0,1 0 0,0-1 0,0 1 0,0-1 1,7 1 386,170 11 638,-127-5-854,175 10 501,-186-18-1628,-36 2 459,0-1 0,0 1 0,0-1 0,0 0 0,-1 0 0,1 0 0,0 0 0,0 0 0,-1-1 0,5-2 0,4-9-723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1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72 6 4945,'8'-6'7178,"3"7"-4823,14 19-2809,-13-9 556,49 52 783,-60-62-793,1 1 0,-1-1 0,0 1-1,0-1 1,0 1 0,0-1 0,0 1 0,0 0-1,0 0 1,-1-1 0,1 1 0,0 0 0,-1 0-1,0 0 1,1 0 0,-1 0 0,0 0-1,0 3 1,-1-4-11,1 1 0,-1-1-1,1 1 1,-1 0 0,0-1-1,0 1 1,0-1 0,0 0 0,0 1-1,0-1 1,0 0 0,0 0-1,0 0 1,-1 1 0,1-1-1,-3 1 1,-2 1 39,0 0-1,-1 0 1,1-1 0,0 0-1,-1 0 1,0 0 0,1-1-1,-14 1 1,-11 0-14,14-1-587,0 0 0,-27-3-1,44 2 388,0 0 0,-1-1 0,1 1 0,0 0 0,0 0 0,0 0 0,-1 0 0,1 0 0,0 0 0,0 0 0,0 0-1,0-1 1,0 1 0,-1 0 0,1 0 0,0 0 0,0 0 0,0-1 0,0 1 0,0 0 0,0 0 0,0 0-1,0-1 1,-1 1 0,1 0 0,0 0 0,0 0 0,0-1 0,0 1 0,0 0 0,0 0 0,0 0 0,0-1 0,0 1-1,0 0 1,0 0 0,1 0 0,-1-1 0,0 1 0,0 0-574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1.6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0 4729,'-20'101'2219,"12"-78"388,11-29-988,17 2-1292,0 2-1,33 0 1,-44 1-266,-6 1 104,-1 0 0,1-1 0,-1 1 1,0 0-1,1 0 0,-1 0 1,1 1-1,-1-1 0,0 1 0,1-1 1,-1 1-1,0 0 0,3 1 0,-13 0 3277,-12-1-3655,18-1 415,-13 1-489,0-1 1,-27-2 0,41 2 155,-1 0 1,1 0 0,0 0 0,0 0 0,-1-1 0,1 1-1,0 0 1,0-1 0,-1 1 0,1-1 0,0 1-1,0-1 1,0 1 0,0-1 0,0 0 0,0 0-1,0 0 1,0 1 0,0-1 0,0 0 0,0 0 0,1 0-1,-1 0 1,0 0 0,1-1 0,-1 1 0,0 0-1,1 0 1,0 0 0,-1 0 0,1-1 0,0 1 0,-1 0-1,1 0 1,0-1 0,0 1 0,0 0 0,0-1-1,0 1 1,0 0 0,1-3 0,4-20-1108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2.8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277 27 5713,'25'-3'5342,"2"6"-3452,-21-2-1721,0-1 0,0 1 0,0-1 1,1 0-1,9-1 0,-3-1-16,-1 1-1,1 1 0,0 0 0,23 3 1,-24-1 26,-1-1 1,0-1-1,0 0 1,0 0-1,1-1 1,-1 0 0,16-4-1,-21 3-59,15-5 67,-21 7-160,1 0-1,0-1 1,-1 1-1,1 0 1,0-1-1,-1 1 1,1-1-1,-1 1 1,1-1-1,-1 1 1,1-1-1,-1 1 1,1-1-1,-1 1 1,1-1-1,-1 0 1,0 1-1,1-1 1,-1 0-1,0 1 1,0-1-1,1 0 1,-1 0-1,0 0 1,-29 3 1034,20-1-1023,-1 0 1,0 1-1,1 1 0,-16 5 1,7-1 8,-5 1 33,1 2 0,0 1 0,0 0 1,1 2-1,-25 19 0,40-28-76,-1 1-24,1 0 0,-1 1 0,1 0 0,0 0-1,0 0 1,1 1 0,0-1 0,0 2 0,0-1-1,1 0 1,-4 11 0,6-14-8,1 1 0,-1-1 1,1 1-1,0-1 0,1 1 0,-1 0 1,1-1-1,0 1 0,0 0 0,0-1 0,0 1 1,1-1-1,0 1 0,0-1 0,0 1 1,1-1-1,0 1 0,-1-1 0,2 0 0,-1 0 1,5 7-1,9 8-90,0 0 1,1-2 0,1 0-1,29 21 1,-13-11 33,-25-20 86,-1 1 0,0 0 0,-1 0 0,1 0 1,-2 1-1,1 0 0,-1 1 0,-1 0 0,0-1 0,4 12 0,-7-16 17,0-1 0,-1 1 0,0 0 0,0-1 0,0 1 0,-1 0 0,1-1 0,-1 1 0,0 0 0,-1 0 0,1-1 0,-1 1 0,0 0 0,0-1 0,0 1 0,-1 0 0,0-1 0,1 0 0,-2 1 0,1-1 0,0 0 0,-1 0 0,0 0 0,0-1 0,-6 7 0,0-2 4,-1 0-1,0 0 0,-1-1 0,1 0 0,-1-1 0,-1 0 0,1-1 0,-1 0 0,0-1 1,0-1-1,0 0 0,-1 0 0,1-1 0,-1 0 0,1-1 0,-25-2 0,24 0-261,0 0 0,-1-2-1,1 1 1,0-2-1,0 1 1,1-2 0,-1 0-1,1 0 1,0-1 0,0-1-1,1 0 1,0-1 0,0 0-1,0 0 1,-17-20-1,3-7-1588,4-11 750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4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2739 407 4825,'38'11'2513,"-38"-11"-2442,0 0 0,1 0 0,-1 0 0,0 0 0,0 0 0,1 1 1,-1-1-1,0 0 0,1 0 0,-1 0 0,0 0 0,0 0 0,1 0 1,-1 1-1,0-1 0,0 0 0,0 0 0,1 0 0,-1 0 0,0 1 1,0-1-1,0 0 0,1 0 0,-1 1 0,0-1 0,0 0 0,0 0 1,0 1-1,0-1 0,0 0 0,0 1 0,0-1 0,1 0 0,-1 0 1,0 1-1,0-1 0,0 0 0,0 1 0,0-1 0,-1 0 0,1 0 1,0 1-1,0-1 0,0 0 0,0 0 0,0 1 0,0-1 0,0 0 1,-1 0-1,1 1 0,0-1 0,0 0 0,0 0 0,0 1 0,-1-1 1,1 0-1,0 0 0,0 0 0,-1 1 0,0-1 188,1 1 0,-1-1 0,0 1 0,1-1 0,-1 0 0,0 1 0,0-1 0,1 0 0,-1 1 0,0-1 0,0 0 0,0 0 0,1 0 0,-1 0 0,0 0 0,0 0 0,0 0 0,1 0 0,-3 0 0,-67-34 1590,49 23-1747,0-2 0,2 0 1,-33-28-1,31 21-49,0 1 1,-2 0-1,0 2 0,0 1 1,-2 1-1,-45-21 0,-130-41 23,146 61-67,-101-19-1,65 18 5,24 4-59,0 3-1,-1 3 1,0 3 0,0 3 0,-125 13-1,178-10 39,-72 9-52,-108 29 0,38-5 26,-4 2 18,91-18-7,-215 67 39,252-74-42,0 1 1,1 2-1,1 1 1,-47 32-1,69-43 28,0-1-1,0 1 0,0-2 1,-18 7-1,20-9-2,-1 1 0,1 1-1,0-1 1,0 1-1,0 0 1,0 0 0,1 1-1,-1 0 1,1 0-1,-8 7 1,9-6-296,-18 19 839,22-23-696,-1 0-1,0-1 1,0 1 0,0 0 0,1-1-1,-1 1 1,0-1 0,0 1 0,0-1-1,0 1 1,0-1 0,0 1 0,0-1-1,0 0 1,0 0 0,0 0 0,0 1-1,0-1 1,0 0 0,0 0 0,0 0-1,0-1 1,0 1 0,-2 0 0,1-2-1612,1 0 806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8.53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25 0 5209,'-1'0'235,"1"0"1,-1 0-1,1 0 0,-1 1 1,0-1-1,1 0 0,-1 0 0,1 0 1,-1 0-1,1 0 0,-1 1 0,1-1 1,-1 0-1,1 0 0,0 1 1,-1-1-1,1 0 0,-1 1 0,1-1 1,0 1-1,-1-1 0,1 0 0,0 1 1,-1-1-1,1 1 0,0-1 1,0 1-1,-1-1 0,1 1 0,0-1 1,0 1-1,0-1 0,0 1 1,0-1-1,-1 2 0,-3 30 2163,3-18-2564,-1 2 297,0 4 86,0 0 0,3 34 0,6 78 556,10 87-91,-11-178-605,52 412 291,-40-294-1937,-16-152 1877,3-5-220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4.7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38 4385,'65'-36'2462,"-55"34"-1192,-9 8-453,-7 10 54,5-14-698,-25 53 1004,-14 36-500,-36 91 493,52-130-977,12-28-111,-1-1 1,-19 25 0,19-29-33,0 1-1,1 0 1,-9 24 0,10-20 15,3-4 22,-9 28 0,16-42-44,-1 1 0,1-1 0,0 0 0,1 1 0,-1-1 0,1 1 0,1-1 0,1 13 0,-1-19-2,-1 1 0,1 0 1,-1-1-1,1 1 0,-1-1 0,1 1 0,0 0 0,-1-1 0,1 0 0,0 1 0,-1-1 0,1 1 0,0-1 0,0 0 0,0 0 0,-1 1 0,1-1 0,0 0 0,0 0 0,0 0 1,-1 0-1,1 0 0,0 0 0,0 0 0,0 0 0,-1 0 0,2-1 0,2 1-125,20 1 222,28-5 1,23 1-15,-20 5-565,1-2 0,0-2 0,-1-3 0,87-19 0,-100 12-318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5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29 104 4129,'-27'-81'2478,"27"81"-2425,-1-1 0,1 1 0,0-1 0,0 0 0,0 1 0,0-1 0,0 1 0,0-1 1,-1 0-1,2 1 0,-1-1 0,0 1 0,0-1 0,0 0 0,0 1 0,0-1 0,0 1 0,1-1 0,-1 0 1,0 1-1,0-1 0,1 1 0,-1-1 0,0 1 0,1-1 0,-1 1 0,1-1 0,-1 1 0,1-1 0,-1 1 1,1 0-1,-1-1 0,1 1 0,-1 0 0,1 0 0,-1-1 0,1 1 0,0 0 0,-1 0 0,1 0 0,-1-1 1,1 1-1,0 0 0,-1 0 0,1 0 0,-1 0 0,1 0 0,0 0 0,-1 0 0,1 1 0,0-1 0,-1 0 1,1 0-1,-1 0 0,1 1 0,0-1 0,4 1 292,20-3 447,1 2-1,-1 1 1,37 6-1,143 31 492,-199-36-1286,0-1 0,0 0 1,1-1-1,-1 1 0,0-1 0,1-1 0,-1 1 0,10-2 0,-12 0-269,0 1 0,0-1 0,0 1 0,0-1 0,-1-1 0,1 1-1,0 0 1,-1-1 0,1 0 0,-1 1 0,0-1 0,5-7 0,4-5-862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5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73 2881,'-24'-60'1897,"24"60"-1852,0 0 0,-1-1 0,1 1-1,0 0 1,0-1 0,0 1 0,0 0 0,0-1-1,-1 1 1,1 0 0,0-1 0,0 1-1,0 0 1,0-1 0,0 1 0,0 0 0,0-1-1,0 1 1,0 0 0,0-1 0,0 1-1,0 0 1,1-1 0,-1 1 0,0 0 0,0-1-1,0 1 1,0 0 0,0 0 0,1-1 0,-1 1-1,0 0 1,0 0 0,1-1 0,-1 1-1,0 0 1,0 0 0,1-1 0,-1 1 0,0 0-1,0 0 1,1 0 0,-1 0 0,0 0-1,1-1 1,-1 1 0,0 0 0,1 0 0,-1 0-1,0 0 1,1 0 0,-1 0 0,0 0-1,1 0 1,-1 0 0,0 0 0,1 0 0,-1 0-1,0 1 1,1-1 0,-1 0 0,0 0-1,1 0 1,-1 0 0,0 0 0,1 1 0,18 9 1330,-14-5-1145,0 1-1,1 0 1,-2 0-1,1 1 1,-1-1-1,0 1 1,-1 0-1,1 0 1,-1 0-1,-1 1 1,1-1 0,-1 1-1,-1-1 1,1 1-1,-1 11 1,-1-16-116,-1 0 0,0-1 0,0 1 0,0 0 0,0-1 1,0 1-1,0-1 0,-1 1 0,0-1 0,1 0 0,-1 0 0,0 0 0,0 0 1,0 0-1,0 0 0,0 0 0,-1 0 0,1-1 0,0 0 0,-1 1 1,1-1-1,-6 2 0,4-1 12,-1-1 0,0 1 0,0-1 0,0 0 0,0 0 0,-1 0 0,1-1 0,0 0 0,0 0 0,0 0 0,-9-2 0,14 2-136,-5-1-218,0 0-1,1-1 1,-1 1-1,1-1 1,-1 0-1,1 0 1,0 0-1,-8-5 1,12 7-1336,0-1 601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6.1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 1904,'1'1'227,"0"-1"-1,0 1 1,0 0-1,0-1 1,0 1-1,0 0 1,0-1-1,0 1 1,0-1-1,0 0 1,0 1-1,1-1 1,-1 0-1,0 0 1,0 0-1,0 0 1,2 0-1,27 0 603,-22 0-331,-4 0-280,0 0-1,-1 1 1,1-1-1,0 1 1,-1 0-1,1 0 1,-1 1-1,1-1 1,3 2-1,-6-2-121,0-1 0,0 1 0,0-1 0,0 1 0,0 0 0,0-1 0,0 1 0,0 0 0,-1 0 0,1 0 0,0 0-1,0 0 1,-1 0 0,1 0 0,-1 0 0,1 0 0,-1 0 0,1 0 0,-1 0 0,1 0 0,-1 0 0,0 0 0,0 0 0,0 1 0,1-1 0,-1 0 0,0 0 0,-1 0 0,1 0-1,0 1 1,0 0 0,-3 5 219,0 1 0,0-1-1,-1 0 1,0-1 0,0 1 0,-1-1-1,0 1 1,0-1 0,-9 8-1,11-11-343,-1 0 1,1 0-1,-1 0 0,1-1 0,-1 1 0,0-1 0,0 0 1,0 0-1,0 0 0,-1-1 0,1 1 0,0-1 1,-1 0-1,1-1 0,0 1 0,-1-1 0,1 1 0,-8-2 1,8-2-2558,4 1 1758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6:59:57.2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343 57 4265,'-23'-48'2378,"15"39"693,15 14 414,16-1-3222,0 0 0,-1 2-1,30 12 1,-41-14-167,27 10 85,-7-2-49,38 8 0,-57-17-107,0-1-1,0-1 1,1 0 0,-1 0-1,0-1 1,23-4-1,2-1 243,-37 5-259,0 0 0,0 0 0,0 0 1,0 0-1,0 0 0,0 0 0,0 0 0,1 0 0,-1 0 0,0 0 1,0 0-1,0 0 0,0 0 0,0 0 0,0 0 0,0 0 1,1 0-1,-1 0 0,0 0 0,0 0 0,0 0 0,0 0 1,0 0-1,0 0 0,0 0 0,0 0 0,1 0 0,-1 0 0,0-1 1,0 1-1,0 0 0,0 0 0,0 0 0,0 0 0,0 0 1,0 0-1,0 0 0,0 0 0,0-1 0,0 1 0,0 0 0,0 0 1,0 0-1,0 0 0,0 0 0,0 0 0,0 0 0,0-1 1,-4-5 553,-12-6-86,-5 4-426,0 1 1,-32-5 0,39 10-39,0 1 1,0 0-1,1 1 1,-29 3 0,27-2-16,-6 3-1,-1 0 0,1 2 1,0 0-1,0 2 0,-34 17 1,6-4 42,41-17-32,-7 1-12,1 1 1,-1 1 0,1 1-1,1 0 1,-14 10 0,24-15-11,0-1 0,1 0 1,-1 1-1,1 0 0,0-1 1,-1 1-1,1 0 0,0 0 1,1 0-1,-1 0 0,1 1 0,-1-1 1,1 0-1,0 1 0,0-1 1,0 1-1,1-1 0,-1 1 1,1-1-1,0 1 0,0 0 0,0-1 1,0 1-1,1-1 0,0 1 1,-1-1-1,1 1 0,2 4 1,-1-4-10,-1 0 1,1 0 0,1 0 0,-1 0 0,0-1 0,1 1 0,0-1 0,0 1 0,0-1 0,0 0 0,5 4-1,2 0-19,0-1 0,19 9 0,-5-3 25,-14-5 12,1 0 0,-1 1 0,-1 0 0,12 12 0,-10-10 4,29 33 42,-37-39-33,0 0 1,0 1-1,0-1 1,-1 1-1,1-1 0,-1 1 1,0 0-1,-1 0 0,2 6 1,-3-10 10,0 1-1,-1-1 1,1 1 0,-1-1 0,1 1-1,-1-1 1,0 0 0,0 1 0,1-1-1,-1 0 1,0 0 0,0 0-1,0 1 1,0-1 0,0 0 0,-2 1-1,-1 1 33,-5 6 16,0 0 0,-1 0 0,0-1 0,0-1 0,-1 0 0,0 0 0,-20 8 0,15-9-35,-1 0 1,0-1 0,0-1 0,-1-1 0,-18 1-1,18-2-159,-56 8 135,68-9-449,-1 1 0,1-1 0,0 1 0,0 1 0,0 0 0,0-1 0,0 2 0,1-1 0,-7 5 0,0 4-488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00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205 25 4273,'-6'-7'5597,"5"6"-5196,0-1 1,0 1-1,0-1 1,-1 1-1,1 0 0,0-1 1,-1 1-1,0 0 1,1 0-1,-1 0 1,0 0-1,1 0 1,-5-1-1,6 3-391,-1 0 1,0 0 0,1 0-1,-1 0 1,1 0-1,-1 0 1,1 0-1,-1 0 1,1 0-1,0 0 1,-1 0-1,1 0 1,0 2-1,-1 0 10,-21 109 88,13-59-71,-6 27 4,-51 239 55,49-268-74,11-36-14,2 0 0,-1 0 1,1 0-1,-2 23 0,3-22-20,3-17 11,0 1 1,0 0-1,-1 0 0,1 0 1,0 0-1,0-1 1,0 1-1,0 0 1,0 0-1,0 0 1,0 0-1,-1 0 1,1 0-1,0-1 0,0 1 1,0 0-1,0 0 1,-1 0-1,1 0 1,0 0-1,0 0 1,0 0-1,0 0 1,-1 0-1,1 0 1,0 0-1,0 0 0,0 0 1,0 0-1,-1 0 1,1 0-1,0 0 1,0 0-1,0 0 1,-1 0-1,1 0 1,0 0-1,0 0 0,0 0 1,0 0-1,-1 0 1,1 1-1,0-1 1,0 0-1,0 0 1,0 0-1,0 0 1,0 0-1,-1 0 1,1 1-1,0-1 0,0 0 1,0 0-1,0 0 1,0 0-1,0 1 1,0-1-1,0 0 1,0 0-1,0 0 1,0 0-1,0 1 0,0-1 1,0 0-1,0 0 1,0 0-1,0 1 1,-1-4-9,1 0 0,-1 0 0,1 0 0,0 0 0,0-1 0,0 1 1,0 0-1,1 0 0,-1 0 0,1 0 0,1-5 0,1-5-2,0 1 7,27-166 42,5-75 615,-30 215-339,-1 1 1,-4-73-1,0 109-302,0 0 1,-1 0-1,1 0 0,0-1 1,0 1-1,0 0 0,0 0 0,0 0 1,0 0-1,1 0 0,-1-1 1,0 1-1,0 0 0,1 0 0,-1 0 1,1 0-1,-1 0 0,1 0 1,0 0-1,-1 0 0,1 0 1,1-1-1,-7-7-24,1 9-198,2 10-27,3 132-2397,0-102 1830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0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928 200 7226,'-28'-27'4886,"-19"-7"-1848,45 32-2935,-1 1-25,1 0 0,0-1 0,0 1 1,0-1-1,0 0 0,0 1 0,1-1 0,-1 0 1,0 0-1,1 0 0,-1 0 0,1-1 0,-2-3 0,-33-77 1027,35 81-1068,1 1 0,-1-1 0,0 1 0,0-1 0,0 1 0,0 0 0,0-1 1,-1 1-1,1 0 0,0 0 0,-1 0 0,1 0 0,0 0 0,-1 0 0,1 0 0,-1 0 1,1 1-1,-1-1 0,0 1 0,1-1 0,-1 1 0,0-1 0,1 1 0,-3 0 0,0 0 40,0 1 1,1 0-1,-1 0 0,1 0 0,-1 0 0,1 1 0,0-1 0,-4 3 0,-10 4 257,3-5 4,-1 0 0,-19 0 1,-3 2 117,-82 20 644,102-20-920,0 1-1,1 0 1,0 1-1,-28 17 1,36-18-131,0 1 0,1 0 0,0 0 0,0 1 0,1-1 0,0 1 0,0 1 0,0-1 0,1 1 0,1 0 0,0 0 0,0 1 0,-3 10 1,-4 19-2,-11 75 0,19-94-30,-85 458 170,-67 270 599,153-735-795,-1 1 1,2-1-1,-1 17 0,18-39-34,11-3 22,0-9 7,-15 11 6,0 1 0,1 0 0,-1 1 0,21-9 0,168-67-11,-154 68 42,0 2 0,69-12 0,-68 19 5,0 1 0,0 3 0,0 2-1,0 2 1,0 2 0,83 16 0,-85-3 20,-38-12-31,0-1 0,0 0 0,0-1 1,15 3-1,-22-5-36,-1 0 1,0 0 0,0 0-1,0 0 1,1 0 0,-1 0-1,0 0 1,0 0 0,1 0-1,-1 0 1,0 0 0,0 0-1,0 0 1,1 0 0,-1 0-1,0-1 1,0 1 0,0 0-1,0 0 1,1 0 0,-1 0-1,0 0 1,0-1 0,0 1-1,0 0 1,1 0 0,-1 0-1,0 0 1,0-1 0,0 1-1,0 0 1,0 0 0,0 0-1,0-1 1,0 1 0,0 0-1,0 0 1,0 0-1,0-1 1,0 1 0,0 0-1,0 0 1,0 0 0,0-1-1,0 1 1,0 0 0,0 0-1,0-1 1,0 1 0,0 0-1,0 0 1,0 0 0,0-1-1,0 1 1,-1 0 0,1 0-1,0 0 1,0 0 0,0-1-1,0 1 1,0 0 0,-1 0-1,1 0 1,0 0 0,0 0-1,0 0 1,-1 0 0,1-1-1,0 1 1,-2-1 473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0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44 128 6793,'-43'-36'3929,"43"31"-1014,7 3-909,16 2 174,-12 0-1379,159-10 2007,-32 3-2449,309-42-1145,-379 40-815,-3-1 657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0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12 7658,'10'-4'3763,"3"-1"-136,-11 3-751,-8 1 1525,5 3-4360,0-1 0,0 1 1,1-1-1,-1 1 0,0-1 1,1 1-1,0 0 0,-1-1 1,1 1-1,-1 3 0,0 1 13,-13 65 21,6-32-45,-16 50 0,-154 365 247,146-376-484,20-46-881,-1-2-1,-1 0 1,-32 50 0,32-61 359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8066,'17'12'3724,"25"23"1,11 21-349,40 65-1094,-87-113-2066,19 32 125,-1 2 0,-2 1 1,-2 1-1,14 46 1,-16-40-316,3 0 1,48 83 0,-64-124-196,1-1 1,0 0 0,9 9 0,-13-15 98,0 0 0,0 0 0,1 0 0,-1-1-1,0 1 1,1-1 0,-1 1 0,1-1 0,0 0 0,-1 0 0,1 0 0,0 0 0,0-1 0,-1 1-1,1-1 1,5 1 0,27-9-381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8.88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64 4385,'14'9'2753,"3"-8"455,3 3-1583,-6-6-449,7 2-200,-2 0-384,5 0-88,1-2-144,1 4-88,4-2-152,-1 0-40,3 0-16,-1-2 0,4-1-232,-2-6-280,1-5-896,2-5-816,3-9 1319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1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10986,'-8'2'3659,"3"-1"-1571,6 1-616,0-2-718,5 1-272,39 5-102,-1 2-1,0 2 1,0 2-1,51 22 1,-38-10-65,0 3 0,84 54 1,-124-70-255,-1 1 0,0 0 0,0 1 0,-1 0 0,22 26 0,-34-35-35,0 1 0,0-1 0,0 0 0,0 1 0,-1 0 0,0-1 0,0 1 0,0 0 1,-1 0-1,1 0 0,-1 0 0,0 1 0,-1-1 0,1 0 0,-1 0 0,0 0 0,0 1 0,-1-1 0,0 0 0,0 0 0,0 0 0,0 0 0,-1 0 0,0 0 0,0 0 0,-4 8 0,-1-2 30,0 0-1,-1-1 1,0 0-1,-1-1 0,0 1 1,0-1-1,-11 7 1,-77 47 134,52-35-184,44-28-18,0 1 0,0-1 1,0 1-1,0-1 0,0 1 0,0-1 0,0 1 0,0 0 0,0-1 0,1 1 0,-1 0 0,0 0 0,1 0 0,-1-1 0,0 1 0,0 2 0,2-2-22,1 0 1,-1-1 0,1 1 0,0 0-1,-1 0 1,1-1 0,0 1 0,-1-1-1,1 0 1,0 1 0,2-1 0,31 7 17,0 2 1,-1 1 0,0 2 0,0 1 0,-2 2-1,1 1 1,-2 1 0,-1 2 0,54 43 0,-71-51 29,-1 1 0,0 0 0,-1 1 0,0 0 0,-1 1 0,12 22 0,-19-31 5,0 1 0,0 1-1,-1-1 1,0 0 0,0 1 0,-1-1 0,0 1 0,0-1 0,-1 1 0,1-1 0,-1 1 0,-1 0-1,1-1 1,-1 1 0,0-1 0,-1 1 0,0-1 0,0 0 0,-4 11 0,-5 1-35,0 1 1,0-2-1,-2 0 0,0 0 1,-1-1-1,-1-1 1,-1 0-1,0-1 0,0-1 1,-36 21-1,-12 3-1591,-118 49 0,-23 0-5228,113-45 4630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2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1 191 11154,'6'3'3675,"14"-3"-2645,-1 0 0,36-5 0,-13 1-324,211-17 1292,298-21-864,-97 17-466,730-49 564,-1090 67-1028,52-5 698,205 8 0,-300 8-137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49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38 112 9890,'-7'2'443,"-24"7"2631,31-9-3037,0 0-1,0 0 0,1 0 0,-1 0 0,0 0 0,0 0 1,0 0-1,0 0 0,0 0 0,0 0 0,0 0 0,0 0 1,0 0-1,0 0 0,0 0 0,0 0 0,0 0 0,0 0 1,1 1-1,-1-1 0,0 0 0,0 0 0,0 0 0,0 0 0,0 0 1,0 0-1,0 0 0,0 0 0,0 0 0,0 0 0,0 0 1,0 0-1,0 0 0,0 0 0,0 0 0,0 0 0,0 1 1,0-1-1,0 0 0,0 0 0,0 0 0,22-2 1119,110-18 1298,-49 6-1683,266-19 878,1 21-493,-9 1-398,336-19 784,-662 29-1737,15 0 803,-6 6-3920,10 5 2614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54.7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109 54 7850,'10'-9'580,"-8"7"-324,-1 1 0,1-1 0,0 1 0,-1-1 0,1 1 1,0 0-1,0 0 0,0-1 0,0 1 0,4-1 0,-6 2-198,0 0 0,1 0 0,-1 1 0,0-1 0,0 0-1,1 0 1,-1 0 0,0 0 0,1 0 0,-1 0 0,0 1 0,1-1-1,-1 0 1,0 0 0,0 1 0,0-1 0,1 0 0,-1 0 0,0 1-1,0-1 1,0 0 0,1 0 0,-1 1 0,0-1 0,0 0 0,0 1-1,0-1 1,3 21 1433,-3 30 625,-11 75 0,2-48-1545,-10 309 904,15-286-1163,-4 1-1,-23 110 0,3-4 80,20-141-258,4-39 35,-2 0 0,-15 49 0,20-75-151,1 0 0,-1 0 0,1 0 0,0 0 0,0 0 0,-1 1 0,2-1 0,-1 0 0,0 0 0,0 0 0,1 0 0,-1 1 0,1-1 0,-1 0 0,3 4 0,0 1 21,-3-3-22,0-4-44,0 0-40,0 0-43,0 0-9,6-2-91,193-34 6,132-8 331,-46 9 53,-225 27-125,1 3-1,0 2 1,83 7-1,-41 7 44,116 27-1,-171-25-54,65 25 0,-82-25-28,0-2 0,1-1 0,1-1 0,0-2 0,37 3 0,-61-9-11,0 0-1,-1-1 1,1-1 0,0 1 0,-1-1 0,1-1-1,-1 0 1,13-4 0,-17 5 4,-2-1 1,1 0-1,0 0 0,0 0 1,0 0-1,-1 0 1,1-1-1,-1 1 0,0-1 1,0 1-1,0-1 0,0 0 1,0 0-1,-1 0 1,1 0-1,-1 0 0,1 0 1,-1 0-1,0-1 0,-1 1 1,1 0-1,-1-1 1,1 1-1,-1-5 0,2-49 82,-4-60-1,-2 9-82,32-366-8,38 2 51,-59 412-39,-6 43-8,1 0 1,0-1-1,1 1 0,2 0 0,11-31 1,-12 40-5,1 1 1,0 1-1,0-1 1,1 1-1,0 0 0,0 0 1,1 1-1,0-1 1,-1 2-1,2-1 1,-1 1-1,10-5 1,-17 9 4,0 0 1,1 0-1,-1 0 1,0 0-1,0 0 0,0 0 1,0 0-1,0 0 1,0 0-1,0-1 1,1 1-1,-1 0 1,0 0-1,0 0 1,0 0-1,0 0 1,0 0-1,0 0 0,0-1 1,0 1-1,0 0 1,0 0-1,0 0 1,0 0-1,0 0 1,0 0-1,0-1 1,0 1-1,0 0 1,0 0-1,0 0 0,0 0 1,0 0-1,0-1 1,0 1-1,0 0 1,0 0-1,0 0 1,0 0-1,0 0 1,0 0-1,0 0 1,0-1-1,-1 1 0,1 0 1,0 0-1,0 0 1,0 0-1,0 0 1,0 0-1,0 0 1,0 0-1,0 0 1,-1 0-1,1 0 0,0 0 1,0-1-1,0 1 1,0 0-1,-1 0 1,-12-4 61,-141-3-315,-73 26-212,69-3 256,-26-3 133,-266 12 237,342-26-13,66-1-71,0 2 0,-67 8 0,-220 64 177,51-9-1157,275-62 1009,-10 2-1938,13 0 584,8 2 577,18 3 188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0:59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2721,'0'0'1872,"-4"8"7553,-4 8-7586,8-15-1737,0 0 0,0 0 1,0 0-1,1 0 0,-1 0 1,0 0-1,0-1 0,1 1 1,-1 0-1,0 0 0,1 0 1,-1 0-1,1 0 0,-1 0 1,1-1-1,0 1 0,-1 0 1,1-1-1,0 1 0,0 0 1,-1-1-1,1 1 0,0-1 1,1 1-1,29 11-266,-25-11 333,6 2-106,1 0 0,0-1 0,0 0 0,0-1 0,0-1 0,0 0 0,17-2 0,27-4 378,71 2-1,-67 4 12,62-9-1,-52-1-131,0 4 0,1 3 0,83 7-1,-145-3-286,29 4 86,-36-5-90,0 0 0,0 1 0,0 0 0,-1 0 0,1 0 0,-1 0 0,1 0 0,-1 0 0,1 1 0,2 1 0,-2-1-27,-4-3-504,-3-5-2540,3 5 2226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1:00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7066,'27'0'8306,"10"0"-5443,191-12-806,-94 10-1747,-56 1-275,261-6 344,-268-2-82,-55 6-180,-1 0 0,2 2 1,-1 0-1,29 1 0,-43 0-90,-1 1 0,1-1 0,0 0 0,0 1 0,0-1 0,0 1 0,0-1 0,-1 1 0,1 0 0,0 0 0,-1 0 0,1 0 0,-1 0 0,3 2-1,-6-3 86,0-1-1,-1 1 1,1 0-1,0-1 1,-1 1-1,1 0 0,-1 1 1,1-1-1,0 0 1,-1 1-1,-2 0 1,-3 1-53,-190 13-161,132-17-111,22-1 74,-3 3 29,3-1 32,-1 1 1,1 3-1,-67 12 0,31 6 17,26-7 32,-111 16 0,133-31 50,25 0-5563,7 1 4833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1:33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55 3065,'38'-49'1917,"-38"49"-1849,1-1 0,-1 1 0,0 0-1,0 0 1,0-1 0,1 1 0,-1 0-1,0-1 1,0 1 0,1 0-1,-1 0 1,0-1 0,0 1 0,1 0-1,-1 0 1,0 0 0,1-1 0,-1 1-1,0 0 1,1 0 0,-1 0-1,0 0 1,1 0 0,-1 0 0,0 0-1,1 0 1,-1 0 0,0 0 0,1 0-1,-1 0 1,1 0 0,-1 0-1,0 0 1,1 0 0,-1 0 0,0 0-1,1 1 1,-1-1 0,0 0 0,1 0-1,-1 0 1,0 0 0,0 1-1,1-1 1,-1 0 0,0 0 0,0 1-1,1-1 1,-1 0 0,0 1 0,0-1-1,0 0 1,1 1 0,-1-1 0,0 0-1,0 1 1,0-1 0,0 0-1,0 1 1,0-1 0,4 22 1807,-4-21-1654,1 25 410,-1-1-1,-2 0 0,-1 0 0,-1 0 0,0 0 1,-10 25-1,-5 34-278,6-14-231,-2 18 112,-46 149 1,57-215-167,4-21-70,0 0 0,0-1 0,0 1 1,0-1-1,0 1 0,0 0 0,1-1 1,-1 1-1,0 0 0,0-1 0,1 1 0,-1-1 1,0 1-1,1-1 0,-1 1 0,1-1 1,-1 1-1,1-1 0,-1 1 0,1 0 0,3 0-3,0 0 0,0 0 0,0 0 0,-1 0 0,1 0 0,0-1 0,0 0 0,0 0 0,7 0 0,119-12 163,-97 7-97,0 1 1,0 2 0,1 1 0,47 5-1,-75-3-112,1 0 0,-1-1 1,0 0-1,1 0 0,-1 0 0,1-1 0,-1 0 0,0 0 0,0-1 0,1 0 0,-1 0 0,8-4 0,-9 3-350,0 0-1,-1 0 0,1 0 0,0-1 1,-1 0-1,0 0 0,0 0 0,6-8 1,4-7-651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1:33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68 5361,'16'-50'1329,"-11"34"-213,-5 14 148,-1 6 698,-24 68-291,4 1-1,-13 85 1,-7 153-1381,22-76-139,17-167-732,9 98 0,-2-137-354,4-11 358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1:34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3 5761,'0'0'168,"0"0"0,0 0 0,0 0 0,0 0 0,0 0 0,-1-1 0,1 1 0,0 0 0,0 0 0,0 0 0,0 0 0,0 0 0,-1 0 0,1-1 0,0 1 0,0 0 0,0 0 0,0 0 0,-1 0 0,1 0 0,0 0 0,0 0 0,0 0 0,0 0 0,-1 0 1,1 0-1,0 0 0,0 0 0,0 0 0,-1 0 0,1 0 0,0 0 0,0 0 0,0 0 0,0 0 0,-1 0 0,1 0 0,0 0 0,0 1 0,-1-1-79,0 0 0,0 1 1,1-1-1,-1 1 1,0-1-1,1 1 1,-1-1-1,1 1 0,-1-1 1,0 1-1,1-1 1,-1 1-1,1 0 0,0-1 1,-1 1-1,1 0 1,-1 1-1,-11 23 378,-16 25 0,18-34-303,1 0 1,1 1-1,0 0 1,1 1-1,-6 22 0,-35 142 540,-30 223-1,74-374-707,1 0 0,4 56 0,-1-79-9,1 1 0,0-1 1,0 0-1,1 0 1,0 0-1,1 0 0,0 0 1,0 0-1,0 0 0,1-1 1,1 0-1,-1 1 1,1-2-1,0 1 0,9 8 1,-9-11-7,0-1 1,0 1 0,1-1 0,0-1 0,-1 1-1,1-1 1,0 0 0,0 0 0,0-1 0,0 0-1,1 0 1,-1 0 0,0-1 0,0 0-1,1 0 1,-1 0 0,0-1 0,0 0 0,11-3-1,1-1-6,0 0-1,-1-2 1,0 0-1,-1-1 1,27-16-1,-27 12 29,0 0 0,0-1 0,-2-1-1,0-1 1,0 0 0,-1-1 0,-1 0-1,-1-1 1,0 0 0,-1 0 0,-1-1-1,-1-1 1,12-38 0,-10 21 38,-1 0 0,-2 0 0,-2-1 1,-2 0-1,-1-1 0,-5-65 0,2 86-10,-1-1 1,-1 1-1,0 0 0,-2 1 1,0-1-1,0 1 1,-12-22-1,13 30-32,-1 1 1,1 0 0,-1 0-1,-1 0 1,1 1-1,-1 0 1,0 0-1,-1 0 1,1 1-1,-1 0 1,0 0-1,-1 1 1,1-1 0,-1 2-1,0-1 1,1 1-1,-13-3 1,6 3-197,0 1 0,-1 0 0,1 1 0,0 0 0,-1 1 0,1 1 1,-22 4-1,-39 14-385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1:35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2 109 5401,'-2'2'5807,"8"0"-3216,20 2-2469,4 0 471,65 6 337,1-4 0,153-10 0,-99-13-432,-49 4-307,394-37 572,-76 20-325,-138 12-269,111 14 42,-3 30 287,-366-24-448,123 7 565,-61-6-70,106 19 0,-178-20-443,-1 0 0,0 1 0,0 1 0,0 0-1,17 8 1,-27-11 34,-2-1-2896,-1 0 2014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5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231 100 4993,'-1'-1'287,"0"1"0,0 0 0,0 0 0,0 0 0,-1 0 0,1 0 0,0 0 0,0 0 0,-1 0 0,1 0 0,0 0 0,0 1-1,0-1 1,0 0 0,0 1 0,-1-1 0,1 1 0,0-1 0,0 1 0,0 0 0,0 0 0,0-1 0,0 1 0,1 0 0,-1 0 0,0 0 0,0 0 0,0 0 0,1 0 0,-2 1 0,-1 2-18,0 0 1,0 1 0,1-1 0,-1 1-1,1 0 1,-3 7 0,-8 42 405,2 1 0,3 0 1,1 1-1,3 70 0,4-106-672,0-1-1,2 1 0,0-1 0,2 0 1,0 1-1,1-2 0,0 1 0,2 0 1,0-1-1,1-1 0,1 1 1,13 18-1,4 6-26,-8-13-35,42 53 1,-52-73 34,1 0 0,-1-1 0,1-1 1,1 1-1,-1-1 0,1-1 0,1 0 1,-1 0-1,18 6 0,-7-4-9,-1-2 0,1 0 1,0-2-1,0 0 0,39 1 0,-52-4 37,0-1 0,1-1 0,-1 0 0,0 0 0,0 0 0,1-1 0,-1-1-1,0 1 1,-1-1 0,1 0 0,0-1 0,-1 0 0,0 0 0,0-1 0,0 1 0,0-2-1,9-9 1,-5 3 31,-6 7-8,0 0-1,-1-1 1,1 0 0,6-11-1,5-11 62,-12 22-70,0-1-1,0 1 1,-1-1-1,0 0 1,0 0-1,-1 0 1,0 0-1,0 0 1,1-9-1,1-8 30,1 0 1,13-40-1,-11 45-8,-1 0 0,-2 0 0,1-1 0,-2 0 0,1-23 0,-4 2 45,1 8-16,-2-1-1,-6-48 1,2 54-34,1 4 5,0 0-1,-2 1 1,0 0-1,-13-28 1,6 21 10,10 20-19,-1 1 0,0 0 1,-1 0-1,0 0 0,0 0 1,0 1-1,-1 0 0,-1 0 1,1 0-1,-12-9 0,2 6 55,1 0-1,-25-12 0,33 20-62,0 0 0,-1 1-1,1-1 1,-1 2 0,0-1-1,0 1 1,0 0 0,-10 0-1,-42 2 129,-65 8 0,100-5-132,1 0 0,0 2 0,0 0-1,1 2 1,-34 16 0,34-13-80,1 2 0,1 0 0,0 2-1,1 0 1,-20 19 0,27-20-569,0 0 1,0 1-1,2 0 1,-12 21-1,11-11-1361,9 2 838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9.26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5 0 4481,'-1'1'318,"1"0"0,-1-1 1,1 1-1,0 0 0,-1 0 0,1-1 0,0 1 1,0 0-1,-1 0 0,1-1 0,0 1 1,0 0-1,0 0 0,0 0 0,0 0 0,0-1 1,0 1-1,0 0 0,0 0 0,0 0 1,1 0-1,4 25 1382,-3-20-975,13 58 1526,26 150-190,2 38-1574,-4-29-373,-34-172-103,6 32-1717,-8-71 1145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1:51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88 3833,'22'-73'2495,"-22"72"-2434,0 1 1,0-1-1,0 1 0,0 0 0,0-1 1,0 1-1,0-1 0,0 1 1,0-1-1,0 1 0,0 0 1,0-1-1,0 1 0,0-1 0,0 1 1,0 0-1,0-1 0,0 1 1,0-1-1,-1 1 0,1 0 0,0-1 1,0 1-1,-1 0 0,1-1 1,0 1-1,0 0 0,-1-1 1,1 1-1,0 0 0,-1 0 0,1-1 1,0 1-1,-1 0 0,1 0 1,-1 0-1,1-1 0,0 1 0,-1 0 1,1 0-1,-1 0 0,1 0 1,0 0-1,-1 0 0,1 0 0,-1 0 1,1 0-1,0 0 0,-1 0 1,1 0-1,-1 0 0,1 0 1,0 0-1,-1 1 0,1-1 0,-1 0 1,-22 10 1508,-12 12-726,1 2 0,0 1 0,2 2 0,1 1 1,-31 38-1,53-55-832,1 0 0,0 1 1,1 0-1,0 0 0,1 1 0,0 0 1,1 0-1,1 0 0,0 0 1,1 1-1,0 0 0,1 0 0,0-1 1,1 1-1,1 0 0,0 0 0,1 0 1,1 0-1,0 0 0,1 0 1,0-1-1,1 1 0,1-1 0,9 21 1,-4-16-44,0 1 0,1-2 0,1 1 1,1-1-1,0-1 0,30 28 1,-2-9-14,67 45 0,-74-57 53,-2 1 0,-1 2 0,-1 1 0,-1 1 0,-2 2 0,38 51 0,-55-66 6,-1 1 1,-1 0 0,0 1 0,-1 0 0,-1 0 0,5 22 0,-9-28 8,0 0 0,0 0 0,-1 1 0,-1-1 0,0 0 0,0 1 0,-1-1-1,-1 0 1,0 1 0,0-1 0,-5 11 0,6-18-15,-1 1-1,-1-1 1,1 1 0,0-1-1,-1 0 1,0 0-1,0-1 1,0 1-1,0 0 1,-1-1 0,0 0-1,1 0 1,-1 0-1,0 0 1,0-1 0,-1 1-1,1-1 1,0 0-1,-1 0 1,0-1-1,1 1 1,-1-1 0,0 0-1,0 0 1,1-1-1,-1 0 1,-10 0-1,6 0-16,0-1 0,0 0 0,0-1-1,0 0 1,0 0 0,0-1 0,0 0-1,1-1 1,0 0 0,-1 0-1,2-1 1,-1 0 0,0 0 0,-7-8-1,0-1-4,1 0 0,1-2 1,0 1-1,2-2 0,-1 1 0,2-1 0,0-1 0,-8-22 0,14 31-16,1-1 0,0 0 0,0-1-1,1 1 1,0 0 0,1-1 0,0 1 0,1-1-1,0 1 1,1-1 0,0 1 0,0 0 0,1-1 0,1 1-1,0 0 1,0 0 0,5-11 0,6-4 0,0 1 1,1 0-1,2 1 1,0 1-1,2 1 1,0 0-1,1 1 1,1 1-1,1 1 1,42-26-1,-41 29 44,-1-2 0,-1 0 0,0-2 0,-1 0 0,-1-1 0,-1-1 0,-1-1 0,0 0-1,-2-1 1,-1-1 0,20-44 0,-30 55 103,0-1 1,-1 0-1,0 1 1,-1-1-1,-1 0 0,0 0 1,-1 0-1,-1 0 0,0 0 1,-1 0-1,0 0 0,-1 0 1,0 1-1,-2-1 1,1 1-1,-1 0 0,-1 0 1,-1 1-1,0 0 0,0 0 1,-1 0-1,0 1 0,-13-13 1,14 18-65,0 0 0,0 0 0,0 1 0,-1 0 0,0 0 1,0 0-1,0 1 0,0 1 0,-1-1 0,1 2 0,-1-1 0,0 1 0,0 0 1,0 1-1,0 0 0,-13 0 0,-10 2-305,-1 1 0,1 2-1,-35 8 1,60-11 120,5-1-68,0 1 0,-1-1 1,1 1-1,0-1 0,0 1 0,-1 0 1,1 0-1,0 0 0,-3 2 1,4-3 92,1 1 1,0 0 0,0-1 0,0 1 0,-1 0 0,1 0 0,0-1 0,0 1 0,0 0 0,0 0-1,0-1 1,0 1 0,1 0 0,-1 0 0,0-1 0,0 1 0,0 0 0,1 0 0,-1-1 0,0 1 0,1 0-1,-1-1 1,0 1 0,1-1 0,-1 1 0,1 0 0,-1-1 0,1 1 0,0-1 0,0 1 0,25 27-1390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0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65 171 5185,'-52'-1'2195,"52"1"-1993,-1 0-1,0 0 0,1 0 0,-1 0 1,1 0-1,-1 0 0,1 0 0,-1-1 1,1 1-1,-1 0 0,1 0 1,-1 0-1,1-1 0,0 1 0,-1 0 1,1-1-1,-1 1 0,1 0 1,0-1-1,-1 1 0,1 0 0,0-1 1,-1 1-1,1-1 0,0 1 0,-1-1 1,1 1-1,0-1 0,0 1 1,0-1-1,0 1 0,-1-1 0,1 1 1,0-1-1,0 1 0,0-2 1,0 2-49,0-1 1,0 0 0,0 1 0,0-1 0,0 0 0,1 0 0,-1 1-1,0-1 1,0 1 0,0-1 0,1 0 0,-1 1 0,0-1 0,1 0-1,-1 1 1,0-1 0,2 0 0,150-30 472,-73 13-373,-8 0 107,0 4-1,131-11 1,-65 19 34,41-1 992,-200-2-591,-18 2-714,-1 3 1,-47 0-1,39 3-182,0 2 1,-51 8-1,75-5 52,1 1 0,0 1 1,0 1-1,0 1 0,-43 22 0,46-19 42,13-8-12,0 1 0,1 0 0,0 0 0,0 0 1,0 1-1,0 0 0,1 0 0,0 1 1,0 0-1,0 0 0,1 0 0,0 1 0,-5 7 1,-5 21-28,0 0 1,3 1 0,0 0 0,3 1 0,-9 66 0,16-89 39,1 0 0,0 0 0,1 1 0,0-1 0,4 18 0,-4-31-16,0-1-1,1 0 1,-1 1 0,0-1 0,1 1 0,-1-1 0,0 1-1,1-1 1,-1 0 0,0 1 0,1-1 0,-1 0-1,1 0 1,-1 1 0,1-1 0,-1 0 0,1 0-1,-1 0 1,1 1 0,-1-1 0,1 0 0,-1 0 0,1 0-1,-1 0 1,1 0 0,0 0 0,20-1 33,-12 1-69,21 0 12,66-4-50,-61 1 73,0 2 0,1 2 0,60 8 0,-77-5 23,0 0 0,0 2-1,0 0 1,-1 0 0,0 2-1,-1 0 1,0 1-1,24 17 1,-12-4 15,-1 1-1,37 37 1,-55-49 0,-1 0 1,0 0-1,0 1 1,-1 0-1,-1 0 1,0 1-1,-1 0 1,0 0-1,5 16 1,-10-24-10,0 1 1,0 0 0,-1-1 0,1 1-1,-1 0 1,-1 0 0,1-1-1,-1 1 1,0 0 0,0-1 0,0 1-1,-1-1 1,0 1 0,0-1-1,0 0 1,-1 0 0,0 0 0,0 0-1,0 0 1,0 0 0,-1-1 0,0 0-1,0 1 1,0-2 0,-8 7-1,-5 2-32,-1 0 0,0-1 0,-1-1 0,0 0-1,-31 10 1,5-5-510,0-1 0,-1-3 1,0-1-1,-73 5 0,117-14 322,0-1 0,0 0 0,0 1 0,0-1 0,0 0 0,0 0-1,0-1 1,0 1 0,0 0 0,0-1 0,0 1 0,0-1 0,1 1 0,-1-1 0,0 0 0,0 0 0,1 0 0,-1 0 0,0 0 0,1 0 0,-2-2 0,1-16-1323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1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121 119 7658,'4'-3'445,"0"0"0,0 0 1,0 0-1,0 0 0,1 1 1,-1-1-1,1 1 0,0 0 1,-1 1-1,1-1 1,0 1-1,0 0 0,0 0 1,9 0-1,6 1-134,0 0-1,30 6 1,4 0 682,-34-5-778,157 1 1055,-148-3-1047,1-2-1,-1 0 1,55-16 0,-84 19-189,1 0 1,0 0 0,0-1 0,0 1 0,0 0 0,-1-1-1,1 1 1,0 0 0,0-1 0,0 1 0,-1-1-1,1 1 1,0-1 0,-1 0 0,1 1 0,-1-1-1,2-1 1,-2 2-9,0-1 1,0 1-1,0-1 0,0 1 0,0 0 0,0-1 0,0 1 0,0-1 1,0 1-1,-1-1 0,1 1 0,0 0 0,0-1 0,0 1 0,-1-1 1,1 1-1,0 0 0,0-1 0,-1 1 0,1 0 0,0-1 0,-1 1 1,1 0-1,0 0 0,-1-1 0,-37-18 614,30 15-775,5 2 138,-9-3 13,0 0-1,0 0 1,0 1-1,-1 1 1,0 0-1,-13-1 1,4 2-17,0 1 0,0 1-1,0 1 1,0 1 0,1 1 0,-1 1 0,1 0 0,-1 2 0,2 1 0,-27 11 0,40-14-11,0-1-1,0 1 1,1 1 0,-1-1 0,1 1-1,0 1 1,1-1 0,-1 1 0,-6 8 0,4-2-20,0 0 1,1 0 0,0 0 0,-8 23 0,3 1-32,2 0 1,-11 74-1,3 123 54,13-128 24,5-101-26,-1 0 1,1 0-1,-1 0 1,1 1-1,1-1 1,-1 0-1,1 0 1,-1 1 0,1-1-1,0 0 1,1 0-1,-1 0 1,1 0-1,-1 0 1,1 0-1,1-1 1,2 6 0,-3-5-6,7 4-11,-8-8 15,-1 0-24,0 0-15,10 3-97,204 56-308,-186-50 396,-1 1 1,1 1-1,-2 2 0,0 0 1,25 18-1,-32-18 55,-2 0 0,1 1 1,-1 1-1,-1 0 0,-1 1 0,0 1 1,15 24-1,-24-33 28,-1 1-1,-1-1 1,0 1 0,0 0-1,5 19 1,-8-25-5,0 1 0,-1 0 0,1-1 0,-1 1 0,0 0 0,0-1 0,0 1 0,-1 0 0,1-1 0,-1 1 0,0 0 0,0-1 0,0 1 0,0-1 0,-1 0 0,0 1 0,1-1 0,-1 0 0,-4 5 0,-7 7 49,-1-1 0,0 0-1,-1-1 1,-1-1 0,0 0 0,-1-1-1,0-1 1,0 0 0,-1-1 0,0-1-1,-1-1 1,0-1 0,-21 5 0,12-6-98,0 0 1,0-2-1,0-1 1,-1-1-1,1-2 1,0 0-1,0-2 1,-47-11-1,-48-16-2240,120 29 2016,0 0 0,0 0 0,0 0 0,0 0-1,1-1 1,-1 1 0,0-1 0,1 1 0,0-1 0,-1 0 0,1 0-1,0 0 1,0-1 0,0 1 0,-3-4 0,-6-15-945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3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941 21 5161,'0'0'260,"-1"-1"0,1 0-1,-1 0 1,1 0 0,0 1 0,-1-1-1,1 0 1,-1 0 0,0 1 0,1-1-1,-1 0 1,1 1 0,-1-1 0,0 1-1,0-1 1,1 1 0,-1-1 0,0 1 0,0-1-1,0 1 1,1 0 0,-1-1 0,0 1-1,0 0 1,0 0 0,0 0 0,0 0-1,-1 0 1,-33-4 989,26 4-684,-40-3 553,0 4 0,-88 10-1,-94 30 694,229-41-1800,-51 11 194,1 2 0,0 2 0,-65 29 0,113-42-209,0-1 0,0 2 0,0-1 0,1 0 0,-1 1-1,1-1 1,-1 1 0,1 0 0,-6 7 0,6-5-14,0 0 0,1 0 0,-1 0 1,1 1-1,0-1 0,0 1 0,-1 8 0,-4 31-126,-4 70 1,7-57 95,-4 429-50,7-114 136,-20-31 58,12-278-68,5-48-28,2 0 0,0 1 0,0 21 0,2-36-6,1 1-1,-1-1 0,0 0 1,1 0-1,0 0 0,0 1 1,0-1-1,0 0 1,1 2-1,-2-3 1,1 0 1,-1-1-1,0 1 1,1-1-1,-1 1 1,0-1-1,1 0 1,-1 1-1,1-1 0,-1 1 1,1-1-1,-1 0 1,1 1-1,-1-1 1,1 0-1,-1 1 1,1-1-1,-1 0 0,1 0 1,-1 0-1,1 1 1,0-1-1,-1 0 1,1 0-1,-1 0 1,1 0-1,0 0 1,-1 0-1,1 0 0,-1 0 1,1-1-1,0 1 1,-1 0-1,1 0 1,-1 0-1,1 0 1,-1-1-1,1 1 1,19-10-166,-14 7 171,1 0 0,-1-1 1,11-7-1,22-23-4,-19 15 3,34-24 0,-19 20 36,2 1 0,1 2 0,1 2 0,0 1 0,1 2 1,1 2-1,0 2 0,1 1 0,0 2 0,0 3 1,1 1-1,47 1 0,-90 3-105,0 0 0,1 0 0,-1 0 1,0 0-1,0 0 0,1 0 0,-1 0 0,0 0 0,0 0 0,1 0 1,-1 0-1,0 0 0,0-1 0,1 1 0,-1 0 0,0 0 0,0 0 0,0 0 1,1-1-1,-1 1 0,0 0 0,0 0 0,0 0 0,0-1 0,1 1 1,-1 0-1,0 0 0,0 0 0,0-1 0,0 1 0,0 0 0,0 0 1,0-1-1,0 1 0,0 0 0,0-1 0,0 1 0,0 0 0,0 0 1,0-1-1,0 1 0,0 0 0,0 0 0,0-1 0,0 1 0,0-1 1,-2 0-660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3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6785,'0'-10'3017,"10"1"-1489,3 2-255,4 0-185,4 2-232,0 0-160,2 1-104,1 2-216,4 1-87,7 1-193,-2-4-32,9-1-40,2 0 0,3-4 8,2 2 16,5 0-440,4-2-433,3 2 513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 6777,'-5'7'8549,"-3"13"-6862,-4 28-1145,-24 78 83,-2-19-857,-5-2 0,-5-1 1,-67 106-1,96-182-819,4-6 436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4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7098,'6'2'959,"0"0"1,-1 0-1,1 1 1,0 0 0,-1 0-1,8 5 1,-9-5-791,0 0-1,-1 1 1,1 0-1,-1-1 1,0 1-1,0 1 1,0-1-1,0 0 1,-1 1-1,1-1 1,-1 1 0,2 9-1,25 107 944,-20-79-611,26 79 0,-15-76-465,1 0-1,2-2 1,49 71 0,-69-110-188,0 0 1,0 0 0,0-1 0,1 1 0,-1-1-1,1 1 1,-1-1 0,6 3 0,-7-6 5,-1 1 0,1 0 0,0-1 0,-1 1 0,1-1 0,0 0 0,0 0 1,-1 1-1,1-1 0,0 0 0,0-1 0,-1 1 0,1 0 0,0 0 0,0-1 0,-1 1 0,1-1 0,0 1 1,-1-1-1,1 0 0,-1 0 0,1 0 0,-1 0 0,1 0 0,0-1 0,25-18-1071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5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5617,'11'30'5514,"2"5"-3900,-3 13-324,-3 0-1,2 71 1,-10 101 382,0-179-1343,0 6-32,0 305 798,6-314-971,-4-37-125,-1 0 1,0 1-1,0-1 0,1 0 1,-1 0-1,1 0 1,-1 0-1,0-1 0,1 1 1,0 0-1,-1 0 1,1 0-1,0 0 0,-1 0 1,1-1-1,0 1 1,0 0-1,0-1 1,0 1-1,-1-1 0,1 1 1,0-1-1,0 1 1,0-1-1,0 1 0,0-1 1,0 0-1,3 1 1,-3-1-68,-1 0 2,4-1 6,164-24-31,-69 7 161,-98 18-66,27-4-323,32-10 0,-51 11-120,0 0-1,0-1 1,0 0 0,-1 0-1,1-1 1,-1 0-1,11-9 1,2-5-372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5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 5553,'1'0'532,"0"1"0,-1 0 0,1-1 0,0 1 0,0 0 0,-1-1 0,1 1 0,0 0 0,-1 0 0,1-1 1,-1 1-1,1 0 0,-1 0 0,1 2 0,4 15 2538,-4-11-3234,5 16 479,-1 0 1,-2 1 0,0-1-1,-1 1 1,-2 0 0,-4 43-1,-30 243 607,0-12-742,30-259-725,-1 1 0,-3-1 0,-1-1-1,-1 1 1,-3-2 0,-1 1 0,-22 41 0,10-27-322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05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1 472 8162,'23'-2'1454,"0"-1"0,0-2 0,28-8 0,34-8 382,113-20-240,260-22 1,-206 47-718,516-50 509,-296-11-1119,264-30 169,-621 98-291,226-27 365,-333 35-526,4-1 268,-10 0-225,-5 1-214,-3-4-3287,4 3 2672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49.59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9 129 6129,'-9'-73'3073,"41"73"-697,1-2-751,0 2-305,-1-3-288,-3-2-512,-6-1-127,9 3-217,-3-1-56,6 3-40,5-1-24,-6-3-552,4-6-345,0-3 489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3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 6689,'-2'15'7777,"-11"79"-5877,-2 4-780,4 1-1,5 0 1,6 100-1,1-167-942,-1-15-122,1 1 0,1 0 0,0-1 0,1 0 0,6 20 0,-7-32-52,0-1 0,0 0 0,0 0 0,0 0 0,0 0 1,1 0-1,0 0 0,0-1 0,0 1 0,0-1 0,0 0 0,1 0 0,-1 0 0,1-1 0,0 1 0,0-1 0,0 0 0,0 0 0,0 0 0,1 0 0,-1-1 0,1 1 0,-1-1 0,9 1 0,9-1 5,0 0 0,0-1 0,0-1 0,36-7 0,86-27 64,-130 30-150,-1 1-1,1-2 1,-1 0-1,0 0 1,-1-1 0,1-1-1,-2 0 1,18-15-1,-22 15-359,1 0-1,-1 0 1,0-1 0,-1 0-1,0 0 1,0-1 0,-1 0-1,0 0 1,-1 0-1,0 0 1,4-20 0,0-16-380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3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6825,'2'3'812,"0"-1"0,0 1 0,0-1 0,-1 1 0,1 0 0,-1 0 0,0 0 0,2 3 0,8 45 1330,-11-49-1937,4 35 468,-3 0 1,-1 0 0,-1 1 0,-9 46 0,0 24-149,-8 696-1,19-782-919,0 0 0,2 0 0,1-1 0,10 36 0,0-22-284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4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37 4217,'0'-1'356,"0"0"0,0-1 1,0 1-1,0 0 0,-1-1 0,1 1 1,0 0-1,-1-1 0,1 1 0,-1 0 1,1 0-1,-1-1 0,1 1 0,-1 0 1,0 0-1,0 0 0,0 0 0,0 0 1,1 0-1,-1 0 0,-1 0 0,1 0 1,0 1-1,-1-2 0,-1 1-10,0 0 0,0 0 0,-1 0 1,1 0-1,0 0 0,0 1 0,-1-1 0,1 1 0,-6 0 0,-4 1 203,-1 0 0,1 1 0,-25 8 0,7 1-165,0 1 0,2 2 0,0 0 1,0 2-1,-35 27 0,25-13-286,1 2-1,-62 66 1,82-78-117,-23 34 1,37-47-13,0-1 0,0 1 0,0 1 0,1-1 1,0 0-1,1 1 0,-1-1 0,1 1 0,-1 10 0,3-16 9,0-1 0,0 1 0,0 0 0,0 0 0,0-1 0,0 1 0,1 0 0,-1-1 0,1 1 0,-1 0 0,1-1 0,-1 1 0,1-1 0,0 1 0,0-1 0,0 1 0,0-1 0,0 0 0,0 1 0,0-1 0,2 2 0,0-2-12,0 1 0,-1 0 1,1-1-1,0 0 0,0 1 1,0-1-1,0 0 0,0-1 1,1 1-1,4 0 0,4 0-30,-1-1 1,0-1-1,1 0 0,-1 0 1,15-4-1,-8 0 55,0-2-1,0 0 1,0 0 0,-1-2 0,0 0-1,-1-1 1,0-1 0,0 0 0,-1-1-1,-1-1 1,0 0 0,-1-1 0,0 0-1,-1-1 1,-1-1 0,0 0-1,15-32 1,-21 40 24,1-5 37,0 1-1,-1-1 1,0 0 0,-1-1 0,-1 1 0,3-17 0,-4 19 856,-1 32-593,-1 21-263,-5 128 64,-4 66-21,0 2-24,3-165-53,-8 127 20,14-126 5,1-67-79,0 0 0,0 1 0,0-1 0,1 0 0,0 0 0,0 0 0,7 12 0,-9-18-4,0-1 0,1 1 0,-1 0 0,1 0 0,-1-1 0,1 1 0,-1 0 0,1 0 0,0-1 0,-1 1 0,1-1 0,0 1 0,-1-1 0,1 1 0,0-1 0,0 1 0,0-1 0,-1 0 0,1 1 0,0-1 0,0 0 0,0 1 0,0-1 0,0 0 0,0 0 0,0 0 0,-1 0 0,1 0 0,0 0 0,0 0 0,0-1 1,0 1-1,0 0 0,0 0 0,0-1 0,-1 1 0,1 0 0,0-1 0,0 1 0,0-1 0,-1 1 0,1-1 0,0 1 0,-1-1 0,1 0 0,0 1 0,0-2 0,31-28-691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1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122 797 5049,'-102'-10'2634,"101"10"-2571,0 0 1,1 0-1,-1 0 0,0 0 1,0 0-1,1 0 0,-1 0 0,0 0 1,0-1-1,1 1 0,-1 0 1,0 0-1,1-1 0,-1 1 1,0 0-1,1-1 0,-1 1 0,0-1 1,1 1-1,-1-1 0,1 1 1,-1-1-1,1 1 0,-1-1 1,1 0-1,-1 1 0,1-1 1,0 0-1,-1 1 0,1-1 0,0 0 1,0 1-1,-1-2 0,2 1 30,-1-1-1,0 1 1,1 0-1,0-1 1,-1 1-1,1 0 1,0 0-1,-1 0 0,1 0 1,0-1-1,1 0 1,1-1 243,24-44 1665,30-72 1,-38 76-1389,1 2 0,42-67 1,-20 51-159,1 1 0,74-71 0,-100 110-394,1 1 1,1 1-1,1 0 0,0 2 0,1 0 1,0 2-1,1 0 0,0 1 0,1 1 1,41-10-1,-55 17-38,1 0 1,0 1 0,-1 0 0,1 1-1,0 0 1,-1 0 0,1 1 0,17 4-1,-22-3-16,1-1 0,-1 2 0,0-1 0,0 0 0,0 1 0,0 0 0,0 0 0,-1 1 0,1-1 0,-1 1 0,0 0 0,0 0 0,-1 1 0,1-1 0,-1 1 0,3 4 0,2 5 11,-2 1 1,0-1-1,0 1 1,-2 0-1,0 1 1,0-1-1,-1 1 1,0 25-1,-1 6 87,-8 76 0,-2-64-33,-2-1 1,-3 0-1,-3 0 1,-1-1-1,-4-2 1,-38 78-1,-5-15 79,-137 191-1,184-284-123,-6 8 57,-2 0 0,-1-1 0,-40 38 0,42-55-36,24-15-56,-1 0 1,1 0-1,0 0 0,0 0 1,0 0-1,0 0 0,0 0 1,-1 0-1,1 0 0,0 0 1,0 0-1,0 0 0,0 0 1,0 0-1,0-1 0,-1 1 1,1 0-1,0 0 0,0 0 1,0 0-1,0 0 1,0 0-1,0-1 0,0 1 1,0 0-1,0 0 0,0 0 1,0 0-1,0 0 0,0-1 1,0 1-1,-1 0 0,1 0 1,0 0-1,0 0 0,1 0 1,-1-1-1,0 1 0,0 0 1,0 0-1,0 0 1,0 0-1,0 0 0,0-1 1,0 1-1,0 0 0,0 0 1,0 0-1,0 0 0,0 0 1,0 0-1,1-1 0,-1 1 1,0 0-1,0 0 0,0 0 1,63-19 55,-25 6-29,0 1 0,0 2 0,43-6 0,-32 13-5,1 3 0,66 7 0,-25 0 8,-83-7-130,0 0 0,0 0 1,0-1-1,0 0 0,-1 0 0,1-1 1,0 0-1,0 0 0,10-6 0,-7 3-355,0-2-1,-1 1 0,-1-1 0,1-1 0,14-14 0,16-24-330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2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4689,'1'-1'500,"0"0"0,0-1 0,0 1 0,1 0 0,-1 0 0,0 0 0,1 0 0,-1 0 0,0 1 0,1-1 0,-1 0 0,1 1 0,0-1 0,-1 1 0,1-1 0,-1 1 0,1 0 0,0 0 0,-1 0 0,1 0 0,-1 0 0,3 0 0,-3 9 903,18 273 1763,1 20-1787,23-53-1102,7 59-127,-48-283-288,-1 1 1,-1 0 0,-2 0 0,-6 39 0,1-33-1468,-15 45 0,10-48 837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2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21 327 6897,'-20'0'5464,"41"-9"-2107,-10 5-3602,70-19 1582,1 4 0,115-14 0,-154 27-1013,440-44 1130,-314 35-1238,-24 2-70,784-89 471,-841 89-587,12-4 38,161-5 0,-252 22-44,1-1-61,-1 2-1,0-1 1,0 1 0,16 3 0,-23-3-2,0-1 1,0 1 0,0 0 0,0 0 0,-1 0 0,1 0-1,0 0 1,0 0 0,-1 0 0,1 1 0,0-1-1,-1 0 1,0 1 0,1-1 0,-1 1 0,0 0 0,0 0-1,0-1 1,0 1 0,0 0 0,0 0 0,0 0 0,-1 0-1,1 0 1,0 0 0,-1 3 0,1 35-284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4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16 6561,'-8'0'7106,"4"0"-2948,13 2-3457,-5-1-467,40 4 480,83 1 0,-99-6-532,0-1 0,48-8 0,-42 8-68,3 0-549,-36 1 174,1-1 1,0 1 0,0 0-1,-1-1 1,1 1-1,0-1 1,-1 1-1,1-1 1,0 0 0,-1 0-1,1 0 1,-1 0-1,0 0 1,1 0 0,1-1-1,-1-3-534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5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7 134 8666,'-2'-2'391,"2"0"-1,-1 0 1,0 0 0,0-1-1,1 1 1,-1 0 0,1 0 0,-1 0-1,1-1 1,0 1 0,0 0 0,0 0-1,0 0 1,1-1 0,0-2-1,0 2-250,0 1 0,0 0-1,0 0 1,1 0-1,-1 1 1,1-1-1,-1 0 1,1 0-1,-1 1 1,1-1 0,0 1-1,0 0 1,0-1-1,0 1 1,3-1-1,19-11 495,39-13 0,-54 22-612,1 2-1,-1-1 0,1 1 0,0 1 0,0 0 1,-1 0-1,18 1 0,35 6-171,-1-3 0,1-3 0,72-9 0,-71 2-713,-3 0 294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6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51 4313,'-25'-20'12161,"20"11"-9871,10 6-2213,13-2-34,1 1-1,0 0 0,0 2 0,0 0 0,1 1 0,-1 1 1,19 2-1,54-1 129,-36-1-65,79 10 1,-119-8-82,-1 1 0,0 1 0,0 0 0,0 1 0,-1 0 0,0 1 0,0 1 0,0 0 0,24 17 1,-33-20 3,0 1 0,0-1 0,0 1 0,-1-1 0,0 1 0,7 11 0,-10-14-5,0 0-1,0 1 1,0-1-1,0 0 1,0 1-1,0-1 1,-1 0-1,0 1 1,1-1 0,-1 1-1,0-1 1,0 1-1,0-1 1,0 1-1,-1-1 1,1 0-1,-1 1 1,1-1-1,-1 0 1,0 1-1,-1 2 1,-2 2 61,-1-1 0,1 0 0,-1 0 0,0 0 0,-1-1 1,1 0-1,-12 9 0,-2-1 143,-28 15 1,30-19-148,-1-2 1,0 0-1,-27 6 1,32-11-78,0 2 1,0 0-1,0 0 0,1 1 1,-1 1-1,1 0 0,1 0 1,-21 16-1,30-21-23,1 0 1,0 0-1,0 0 0,0 1 1,-1-1-1,1 0 0,0 1 1,1-1-1,-1 0 0,0 1 1,0-1-1,1 1 0,-1-1 1,0 1-1,1 0 0,0-1 1,-1 1-1,1-1 0,0 1 1,0 0-1,0-1 0,0 1 1,0 0-1,0 1 0,2 0-18,-1 0 0,0 0 1,0 0-1,1 0 0,0 0 0,-1-1 0,1 1 0,0-1 0,1 1 0,-1-1 0,4 4 0,7 4-61,-1-1 0,2-1 0,27 14 0,54 20-18,-41-20 90,58 35-1,-96-48 34,-1 1 0,0 1 0,0 0-1,-1 1 1,-1 1 0,0 0 0,21 28 0,-29-33 12,0-1 0,-1 1 0,0 0 0,0 1 1,0-1-1,-1 1 0,-1-1 0,1 1 0,-1 0 0,-1 0 1,0 0-1,0 0 0,-1 0 0,0 0 0,-2 17 1,0-15 20,-1 0 0,0-1 0,-1 1 0,0-1 0,0 0 0,-1 0 0,-1 0 0,1-1 0,-2 0 1,1 0-1,-1 0 0,-15 14 0,4-7-23,0-2 0,-1 0 0,0-1 0,-1 0 0,-1-2 1,-24 10-1,-136 43-1558,-9 3-2463,143-43 3446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7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15 323 7738,'-1'0'201,"0"1"1,0-1 0,0 1-1,0-1 1,0 1 0,0 0 0,0-1-1,0 1 1,1 0 0,-1 0-1,0-1 1,0 1 0,1 0-1,-1 0 1,1 0 0,-1 1-1,1-1-106,0-1-1,0 0 0,0 1 1,0-1-1,0 0 0,1 1 1,-1-1-1,0 0 0,0 1 1,1-1-1,-1 0 0,0 0 1,0 1-1,1-1 0,-1 0 1,0 0-1,1 1 0,-1-1 1,0 0-1,1 0 0,-1 0 1,0 0-1,1 1 0,-1-1 1,0 0-1,1 0 0,-1 0 1,1 0-1,-1 0 0,45 3 1891,-44-3-2048,325-22 3210,-211 10-2552,1563-153 2050,-733 59-1857,-943 106-786,173-17 255,-173 18-239,-1-1 0,0 0 1,1 0-1,-1 0 1,0-1-1,1 1 1,-1 0-1,0 0 0,0-1 1,1 1-1,-1-1 1,0 1-1,2-2 0,-3 2-18,0-1-1,0 1 1,0-1-1,0 0 1,0 1-1,0-1 1,0 1-1,0-1 1,-1 1-1,1-1 1,0 1-1,0-1 1,0 0-1,-1 1 1,1-1-1,0 1 1,-1 0-1,1-1 1,0 1-1,-1-1 1,1 1-1,-1-1 1,1 1-1,-1 0 1,1-1-1,-1 1 1,-2-1-158,0-1 1,0 1-1,1 1 0,-1-1 1,0 0-1,0 1 1,0-1-1,0 1 1,0 0-1,0 0 0,0 0 1,0 1-1,0-1 1,-5 2-1,5-2 37,-55 11-760,51-9 756,-1 1 1,1 0 0,-13 8-1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50.020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69 172 4953,'2'0'252,"16"4"1365,-1-2 1,1-1 0,32 0-1,-45-2-1517,0 1 0,0-1 0,0-1 0,1 1 1,-2 0-1,1-1 0,0 0 0,0 0 0,0-1 0,-1 1 0,1-1 0,-1 0 0,0 0 0,0-1 0,0 1 0,-1-1 0,6-6 0,-5 6-20,-1-1 0,0 0 0,0 1 0,0-1 0,-1 0 0,1 0 0,-1 0 0,3-11 0,-5 14-46,0 0 1,0-1-1,0 1 0,0 0 0,0-1 0,-1 1 0,1-1 1,0 1-1,-1 0 0,0 0 0,0-1 0,0 1 1,0 0-1,0 0 0,0 0 0,0 0 0,-1 0 0,1 0 1,-1 0-1,1 0 0,-1 1 0,0-1 0,-2-1 1,1 0-2,-1 0 0,1 1 0,-1-1 0,0 1 0,0 0 1,0 0-1,0 0 0,0 0 0,0 1 0,0 0 0,0 0 1,-1 0-1,1 0 0,0 1 0,-1-1 0,1 1 0,0 0 1,-1 1-1,1-1 0,-1 1 0,1 0 0,0 0 0,0 0 0,0 0 1,-1 1-1,1 0 0,1 0 0,-1 0 0,0 0 0,-7 6 1,1 0 44,0 0 1,1 1 0,0 1 0,1-1 0,-1 1 0,2 1-1,-1 0 1,2 0 0,-9 17 0,6-7 27,1 0 1,-10 38 0,16-52-112,1 1 1,0-1 0,0 1-1,0-1 1,1 1 0,0 0-1,0-1 1,1 1 0,0-1 0,1 1-1,4 14 1,-3-17-37,0-1 0,0 1 0,1-1 0,0 0 0,0 0 0,0 0 0,0 0 0,0-1 0,1 1 0,0-1 0,0 0 0,-1-1 0,2 1 0,-1-1 0,0 0 0,0 0 0,1-1 0,-1 1 0,1-1 0,-1-1 0,1 1 0,-1-1 0,1 0 0,0 0 0,6-1 0,14-7-836,10-4 370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2T19:22:19.90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197 265 6585,'29'-21'1304,"62"-32"0,-90 52-1270,0 1 0,-1 0 1,1-1-1,0 1 1,0 0-1,0 0 0,-1 0 1,1 0-1,0-1 1,0 1-1,0 1 1,0-1-1,0 0 0,-1 0 1,1 0-1,0 0 1,0 0-1,0 1 0,0-1 1,-1 0-1,1 1 1,0-1-1,0 1 0,-1-1 1,1 1-1,0-1 1,-1 1-1,1-1 0,0 1 1,-1 0-1,1-1 1,-1 1-1,1 0 0,-1-1 1,0 1-1,1 0 1,-1 0-1,0 0 1,1-1-1,-1 3 0,2 3 141,-1 1 1,0 0-1,0-1 0,0 11 0,0-3 141,2 67 1485,-7 102 1,-1 21 178,12-22-1115,8 0 0,45 208-1,-46-314-463,-5 1-1,1 147 1,-10-195-255,3 0-1,5 34 1,-8-62-162,0 0-1,0 0 0,1 0 0,-1 1 0,0-1 1,0 0-1,0 0 0,1 0 0,-1 0 1,1 0-1,-1 1 0,1-1 0,-1 0 1,1 0-1,-1 0 0,1 0 0,0 0 0,0-1 1,-1 1-1,3 1 0,-1-2-21,1 0-1,-1 0 1,1 0-1,-1-1 1,1 1-1,-1-1 1,1 0-1,-1 0 1,0 0-1,3-1 1,13-5 120,92-38-160,66-24 18,5 14 52,3 7 0,2 8 0,192-15 0,44 31 49,-347 26-9,-1 2 1,1 4 0,114 26-1,-128-13 108,-61-21-136,0 0-1,0 0 0,1 0 1,-1 0-1,0 0 1,0 0-1,0 0 0,0 0 1,1 0-1,-1 0 0,0 0 1,0 0-1,0 0 1,1 0-1,-1 0 0,0 0 1,0 0-1,0 0 1,0-1-1,1 1 0,-1 0 1,0 0-1,0 0 1,0 0-1,0 0 0,1 0 1,-1-1-1,0 1 1,0 0-1,0 0 0,0 0 1,0 0-1,0-1 1,0 1-1,0 0 0,1 0 1,-1 0-1,0 0 0,0-1 1,0 1-1,0 0 1,0 0-1,0 0 0,0-1 1,0 1-1,0 0 1,0 0-1,0 0 0,0-1 1,0 1-1,-1 0 1,1 0-1,0 0 0,0-1 1,-3-17 89,1 12-66,-22-125-51,6 0 1,-1-167-1,2-249 67,20 469-33,23-152-1,-10 123-17,-15 91 22,2 0 1,-1 0 0,2 1-1,0-1 1,0 1 0,2 0-1,0 0 1,11-18 0,-17 32-1,0 1 0,0-1 1,0 1-1,0-1 1,0 1-1,0-1 1,-1 1-1,1-1 1,0 1-1,0-1 1,0 1-1,0-1 0,-1 1 1,1-1-1,0 1 1,0 0-1,-1-1 1,1 1-1,0-1 1,-1 1-1,1 0 1,0-1-1,-1 1 0,1 0 1,-1 0-1,1-1 1,-1 1-1,1 0 1,-1 0-1,1 0 1,0-1-1,-1 1 1,1 0-1,-1 0 0,1 0 1,-1 0-1,1 0 1,-1 0-1,1 0 1,-1 0-1,1 0 1,-2 0-1,-96 2-4,-105 15 0,165-13-15,-481 65 0,322-40 51,-512 84 154,607-96-147,-24 2-232,-1-6-1,-1-5 0,-131-9 1,243 0-33,3 1-234,0-1 1,-20-4-1,30 4 373,0 1 0,0-1 0,0 0 0,0 0 0,0-1-1,0 1 1,1-1 0,-1 1 0,0-1 0,1 0-1,-1 0 1,1 0 0,0 0 0,0 0 0,-4-5-1,-6-20-303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1.4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3517 498 4473,'0'0'340,"0"0"0,1-1-1,-1 1 1,0-1 0,1 1 0,-1 0 0,0-1-1,0 1 1,1-1 0,-1 1 0,0-1 0,0 1 0,0-1-1,0 1 1,1-1 0,-1 1 0,0-1 0,0 1-1,0-1 1,0 1 0,0-1 0,0 1 0,-1-1 0,1 0-1,-16-12 3177,-17-7-3098,0-3 0,-35-31 0,16 12-288,-2 4 0,-2 1-1,-1 3 1,-123-52 0,109 61-85,-2 4 0,-127-20 0,186 39-44,-118-19-6,-1 5 0,0 7 0,-1 5 0,-168 17 1,205 1-8,-104 30 1,50-10 4,23-1-21,-194 75 0,283-93 34,-183 78 2,179-77-20,0 1 0,2 3 1,0 1-1,1 2 1,-71 54-1,77-47-4,0 1-1,2 1 1,2 2 0,1 1-1,1 1 1,-34 61 0,55-80-79,-7 11 193,13-27-197,1 1 0,-1-1 1,0 0-1,0 0 0,0 0 0,0 0 0,0 0 1,0 0-1,0 0 0,0-1 0,0 1 0,0 0 1,-1 0-1,1-1 0,0 1 0,-1-1 0,-1 1 1,-3-2-4930,4-1 3342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2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0 2985,'0'0'1292,"0"2"-253,-8 45 217,-3 0-1,-23 67 1,-29 123 690,11-28-1114,37-165-517,2 1-1,2 0 0,-8 77 1,19-121-312,0-1 0,0 1 0,0 0 0,-1 0 0,1 0 0,1 0 0,-1-1 0,0 1 0,0 0 0,0 0 0,0 0 1,0-1-1,1 1 0,-1 0 0,0 0 0,1 0 0,-1-1 0,1 1 0,-1 0 0,0-1 0,1 1 0,0 0 0,-1-1 0,1 1 0,-1-1 0,1 1 0,0-1 0,-1 1 1,1-1-1,0 1 0,0-1 0,-1 0 0,3 1 0,5-4 368,22-2-202,0-2 0,0 0 0,40-17 0,170-68-47,-146 54-1039,-43 17 581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5.1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92 125 3625,'-75'-40'1939,"59"29"2738,15 3-2822,15 2-1589,-13 6-120,26-7 34,1 1 1,54-3-1,-46 5-18,-14 3-38,0 0-1,0 1 1,33 5 0,-46-4-161,-1 0 0,1-1 0,0 0 0,-1-1 0,1 0 0,-1 0 0,10-3 0,-17 3-106,0 1 0,-1-1 1,1 1-1,0-1 1,0 1-1,0-1 0,-1 0 1,1 0-1,0 1 1,-1-1-1,1 0 1,-1 0-1,1 0 0,-1 1 1,1-1-1,-1 0 1,1 0-1,-1 0 0,1-2 1,-1 3 112,3-14-1040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5.4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84 110 5849,'-71'-110'2505,"71"112"-1297,0 0-104,0 3-280,-2-5-239,0 0-369,0 0-120,1 0-88,-1 0-24,0 2-32,0 1 24,2-1-729,0 7 561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5.8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3713,'79'112'2048,"-76"-114"33,4 1-1473,-2-1 0,-5 2-248,0-2-224,0 0-112,0 1-40,0-1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7.0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78 3737,'-7'-5'284,"6"4"-172,-1 1-1,1-1 1,0 0 0,-1 1-1,1-1 1,0 0 0,0 0-1,0 0 1,0 0 0,0 0-1,0-1 1,0 1 0,-1-2-1,3 2-16,0 1-1,0-1 1,0 0-1,0 0 1,0 1-1,0-1 1,1 0 0,-1 1-1,0-1 1,0 1-1,0-1 1,1 1-1,-1 0 1,0-1-1,0 1 1,1 0-1,-1 0 1,0 0-1,2 0 1,147-38 3451,-124 34-3243,-1 0 1,1 2-1,0 1 1,0 1-1,27 4 0,-50-3 736,-15 1-824,-30 4-251,27-3 44,4-1 0,0 0 0,0 1 1,0 0-1,1 1 0,-13 6 0,10-4 2,1 0 0,-1 0 0,-1-2 0,1 1 0,-1-2 0,-22 4 0,30-6-10,0 1 1,0-1-1,0 1 1,0 1-1,1-1 1,-1 1-1,1 0 1,-1 0-1,1 1 1,-9 7-1,5-2 1,-1 1 0,1 0 0,-15 23 0,23-31-8,0-1 1,0 1-1,0-1 0,1 1 1,-1 0-1,0 0 0,0-1 0,1 1 1,0 0-1,-1 0 0,1 0 1,0 0-1,-1-1 0,1 1 0,0 0 1,1 0-1,-1 0 0,0 0 1,0 0-1,1-1 0,-1 1 1,1 0-1,0 0 0,-1 0 0,1-1 1,0 1-1,0 0 0,0-1 1,0 1-1,0-1 0,1 0 1,-1 1-1,0-1 0,1 0 0,-1 1 1,1-1-1,1 1 0,102 36-141,-28-11 111,-46-16 26,-14-6 3,31 16 0,-44-19 11,0 1 1,1 0 0,-1 0-1,0 0 1,-1 0 0,1 0 0,0 1-1,-1 0 1,0 0 0,0 0 0,4 6-1,-6-7 7,1 1 0,-1-1-1,0 0 1,-1 1 0,1-1 0,0 0-1,-1 1 1,0-1 0,0 1-1,0-1 1,0 1 0,-1-1 0,1 1-1,-1-1 1,0 0 0,0 1 0,0-1-1,0 0 1,-1 1 0,1-1-1,-1 0 1,0 0 0,0-1 0,-4 6-1,-2 3 24,-1-1-1,-1-1 1,0 1-1,-21 14 1,19-16-209,-1 0 1,0-2 0,-1 1 0,0-1 0,1-1-1,-2-1 1,-28 6 0,2-3-390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8.6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2538 5657,'-1'-2'249,"0"0"-1,1 0 0,-1 0 1,0 0-1,1 1 1,0-2-1,-1 1 0,1 0 1,0 0-1,0 0 1,0 0-1,0 0 0,0 0 1,0 0-1,1 0 1,0-2-1,12-35 782,-10 32-659,53-127 791,6 1 0,85-132 0,0 41-1128,271-319 0,-346 465-35,141-121 0,107-39-14,-232 177 9,-19 11 3,3 3 0,107-52 0,-74 54-9,107-51 0,-118 52 9,2 4 0,1 5 0,2 4 0,168-30 0,-19 37-7,-146 17 10,-56 5-3,0 2 1,70 10-1,91 24 5,-185-29 1,76 13 11,156 51 0,173 108 25,-403-167-37,0-1 1,1-1-1,51 10 1,-48-13 2,-1 2 0,53 19 0,-42-9 3,176 87 34,-184-84 5,40 34 1,14 9 310,20 15 215,-74-53-320,0-2 1,52 29 0,-42-28-94,-27-15-95,1-1 0,22 9-1,-23-10-19,-11-6-31,0 0 0,0 0 0,0 0 1,0 0-1,0 0 0,0 0 0,0-1 1,0 1-1,3 0 0,-4-1 33,-1 0 2,0 0 6,0 0-22,0 0-125,-6-2-4540,5 0 3393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9.0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 75 3833,'18'-66'1735,"-18"66"-1638,0-1 1,0 1 0,0-1-1,0 1 1,1-1-1,-1 1 1,0-1 0,0 1-1,1 0 1,-1-1-1,0 1 1,1-1 0,-1 1-1,0 0 1,1-1-1,-1 1 1,1 0-1,-1 0 1,0-1 0,1 1-1,-1 0 1,1 0-1,-1 0 1,1-1 0,-1 1-1,1 0 1,-1 0-1,1 0 1,-1 0 0,1 0-1,-1 0 1,1 0-1,-1 0 1,1 0-1,-1 0 1,1 0 0,-1 1-1,1-1 1,0 0-1,19 12 600,-16-9-604,4 0-49,-1 2-1,0-1 1,0 1-1,0 0 1,-1 0 0,0 0-1,0 1 1,7 9 0,29 29 91,-23-27-101,8 8 19,40 46 0,-60-63-34,-1 0 1,0 1-1,-1-1 0,0 1 0,0 1 0,-1-1 0,0 0 0,-1 1 0,0 0 1,4 19-1,-7-23-13,2 10 83,0 0 1,-2 0-1,-1 17 1,1-28-44,-1 0 0,0 1 0,0-1 0,-1 0 0,0 0 1,0 0-1,0 0 0,0-1 0,-1 1 0,0 0 0,0-1 0,0 0 0,-4 5 0,0-2-42,-1 0 0,1-1-1,-1 1 1,-1-1-1,1-1 1,-1 0 0,0 0-1,0-1 1,-1 0 0,1 0-1,-1-1 1,0-1 0,0 0-1,-16 2 1,-95 6-1987,55-3 1260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49.8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129 93 3385,'88'-83'1820,"-87"83"-1673,0-1-1,0 0 1,0 0 0,0 0-1,0 0 1,0 0 0,0 1-1,1-1 1,-1 1 0,0-1-1,0 1 1,1-1 0,1 0-1,-3 1-111,0 1 0,1-1 0,-1 0 0,0 0 0,1 0 0,-1 0 0,0 0 0,1 0 0,-1 0-1,0 0 1,0 1 0,1-1 0,-1 0 0,0 0 0,0 0 0,1 1 0,-1-1 0,0 0 0,0 0 0,1 1 0,-1-1-1,0 0 1,0 1 0,0-1 0,0 0 0,0 0 0,1 1 0,-1-1 0,0 1 0,0 17 1268,-3 36-202,-2-1 0,-3 1-1,-18 64 1,5-43-977,-3-1 0,-3 0 0,-40 74 0,63-140-230,0-1-1,-1 0 0,0 0 0,0 0 0,-1 0 0,-6 6 0,-8 1-170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50.547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112 0 12731,'-27'30'264,"12"-15"-152,1 1 1,1 0 0,-21 34 0,32-48-127,1 0 0,0 0 1,1 0-1,-1 0 1,0 0-1,0 1 0,1-1 1,-1 0-1,1 0 1,0 1-1,0-1 0,0 0 1,0 1-1,0-1 1,0 0-1,1 0 0,-1 1 1,1-1-1,-1 0 1,1 0-1,0 0 0,0 0 1,0 0-1,0 0 1,0 0-1,0 0 0,1 0 1,-1 0-1,3 2 1,4 3-37,1 0 0,0 0 1,0-1-1,0 0 1,10 5-1,-1-2 65,20 13-61,13 7 35,86 66 0,-134-93 48,0 1 0,-1-1 0,1 1 0,-1-1 0,1 1 0,-1 0 0,0 0 0,0 0 0,-1 0 0,1 0 0,0 1 0,-1-1 1,0 1-1,0-1 0,0 0 0,0 1 0,-1 0 0,1-1 0,-1 1 0,0 4 0,-1-3 69,1 0 0,-1 0 0,-1 0 0,1-1 1,-1 1-1,0 0 0,0-1 0,0 1 0,-1-1 0,1 0 0,-1 0 0,0 0 0,0 0 0,-6 4 1,-5 7-161,-2-2 0,0 0 0,0 0 0,-1-2-1,-1 0 1,0-1 0,0-1 0,-1 0 0,0-2 0,0 0 0,-26 5 0,7-5-830,2-2 371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0.1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28 1928,'-3'-6'91,"-6"-15"1069,31 42 462,226 207 3340,-191-179-4835,59 54-1522,-101-91 830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1.0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76 142 3265,'186'-93'6640,"-131"75"-5840,-45 16-651,0-1-1,0 0 1,0-1 0,0 0-1,14-8 1,-24 12-135,0 0 0,0 0 0,0 0-1,0 0 1,0 0 0,0 0 0,0 0 0,0 0 0,0 0-1,0 0 1,0 0 0,0 0 0,0 0 0,0 0 0,-1 0-1,1 0 1,0 0 0,0 0 0,0 0 0,0 0-1,0 0 1,0 0 0,0 0 0,0 0 0,0-1 0,0 1-1,0 0 1,0 0 0,0 0 0,0 0 0,0 0 0,0 0-1,0 0 1,0 0 0,0 0 0,0 0 0,0 0-1,0 0 1,0 0 0,0 0 0,0 0 0,0-1 0,0 1-1,0 0 1,0 0 0,0 0 0,0 0 0,0 0 0,0 0-1,0 0 1,0 0 0,0 0 0,0 0 0,0 0-1,0 0 1,0 0 0,0 0 0,0 0 0,0 0 0,0 0-1,-10-1 187,-13 4-207,10-1 21,-100 21 52,96-18-60,1 1-1,0 1 0,0 1 1,0 0-1,1 1 0,0 1 1,0 0-1,1 1 0,1 0 1,0 2-1,-16 18 0,24-26-17,1 1-1,0 0 1,0 0-1,0 0 0,1 0 1,0 1-1,-3 9 0,5-14 2,1 0 0,-1 0-1,1 0 1,0 0-1,-1 0 1,1 0 0,0 1-1,0-1 1,1 0-1,-1 0 1,0 0 0,1 0-1,-1 0 1,1 0-1,0 0 1,-1 0 0,1 0-1,0 0 1,0 0-1,0 0 1,1 0 0,-1-1-1,0 1 1,1 0 0,-1-1-1,1 1 1,3 2-1,15 8-38,0 0 0,1-2 0,38 15 0,-37-16 39,1 0-1,40 25 0,-56-29 19,0 1 0,0-1-1,0 1 1,-1 0 0,0 0 0,-1 1 0,1 0 0,-1 0-1,0 0 1,-1 1 0,0-1 0,4 11 0,-5-9 12,0-1 1,0 0 0,-1 1 0,0-1 0,0 1-1,-1 0 1,0 0 0,-1 15 0,-1-20-4,0 1 0,0 0 0,0 0 1,0 0-1,-1-1 0,0 1 0,0-1 0,0 1 0,0-1 1,-1 0-1,0 0 0,1 0 0,-2 0 0,1-1 1,0 1-1,-1-1 0,-4 4 0,-5 2-3,-28 16 1,33-21-340,-1 0 1,1 1-1,0 1 1,0-1-1,0 1 0,1 1 1,0-1-1,-7 10 1,4 2-410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4.2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 39 4185,'-114'-32'2388,"89"25"266,25 8-2633,0-1 0,0 0 0,0 0 0,0 0 0,0 0 0,0 0 0,0 0 0,0 0 0,0 0 0,0 0 0,0 0 0,0 0 0,0 0 0,0 0 0,0 0 0,0 0 0,0 0 0,0 0 0,0 0 0,0 0 0,0 0 0,0 1 0,0-1 0,0 0 0,0 0 0,0 0 0,0 0 0,0 0 0,0 0 0,0 0 0,0 0 0,0 0 0,0 0 0,0 0 0,0 0 0,0 0 0,0 0 0,0 0 0,0 0 0,0 0 0,0 0 0,0 0 0,0 0 0,0 0 0,0 0 0,-1 0 0,1 0 0,0 0 0,0 0 0,0 0 0,2 2 445,-7 9 3946,1 5-3525,4-4-752,0 0 0,1 0-1,1 0 1,0-1-1,0 1 1,6 14-1,0 2 53,-2-9-162,1-1 0,0 0 0,2 0 0,0-1 0,1 0 1,0-1-1,1 0 0,1 0 0,1-2 0,15 15 0,19 13-76,91 64-1,-125-97 57,20 14-38,1-1 0,0-2-1,2-1 1,45 17 0,-77-35 30,182 61-17,-62-27 50,42 11-29,-64-26-1,69 17-19,-142-30 37,1-1 1,-1-2-1,46 2 0,90-10 142,-62 0-126,6 0-18,175-29 1,-107-8 25,-40 7 65,-99 26-86,-1-2-1,0-1 1,0-2-1,-2-2 0,1-1 1,-2-2-1,0-1 1,-2-2-1,33-26 0,27-20 169,-5 4-15,-20 13-75,77-43-1,32-23 165,-134 75-124,-36 34-91,1-1 1,0 1-1,0 1 0,1-1 0,0 1 0,0 1 0,12-7 0,-19 12-32,0-1 1,1 1-1,-1-1 0,0 1 0,0-1 0,0 1 0,0-1 0,0 1 0,0-1 0,0 0 0,0 0 0,0 0 0,0 1 0,0-1 0,0 0 0,-1 0 0,1 0 0,0 0 0,-1 0 0,1 0 0,0-3 1,1-11-5440,-2 12 4286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4.7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2 4737,'0'0'141,"-1"-1"0,1 1 0,-1 0 0,0 0 0,1 0 0,-1 0 0,1 0 0,-1 0 0,0 0 0,1 0 0,-1 0 0,1 0 0,-1 0 0,1 1 0,-1-1 0,0 0 0,1 0 0,-1 0-1,1 1 1,-1-1 0,1 0 0,-1 1 0,1-1 0,-1 0 0,1 1 0,-1-1 0,1 1 0,0-1 0,-1 1 0,1-1 0,0 1 0,-1-1 0,1 1 0,0-1 0,0 1 0,-1-1 0,1 2 0,0-1-8,1 1-1,0-1 1,-1 1 0,1-1-1,0 1 1,0-1 0,-1 0 0,1 1-1,0-1 1,1 0 0,-1 0-1,0 0 1,0 0 0,0 0 0,2 1-1,3 2 27,0 0-1,0 0 0,0-1 1,1 0-1,-1 0 0,1-1 0,7 3 1,54 8 160,-33-7-138,60 6-67,-63-9-68,0 2 0,43 11 0,-72-15-31,1 0-1,-1 0 0,0 0 0,1 1 0,-1 0 1,0 0-1,0 0 0,0 0 0,0 0 1,-1 0-1,1 1 0,0-1 0,-1 1 0,0 0 1,0 0-1,4 6 0,-4-5 10,0 1 1,0 0-1,-1 0 1,0 0-1,0 0 0,0 0 1,0 0-1,-1 0 0,0 1 1,-1 7-1,-1 3 31,-1-1 0,0 1 0,-2-1-1,0 0 1,0 0 0,-13 22 0,2-9 78,-2-1 0,-30 35 0,30-39-64,0 0 0,2 0 1,-19 36-1,20-30-1481,-28 40 1,31-51 511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6.6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224 103 4673,'37'-103'2067,"-62"175"3792,-66 172-4011,66-189-1808,2-1-356,-37 61 0,43-92-439,-2-8 298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6.9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55 3985,'-4'-55'2088,"15"71"-631,4 2-153,5 6-336,1 2-272,1 0-272,3 9-112,-3-1-176,1 4-48,2-1-48,1-6-32,2-5-8,3-1-8,1-11-288,-3-9-480,3-5 512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7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82 3689,'20'-11'1102,"1"1"0,0 1 0,1 1 0,28-7 0,4-1-234,-42 12-690,-1 2-1,1-1 1,0 2-1,0-1 0,0 2 1,0 0-1,0 0 0,17 3 1,-3-3 514,-23 0-164,-13 1 267,9-1-715,-21 2-15,1 1 1,1 1-1,-1 1 1,0 1-1,1 1 0,0 0 1,1 1-1,-25 15 1,29-14-66,-1 1 0,1 0 1,1 1-1,0 1 1,0 0-1,2 1 1,-1 1-1,1 0 1,1 0-1,-11 20 0,21-33-10,1 0 0,-1 0 0,0 0 0,1 0 0,-1 0 0,1 1 0,0-1 0,-1 0 0,1 1 0,0-1 0,0 0 0,-1 0 0,1 1 0,0-1 0,1 0 0,-1 1 0,0-1 0,0 0 0,0 1 0,1-1 0,-1 0 0,1 0 0,-1 1 0,1-1 0,-1 0 0,1 0 0,0 0 0,0 0 0,-1 0 0,1 0 0,0 0 0,0 0 0,0 0 0,0 0 0,0 0 0,0-1 0,0 1 0,0 0 0,1-1 0,1 2 0,6 2-39,0-1 0,1 0 0,0 0-1,14 2 1,-6-1 15,2 1-35,161 50-888,-155-45 904,1 1 0,-2 1 1,0 2-1,38 26 0,-60-38 66,-1 0 0,0 0-1,1 0 1,-1 0 0,0 0 0,0 1-1,0-1 1,0 1 0,-1-1 0,1 1-1,-1 0 1,1 0 0,-1-1 0,0 1 0,0 0-1,0 0 1,-1 0 0,1 0 0,-1 1-1,1-1 1,-1 0 0,0 0 0,0 0-1,-1 0 1,1 0 0,-1 0 0,1 0 0,-1 0-1,0 0 1,0 0 0,0 0 0,-3 5-1,-2 2-16,0 0-1,-1 0 0,0-1 1,0 0-1,-1 0 0,0-1 0,0 0 1,-1 0-1,-14 9 0,3-1-402,-8 8 119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0:59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5202 267 3785,'-1'10'3809,"-4"4"-2850,-1 12-817,-22 96 691,-5-2 1,-55 135-1,52-169-401,-4-2 1,-4-2-1,-91 130 0,31-74 48,-5-4 0,-231 216 0,298-315-306,-2-3 0,-1-1 0,-1-2 0,-2-3 0,-74 31-1,-267 76 965,272-98-995,32-9-101,-2-5 0,-104 13 0,127-28-37,0-2 0,-1-3 0,-117-13 0,171 11-4,-254-45-5,226 37-5,1-2 0,1-2 0,0-2 0,-65-35 0,89 42 7,-320-172-42,292 161 29,2-2 1,1-1-1,0-2 1,-44-38 0,-148-118 14,180 140-14,-77-78 1,31 24 0,52 55 23,-1 3 0,-66-41 0,90 64-14,1 0 0,1-1 0,1-1-1,0-1 1,1-1 0,-22-26 0,-35-46-12,57 71 23,1 2 0,-27-20 1,28 25-11,0-2 0,0 0 0,1-1 1,-20-26-1,-4-17-50,-35-70 1,39 60 44,10 23-11,1-2 0,-23-71 1,28 52-12,7 23 25,-18-47 0,20 66 16,8 17 3,-1 1-1,0-1 0,0 0 0,-1 1 0,0-1 1,0 1-1,0 0 0,0 0 0,-9-9 1,12 14-16,0-1 1,-1 1-1,1 0 1,0 0-1,-1-1 1,1 1 0,0 0-1,-1 0 1,1 0-1,-1-1 1,1 1 0,-1 0-1,1 0 1,0 0-1,-1 0 1,1 0-1,-1 0 1,1 0 0,-1 0-1,1 0 1,0 0-1,-1 0 1,1 0 0,-1 0-1,1 0 1,0 1-1,-1-1 1,1 0-1,-1 0 1,1 0 0,0 1-1,-1-1 1,1 0-1,0 0 1,-1 1 0,1-1-1,0 0 1,-1 1-1,1-1 1,0 0-1,0 1 1,0-1 0,-1 0-1,1 1 1,0-1-1,0 1 1,0-1 0,0 1-1,-1-1 1,-6 29-35,5-21 37,-9 66-42,-3 144-1,12-143 0,-3-1 0,-19 98 0,20-137-213,13-424-408,-16 33 898,7 338-174,0 0 46,-1 1 0,-4-22-1,5 38-100,-1 0 0,1 0-1,0 0 1,0 0-1,0 0 1,0 0-1,0 0 1,0 0 0,0 0-1,0 0 1,0 0-1,0 0 1,0 0-1,0 0 1,1 1 0,-1-1-1,0 0 1,1 0-1,0-1 1,0 1-3,-1 1 0,1-1 0,0 1 0,-1 0 1,1-1-1,0 1 0,0 0 0,-1-1 0,1 1 0,0 0 0,-1 0 1,1 0-1,0 0 0,0 0 0,0 0 0,-1 0 0,1 0 0,0 0 0,1 0 1,6 2 6,0 1 0,0 0 1,15 7-1,-22-10-10,19 10 33,1 1 0,-2 0 0,1 2 0,-2 0-1,0 1 1,25 24 0,-12 0 94,-5-8-12,0 0 1,51 43-1,-9-20-2383,-50-38 1489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02.6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 1 5169,'-67'52'2290,"61"-43"-438,11-6-736,15-2 114,-18-1-856,169 26 3303,-62-7-3095,-98-17-556,-6-1-27,0 0-1,0 0 1,1-1 0,-1 0 0,9 0-1,-13-1-86,1 1-1,-1 0 0,1-1 0,-1 1 0,1-1 1,-1 0-1,0 1 0,1-1 0,-1 0 0,0 0 1,0 0-1,1 0 0,-1 0 0,0 0 0,0 0 1,0 0-1,0-1 0,0 1 0,-1 0 0,1 0 1,0-1-1,0 1 0,-1-1 0,1-1 0,4-18-644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02.9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 99 8426,'-49'-98'3665,"41"103"-2121,-3 0-400,6 4-656,3 2-264,0-1-192,1-1-32,1 1-376,0 3-432,1-5 512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15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81 7258,'-1'-63'3232,"1"62"-3091,0 1 0,0-1-1,0 0 1,0 1 0,0-1-1,0 0 1,0 1 0,0-1-1,0 0 1,-1 1 0,1-1-1,0 0 1,0 1 0,-1-1-1,1 0 1,-1 1 0,1-1-1,0 1 1,-1-1 0,1 1-1,-1-1 1,1 1 0,-1-1-1,1 1 1,-1-1 0,1 1-1,-2-1 1,2 1 5,-1 0 1,1 0-1,0 0 1,0 0-1,-1 0 1,1 0-1,0 0 1,-1 0-1,1 0 0,0 0 1,0 0-1,-1 0 1,1 0-1,0 0 1,0 0-1,-1 0 1,1 0-1,0 1 1,0-1-1,-1 0 1,1 0-1,0 0 0,0 0 1,-1 1-1,1-1 1,0 0-1,0 0 1,0 0-1,-1 1 1,2 53 726,12 97 1,20 240 944,-13-99-1148,2-144-648,-22-147-296,1 4 26,0-4-3058,-1-1 2138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03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7978,'41'99'3448,"-38"-99"-1567,-5-3-1153,4-1 0,-2 4-320,-2-2-224,1 2-192,1 0 0,0-1-592,0-1-552,24-5 744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03.9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 17 4753,'43'-11'5760,"11"5"-4284,-48 6-1252,1 0-1,0 1 1,0 0-1,0 0 1,-1 0-1,1 1 1,0 0-1,-1 0 1,1 0 0,6 5-1,27 8 751,-38-15-936,0 0 1,0 0-1,0 1 0,0-1 1,0 0-1,0-1 1,0 1-1,0 0 0,3-1 1,8-1 301,-25 2 376,8-1-688,-1 1 0,0 0 0,0 1-1,0-1 1,1 1 0,-1 0 0,0 0 0,1 1 0,-1-1 0,1 1 0,-5 3 0,-4 1-23,-67 32 31,69-31-38,0 0 1,0 0-1,0 1 1,1 1-1,-11 10 1,9-6-9,6-8-13,1 0 0,1 0 0,-1 0-1,1 1 1,-7 11 0,11-16 13,-1 0 1,1 0 0,0-1 0,0 1 0,0 0-1,0 0 1,0 0 0,0-1 0,0 1 0,1 0-1,-1 0 1,0-1 0,0 1 0,0 0-1,1 0 1,-1-1 0,1 1 0,-1 0 0,0-1-1,1 1 1,-1 0 0,1-1 0,-1 1 0,1-1-1,-1 1 1,1-1 0,0 1 0,1 0 0,21 12-245,-19-11 184,68 29-952,11 6 173,-19-7 420,-45-22 404,-1 0 0,0 1-1,-1 1 1,18 13 0,-25-15 6,-8-6 57,0-1 1,0 0-1,0 1 0,0-1 0,-1 1 0,1-1 0,-1 1 0,1 0 0,2 3 1,-4-4-6,0 0 1,0 1 0,0-1 0,0 0 0,0 0 0,0 0-1,0 1 1,0-1 0,0 0 0,0 0 0,-1 0 0,1 0 0,-1 1-1,1-1 1,-1 0 0,1 0 0,-1 0 0,1 0 0,-1 0 0,0 0-1,0 0 1,1 0 0,-3 1 0,-9 11 74,-2 0 1,1 0-1,-2-1 0,0-1 1,0 0-1,-1-2 0,0 1 1,0-2-1,-27 10 1,-8 0-1614,-101 20 0,119-32 708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04.9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 57 4217,'-47'-49'2376,"47"48"-2250,0 1 0,0-1 0,-1 1 0,1-1 1,0 1-1,-1 0 0,1-1 0,-1 1 0,1-1 0,0 1 0,-1 0 0,1-1 0,-1 1 0,1 0 0,-1 0 0,1-1 0,-1 1 0,0 0 0,1 0 0,-1 0 0,1 0 0,-1-1 0,1 1 0,-1 0 0,1 0 0,-1 0 0,0 0 0,1 0 0,-2 1 0,-2 8 1190,3-7-230,-28 108 628,15-48-1191,-31 141 124,-9 41-473,49-229-152,0-1 0,-1 0 0,-10 17 0,9-18-296,1 0-1,0 1 1,-4 14-1,11-18-1154,1-7 581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05.3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62 3305,'96'-55'2055,"-95"54"-1941,0 0 1,0 0 0,1 1-1,-1-1 1,0 1-1,0-1 1,0 1-1,0-1 1,1 1 0,-1 0-1,0 0 1,0-1-1,1 1 1,-1 0 0,0 0-1,0 0 1,1 0-1,-1 1 1,0-1-1,0 0 1,1 0 0,0 1-1,-1 0 7,0 0 1,-1-1-1,1 1 0,-1 0 1,1 0-1,0 0 0,-1-1 0,0 1 1,1 0-1,-1 0 0,0 0 1,1 0-1,-1 0 0,0 0 0,0 1 1,1 2 300,2 4-86,-1 0 0,0 0 1,-1 1-1,0-1 0,0 0 0,-1 1 0,0-1 0,-1 10 0,-14 67 612,11-64-689,-51 187 826,31-127-982,-18 115 0,38-176-150,3-13-200,0 0 0,0 0 0,0 0-1,1 0 1,0 12 0,5-2-237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0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155 592 6553,'-88'18'2562,"81"-17"-1844,0 1-1,-1-1 0,1 0 0,-14-1 1,9 0 352,11 0-1051,1 0 0,0 0-1,0 0 1,0 0 0,0 0-1,0 0 1,-1 0 0,1 0-1,0 0 1,0 0 0,0 0-1,0 0 1,-1 0 0,1 0-1,0 0 1,0-1 0,0 1-1,0 0 1,0 0 0,0 0-1,-1 0 1,1 0 0,0 0-1,0 0 1,0 0 0,0-1-1,0 1 1,0 0 0,0 0-1,0 0 1,0 0 0,0 0-1,0-1 1,-1 1 0,1 0-1,0 0 1,0 0 0,0 0-1,0 0 1,0-1 0,0 1 0,0 0-1,0 0 1,0 0 0,0 0-1,1-1 1,-1 1 0,0 0-1,0 0 1,0 0 0,0 0-1,0 0 1,0-1 0,0 1-1,0 0 1,0 0 0,0 0-1,0 0 1,1 0 0,-1 0-1,0 0 1,0 0 0,0-1-1,0 1 1,0 0 0,0 0-1,1 0 1,-1 0 0,11-9 115,-2 4-102,1-1 0,-1 0 0,0-1 0,0 0 0,12-13 0,1 0 16,50-39 25,2 3 0,3 3 0,1 4-1,3 4 1,2 3 0,155-55 0,-127 64-49,1 6 1,157-19-1,-167 34 1,166 3 1,-230 11-9,-1 1 0,1 3-1,-1 0 1,-1 3 0,50 17 0,-7 7 64,-3 2-1,128 82 1,-198-114-51,-1 2 1,1-1 0,-1 0 0,-1 1 0,1 0 0,0 0 0,-1 1 0,0-1 0,-1 1 0,1 0 0,-1 0 0,0 0 0,0 0 0,-1 0 0,0 1 0,2 8 0,-3-11 5,1 0 1,0-1-1,0 1 0,0 0 0,5 7 0,-5-9-226,0 0-1,-1 1 0,1-1 0,-1 1 0,1 0 1,-1 0-1,0-1 0,0 1 0,0 0 0,0 3 1,-1-5-1631,0-1-469,0-2 1058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1.1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116 107 4705,'-22'-89'2490,"22"88"-2039,0 0 1,-1 0-1,1 0 1,0 0-1,0 0 1,0 0-1,0 0 1,-1 0-1,1 0 1,1 0-1,-1 0 1,0 0-1,0 0 1,1-2-1,-1 3-412,0 0-1,0 0 1,1 0-1,-1-1 1,0 1 0,0 0-1,1 0 1,-1 0-1,0 0 1,0 0 0,1 0-1,-1 0 1,0 0-1,1 0 1,-1 0 0,0 1-1,0-1 1,1 0 0,-1 0-1,0 0 1,0 0-1,0 0 1,1 0 0,-1 1-1,0-1 1,0 0-1,0 0 1,1 0 0,-1 0-1,0 1 1,0-1-1,14 14-411,2 5 541,31 26 0,8 8-27,-31-28-105,0-2-1,44 33 1,-53-45-19,0 1 1,-1 0 0,0 1 0,-1 0 0,14 18 0,-24-27 1,0 0 0,0 0 0,-1 0 1,1 1-1,-1-1 0,0 1 0,-1-1 0,1 1 1,-1 0-1,0-1 0,0 1 0,0 0 1,0 0-1,-1 0 0,0 0 0,0 0 0,-1-1 1,1 1-1,-1 0 0,0 0 0,0 0 1,0-1-1,-1 1 0,0 0 0,-2 4 0,-3 3 35,-1-1-1,0 0 1,-1-1-1,1 0 1,-21 18-1,-57 37 152,77-59-245,-2 0 1,1-1 0,0 0-1,-1 0 1,0-1-1,0-1 1,0 0 0,-1 0-1,1-1 1,-15 0-1,12-1-426,0-1 0,0-1 0,-1 0 0,1-1 0,0 0 0,0-1 0,-24-9 0,4-2-331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1.6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10 149 5121,'-1'0'303,"1"-1"0,-1 1 0,1 0 0,-1 0 1,0-1-1,1 1 0,-1-1 0,1 1 0,0-1 0,-1 1 0,1-1 0,-1 1 0,1-1 0,0 1 0,-1-1 0,1 1 0,0-1 1,-1-1-1,7-4 2513,28-2-1809,-26 6-954,415-63 2832,-420 65-2990,0-1 1,0 0-1,-1 0 0,1 0 1,0 0-1,-1-1 0,1 1 0,-1-1 1,1 1-1,-1-1 0,0 0 0,0 0 1,0 0-1,0 0 0,0 0 1,0 0-1,0-1 0,-1 1 0,1-1 1,-1 1-1,1-1 0,0-4 1,2-6-574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1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5193,'0'2'2137,"9"-1"-1313,-2 3-48,-7-4 0,0 0-112,0 0-80,0 0-80,5 2-167,9 3-73,-2 0-128,0 0-56,2 2 16,-3 0-272,-3-1-1441,3 0 1177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2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6697,'65'80'2521,"-58"-78"-1937,-2 3-376,-3-3 24,-2-2-136,0 0-24,0 0-32,0 0-16,0 0-192,0 0-600,17 2 528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3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49 2801,'-23'-36'1860,"21"34"-1534,0 1 0,0 0 0,0 0 0,0 0 0,0 0 0,0 0-1,0 0 1,0 0 0,0 1 0,0-1 0,0 1 0,-4-1 0,1 1 1827,21 3-1423,22 2-339,62 3 97,253 19 1207,-348-26-1658,-1-1-1,0 1 1,1 0-1,-1 0 1,0 1-1,0-1 1,0 1-1,4 2 1,-6-3-12,-1 0-1,0 0 1,1 0 0,-1 0-1,0 0 1,0 0 0,0 1-1,0-1 1,0 0 0,0 0-1,0 1 1,-1-1 0,1 1-1,0-1 1,-1 1 0,1-1-1,-1 1 1,0-1 0,1 1-1,-1 0 1,0-1 0,0 1-1,0-1 1,0 3 0,-1-1 15,0 0 0,-1-1 0,1 1 0,0 0 0,-1-1 1,1 0-1,-1 1 0,0-1 0,0 0 0,0 0 0,0 0 0,-3 2 1,-12 14 53,-2 14-8,-28 62 0,9-15-52,-29 52-39,-70 195 0,107-235-1629,25-72 1142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16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0 7314,'-5'20'5241,"0"10"-2695,-2 7-1620,1-11-294,-2 32-1,0 1-112,-18 125 462,23-149-909,2-1 0,2 1 0,6 47-1,-3-53-80,2 0 0,1 0-1,1 0 1,21 47 0,-24-64-27,1-1 0,0 0 0,1 0 1,0-1-1,1 0 0,0 0 0,1 0 0,-1-1 0,2-1 1,-1 1-1,1-2 0,1 1 0,20 10 0,-26-15 7,0-1 0,0 0-1,0-1 1,0 1 0,0-1 0,0 0-1,1 0 1,-1 0 0,0-1-1,1 0 1,-1 0 0,0 0 0,1-1-1,9-2 1,-8 1 5,0-1 0,-1 0 0,0 0 0,1-1 0,-1 1 1,0-1-1,-1 0 0,1-1 0,-1 0 0,5-5 0,8-11-4,-2-1 0,0-1 0,-2 0 1,19-41-1,-23 45 62,0-1 1,-2 0-1,0 0 0,-1 0 1,-1-1-1,-1 0 0,-1 0 1,3-38-1,-7 33 13,0 0-1,-2 0 0,-1 0 1,-1 1-1,-1-1 0,-1 1 1,-2 0-1,-13-31 1,12 35 23,-1 0 0,-2 1 0,0 1 0,0 0 0,-2 0 0,-1 2 0,0-1 0,-19-15 0,25 25-48,1 1 0,-1 1 0,0-1 1,-1 1-1,1 1 0,-1 0 0,-1 1 0,1-1 1,0 2-1,-1 0 0,0 0 0,0 1 1,0 0-1,0 1 0,0 0 0,0 0 0,0 2 1,-20 2-1,19-1-234,0 1 1,0 0-1,1 1 0,0 1 1,-14 7-1,24-12 122,-1 0 1,1 1-1,0-1 0,0 0 0,0 1 1,0 0-1,0-1 0,0 1 0,1 0 1,-1-1-1,0 1 0,0 0 0,0 0 0,1 0 1,-1-1-1,0 1 0,1 0 0,-1 0 1,1 0-1,-1 0 0,1 0 0,-1 0 1,1 1-1,0-1 0,-1 0 0,1 0 0,0 0 1,0 0-1,0 0 0,0 0 0,0 2 1,3 22-785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3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62 5041,'18'-2'2281,"5"-5"-1241,8 2-128,4-4-336,7-1-136,7 3-8,0 0-72,5 0-152,-3 3-48,3 4-96,-3-3-8,1 6-672,-1 4 464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5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4425,'4'0'608,"0"-1"-1,-1 1 1,1 0 0,0 0 0,0 1-1,0-1 1,0 1 0,-1 0-1,1-1 1,0 2 0,-1-1 0,6 2-1,-3 1-239,-1-1-1,1 1 1,-1 0-1,1 0 1,-1 0-1,6 8 1,3 4-174,-2 1 1,0 0-1,15 29 0,56 124 308,-56-108-356,4-1 0,1-2-1,50 67 1,-59-97-140,1-1 0,2-1 0,0-1 1,2-2-1,1 0 0,58 35 1,3-5-12,2-4 0,3-4 1,104 34-1,-153-66 91,0-3 0,1-2 0,60 5 0,143-4 322,-220-10-387,56-1 43,1-3 0,116-21 0,-140 9 40,-1-2-1,-1-3 0,74-37 0,-129 56-94,15-9 51,26-16-1,-19 10-3,119-83 520,-144 98-560,21-12 142,0-2 0,-1 0 1,23-22-1,-45 29-3349,-1 8 2373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5.4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64 5433,'0'-1'242,"-1"0"0,1 0 1,0 0-1,-1 0 0,1 0 0,0 0 0,-1 0 0,1 0 1,0 0-1,0 0 0,0 0 0,0 0 0,0 0 0,0 0 0,0 0 1,0 0-1,0 0 0,1 0 0,-1 0 0,0 0 0,1 0 0,-1 0 1,1 0-1,-1 0 0,1 0 0,0 0 0,1-1-39,0 0 0,0 0-1,0 1 1,0-1-1,0 1 1,0-1 0,1 1-1,-1 0 1,0 0 0,4-1-1,9-2-120,0 0-1,29-2 1,-36 5 268,41-2 73,0 2-1,98 11 1,-28-1-148,93 13 264,-210-22-519,0 1 1,0-1-1,1 1 0,-1 0 1,0-1-1,0 1 0,0 0 1,0 1-1,0-1 0,0 0 1,0 0-1,-1 1 0,1-1 1,0 1-1,-1 0 0,1-1 1,1 3-1,-1 0 23,0 0 1,-1-1-1,1 1 1,-1 0-1,1 0 0,-1 0 1,0 0-1,0 7 1,0 2 45,-1 0 1,-1 0-1,0 0 1,-4 22-1,-3 0 27,-2-1 0,-1 0 0,-28 60 0,28-72-511,-1-1-1,-1 0 0,-1-1 0,0-1 1,-2 0-1,-28 27 0,6-18-264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5.9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1 6457,'-52'72'2854,"52"-72"-2799,-1 0 0,1 1-1,0-1 1,-1 1 0,1-1 0,0 1-1,0-1 1,0 1 0,-1-1-1,1 1 1,0-1 0,0 1-1,0-1 1,0 1 0,0-1 0,0 1-1,0-1 1,0 1 0,0-1-1,0 1 1,0-1 0,0 1 0,0-1-1,0 1 1,0-1 0,0 1-1,1-1 1,-1 1 0,0-1-1,0 1 1,1-1 0,-1 0 0,0 1-1,1-1 1,-1 1 0,0-1-1,1 0 1,-1 1 0,1-1-1,-1 0 1,0 0 0,1 1 0,0-1-1,23 5 792,-16-4-354,67 22 1250,18 4-629,1-1-496,-61-15-420,46 9-1,-77-20-227,1 1 1,-1-1 0,0 0-1,1 0 1,-1 0-1,1 0 1,-1 0-1,0 0 1,1 0-1,-1-1 1,0 1-1,1-1 1,-1 0-1,0 0 1,0 0 0,0 0-1,0 0 1,0 0-1,0 0 1,0-1-1,0 1 1,0-1-1,0 0 1,-1 1-1,3-3 1,-2-1-263,0 1-1,0 0 1,0-1 0,0 1-1,0-1 1,-1 0 0,0 0 0,0 1-1,0-1 1,-1 0 0,0-6-1,0-20-745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6.3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11 7922,'-2'-5'3696,"5"3"-1583,-3-2-545,-1 4-632,-1 0-359,0 0-409,0 0-96,1 0-96,-1 0-32,2 0-192,0 0-209,2 16 3354,5 3-2321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6.6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 9298,'4'2'3569,"-3"-1"-2441,1-1-728,-4-1 8,1-1-256,-1 0-144,2 0-208,0 1-456,0-1 464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7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61 6465,'-34'-46'2506,"34"45"-2430,0 1 0,1 0-1,-1 0 1,0-1 0,0 1-1,1 0 1,-1-1 0,0 1 0,0 0-1,1 0 1,-1-1 0,0 1-1,1 0 1,-1 0 0,0 0-1,1-1 1,-1 1 0,0 0 0,1 0-1,-1 0 1,0 0 0,1 0-1,-1 0 1,1 0 0,-1 0-1,0 0 1,1 0 0,-1 0 0,0 0-1,1 0 1,-1 0 0,1 0-1,25-1 844,-11 0-384,17-3-46,0 2 1,1 1 0,-1 1 0,43 6-1,-34-1-270,29 5 100,-64-9-267,1 1-1,-1 0 0,0 0 0,1 1 1,-1-1-1,0 1 0,10 7 0,-14-8-22,0 0-1,0 1 0,-1-1 1,1 0-1,0 1 0,-1-1 1,1 1-1,-1-1 0,0 1 1,0 0-1,0-1 0,0 1 1,-1 0-1,1 0 0,-1 0 1,0 0-1,1-1 0,-1 1 1,-1 0-1,1 0 0,0 0 1,-1 4-1,-2 8 74,-1 1-1,-10 26 1,10-31-66,-38 82 161,29-67-165,0 1 0,-9 31 0,-86 325-849,98-348 569,6-6-17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7.3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88 6585,'12'-1'3129,"11"1"-1385,-4-4-255,4 1-657,-1-4-296,3 1-296,3 5-96,2-5-80,-2 1-24,5 2 0,2-4-240,7-4-656,8-1-608,8-9 807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8.6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0 5977,'-19'1'7044,"13"-1"-3852,14-1-1801,42 1-1133,82 2-29,197 18 60,-237-10-85,-97 10 771,2-7-952,-2 0 0,1 0 0,-12 19 0,-5 12 9,-49 101 22,-31 74 21,71-148-496,-2-1 0,-4-2 0,-54 81 0,89-148 306,0 1-1,-1 0 1,1 0 0,-1-1 0,1 1 0,-1-1-1,1 1 1,-1-1 0,0 0 0,0 0-1,0 0 1,0 0 0,1 0 0,-5 1 0,-6 0-330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9T07:01:18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 4273,'11'-5'1058,"0"1"0,0 0 0,0 1 0,0 0 0,1 1 1,14-2-1,74 1 1291,-58 3-1489,15-1-181,107 2 661,-151 1-1250,0 1 0,23 7 1,-29-7-213,0-1 1,0 0-1,0 0 1,0 0-1,1-1 1,-1 0-1,1 0 1,-1-1-1,1 0 1,-1-1-1,1 1 1,10-4-1,-1-1-434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17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24 3961,'0'-2'928,"0"1"-1,-1-1 1,1 1 0,-1-1-1,1 1 1,-1 0 0,0-1-1,0 1 1,1 0 0,-1-1-1,0 1 1,-2-2 0,1 3-757,0-1 0,1 0 1,-1 1-1,0-1 0,0 1 1,0 0-1,1 0 0,-1 0 1,0 0-1,-3 0 0,-7 0-29,0 0-1,0 1 0,0 0 1,-18 5-1,18-3-54,6-2-38,-1 1 0,1 0 1,-1 0-1,1 1 1,0 0-1,0 0 0,-6 4 1,-4 3 23,-18 9-22,1 2 1,1 1-1,1 2 1,-32 30-1,51-43-97,1 1-1,0 0 1,1 0-1,1 1 1,0 0-1,0 1 1,1 0-1,1 0 1,1 1-1,0 0 1,1 0-1,-7 28 1,11-36-9,0 0 0,1 0 0,-1 0 0,1 0 0,0-1-1,1 1 1,0 0 0,0 0 0,0 0 0,1-1 0,0 1 0,5 11 0,-6-17 38,0 1 0,0-1 1,0 1-1,0-1 0,0 0 1,1 1-1,-1-1 0,0 0 0,1 0 1,-1 0-1,1 0 0,-1 0 1,1 0-1,0 0 0,-1-1 0,1 1 1,0 0-1,0-1 0,-1 0 1,1 1-1,0-1 0,0 0 0,0 0 1,-1 0-1,1 0 0,0 0 1,0 0-1,0-1 0,-1 1 1,1 0-1,0-1 0,0 0 0,-1 1 1,1-1-1,2-1 0,5-2-41,0-1-1,-1 0 1,1 0 0,-1-1-1,9-8 1,6-7 27,0-1-1,-2-1 1,0 0 0,-2-2 0,20-33 0,-2-22 295,-36 81-243,0 0 0,0 0 1,0 0-1,0 0 0,0 0 0,0 0 0,-1 0 1,1 0-1,0 1 0,-1-1 0,1 0 0,0 0 0,-1 1 1,0-1-1,1 3 0,5 7 7,-3-3-28,115 224 6,-75-145-335,-43-87 259,0 1 0,0 0 0,0-1 0,1 1 0,-1-1 0,0 1 0,0-1 0,0 1 0,1-1 0,-1 1 0,0-1 0,0 1 0,1-1 0,-1 1 0,1-1 0,-1 1 0,0-1 0,1 1 0,-1-1 0,1 0 0,-1 1 0,1-1 0,-1 0 0,1 1 0,-1-1 0,1 0 0,-1 0 0,1 0 0,-1 1 0,1-1 0,0 0 0,-1 0 0,2 0 0,4-7-828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17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7170,'7'28'3256,"2"-7"-1383,0-3-985,5 1-24,-4-3-440,6 3-208,3 4-144,0 3-24,2-2-24,0 1-32,2-10 824,7 8-624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3.7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2 5089,'0'-1'534,"-1"1"1,0 0-1,0 0 1,1 0-1,-1 0 0,0 0 1,0 0-1,1 0 0,-1 0 1,0 0-1,0 0 1,1 0-1,-1 0 0,0 1 1,0-1-1,0 1 1,-6 9 2267,2 25-3879,4-22 2056,0 14-592,0 1-1,5 36 0,0-17 289,-3 67-1,-1-66-445,-9 88 285,1 17-164,8-148-356,1 1 0,-1 0 0,1 0 0,0 0 0,1-1 0,-1 1 0,1-1 0,3 7 0,-4-10-12,0 0 0,0-1 0,0 1 0,1 0 0,-1 0 0,0-1-1,1 1 1,0-1 0,-1 1 0,1-1 0,0 0 0,-1 1 0,1-1-1,0 0 1,0 0 0,0 0 0,0-1 0,0 1 0,0 0 0,0-1 0,0 1-1,4-1 1,34 1 25,-1-3-1,50-8 0,13 0 50,-81 9-81,-1 0-1,0-2 1,0 0 0,0-1-1,0-1 1,23-9 0,-39 11-245,1 1 0,-1-1 0,1 0 0,-1 0 0,0 0 1,-1-1-1,1 1 0,0-1 0,-1 0 0,0 0 0,4-6 1,6-19-628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4.0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142 1 7922,'-5'7'1250,"2"1"0,-1 0 0,-4 15 0,2 1-180,-3 28 0,-1 7-94,-23 93-52,7 2 0,7 0 1,0 267-1,20-412-1003,-1 6 79,0 0-1,6 28 1,-5-39-223,-1-1 1,1 1-1,0-1 1,1 1 0,-1-1-1,1 0 1,-1 0-1,1 0 1,0 0 0,0 0-1,0 0 1,1 0-1,-1-1 1,1 1 0,-1-1-1,1 0 1,6 4-1,5 0-561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7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6289,'0'0'2978,"0"0"-756,0 0-506,-2 7 444,0 13-1667,0 1 1,2-1 0,2 21 0,-2-35-432,4 26 137,0-1 0,3 0-1,14 48 1,-11-49-160,-2 2 1,7 50 0,-12-38 12,-3 0 1,-2-1 0,-1 1-1,-11 48 1,9-73-43,5-19-12,0 0 1,0 0-1,0 0 1,0 0 0,0 0-1,0 0 1,0 1-1,0-1 1,0 0-1,0 0 1,0 0 0,0 0-1,0 0 1,0 0-1,-1 0 1,1 1-1,0-1 1,0 0 0,0 0-1,0 0 1,0 0-1,0 0 1,0 0 0,0 0-1,0 0 1,-1 0-1,1 0 1,0 0-1,0 0 1,0 0 0,0 0-1,0 1 1,0-1-1,0 0 1,-1 0-1,1 0 1,0 0 0,0 0-1,0 0 1,0 0-1,0 0 1,0 0-1,0-1 1,-1 1 0,1 0-1,0 0 1,0 0-1,0 0 1,0 0 0,0 0-1,0 0 1,0 0-1,-1 0 1,1 0-1,0 0 1,0 0 0,-2-5-13,1 0 1,-1 1 0,1-1-1,0 0 1,0 1 0,0-8 0,-8-64 78,1-82 1,8 121 6,2 1 0,2 0-1,1 0 1,17-60 0,-19 87-74,0 0 1,1 1-1,0-1 0,0 1 0,1 0 0,0 0 0,1 1 0,0-1 0,6-6 0,-7 10 0,0 0 0,-1-1 0,1 2 0,1-1 0,-1 1 0,0-1-1,1 2 1,0-1 0,0 1 0,0-1 0,0 1 0,0 1 0,0-1 0,8 0 0,-3 1 27,1 1-1,0 0 1,0 1 0,0 0 0,16 3 0,-21-2-7,-1 0 0,1 0 0,-1 1 0,0 0 0,0 0 0,0 0 0,0 1 0,0 0 1,-1 0-1,10 9 0,-7-4 54,0 1 0,-1 0 0,0 0 0,0 1 0,-1-1 0,0 2 0,-1-1 0,0 0 0,-1 1 0,-1 0 0,3 12 0,2 20 187,3 78-1,-8-68-223,-1-5 65,-6 59 0,-1-2-77,8-90-420,-2-15 334,-1-1 0,0 0 0,0 0 1,1 0-1,-1 1 0,0-1 0,1 0 0,-1 0 0,0 0 0,1 0 0,-1 1 0,0-1 0,1 0 0,-1 0 0,0 0 0,1 0 0,-1 0 0,0 0 0,1 0 1,-1 0-1,0 0 0,1 0 0,-1 0 0,1 0 0,-1 0 0,0 0 0,1-1 0,-1 1 0,0 0 0,1 0 0,-1 0 0,0 0 0,0-1 0,1 1 1,-1 0-1,0 0 0,1-1 0,-1 1 0,0-1 0,9-7-909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6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4 6273,'0'0'2865,"0"0"-782,-5-1 4135,-9-1-3897,5 2-2210,0 1 0,0 1 0,1 0 0,-1 0 0,0 0 0,1 1 0,0 0 0,0 1 0,-9 5 0,11-5-86,0 1 0,0 0 0,0 0 0,1 1 0,0-1 0,0 1 0,1 1 0,0-1 0,0 0 0,0 1 0,1 0 0,-1 0 0,2 0 0,-3 8 0,-4 6-13,1 0-32,0 0 1,1 0-1,2 1 1,0 0 0,1 0-1,1 0 1,1 0-1,1 0 1,1 1 0,1-1-1,1 1 1,7 32-1,-7-42 7,4 22-25,2 0 0,1 0 0,16 40 0,-21-66 12,0 0 0,1 0 0,0 0 0,0-1 0,1 0 0,0 0 0,0 0 0,0-1 0,1 0 0,1 0 0,-1-1 0,1 0-1,0 0 1,0-1 0,1 0 0,15 7 0,-11-8-14,1 0 1,-1 0-1,1-2 0,0 0 0,0 0 0,0-1 0,0-1 0,0 0 0,1-1 0,-1-1 0,-1 0 1,21-6-1,-18 4 22,0-2-1,0 0 1,-1-1 0,0 0 0,0-2 0,0 1 0,-1-2 0,-1 0 0,0 0 0,14-15 0,-20 16 26,1 0 1,-1 0 0,-1-1-1,1 0 1,-2 0-1,1-1 1,-2 1-1,1-1 1,-2 0 0,1-1-1,-1 1 1,-1 0-1,0-1 1,-1 0-1,0 1 1,-1-1-1,0 0 1,-1 0 0,-2-16-1,-3-1 42,-1 1 1,-1-1-1,-1 1 0,-1 1 0,-2 0 0,-23-40 1,31 60-17,0 0 1,-1 0-1,0 1 1,0 0-1,-1 0 1,1 0-1,-1 1 1,-1 0-1,1 0 1,-1 1-1,0-1 1,0 1-1,0 1 1,-8-4-1,0 2-215,1 1-1,-1 1 1,0 0-1,0 1 0,-1 0 1,-21 1-1,29 0-2925,14 1 2177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6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 7026,'-7'22'2404,"1"1"0,-5 35 1,9-30-1288,0 48 1,5-33-922,1 0 1,20 78 0,-14-74-130,13 41 8,-20-78-88,1 0 0,0 0 0,1 0 0,0-1 0,1 1 1,8 10-1,-12-18-10,0 1 0,1-1-1,-1 1 1,0-1 0,1 0 0,0 0 0,-1 0 0,1 0 0,0-1 0,0 1 0,0-1 0,0 0 0,0 0 0,0 0 0,0 0 0,0 0 0,1-1 0,3 1 0,-2-1 1,0 0 0,0-1 0,0 0 0,0 0 0,-1 0 1,1 0-1,0-1 0,-1 0 0,1 0 0,-1 0 1,6-4-1,-1 0 13,-1 0 0,0-1 0,0 0 0,0 0 0,-1-1 0,0 0 0,0 0 0,-1 0 0,0-1 0,-1 0 0,5-11-1,1-12 10,-1-1-1,8-60 1,-16 85 1,0-13 16,1-37-1,-3 38 27,1 1 0,4-25 0,-2 34 151,-1 13 42,2 24 102,-2-10-375,2 19 30,22 141 138,-20-147-352,1 0 1,1-1-1,25 56 0,-30-79-37,0 1 1,1-1-1,-1 0 1,1 0-1,1-1 1,-1 1-1,1-1 1,0 0-1,9 7 1,19 5-566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0.6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5209,'1'1'7504,"0"2"-3841,20 39-3269,-11-25-274,-7-11-72,0-1 0,0 1 0,-1-1-1,1 1 1,-1 0 0,0 0 0,-1 0 0,0 1 0,1 6 0,6 59 616,-4-1 0,-6 81 0,5-118-609,13-36-160,33-2 110,-32 3-5,0-1 0,17-4 0,-11 2 2,37 0 0,-46 4-29,0 0 0,-1-1 1,1 0-1,0-2 0,-1 1 0,1-2 0,-1 0 1,18-7-1,-29 10-143,0-1 0,-1 1 0,1 0 0,-1-1 0,1 1 0,-1-1 0,1 1 0,-1-1 0,0 0 0,1 0 1,-1 1-1,0-1 0,-1 0 0,3-4 0,0 0-450,6-12-239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0.9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 5097,'5'-31'3079,"-5"31"-3040,0 0 0,0 0 0,0 0 0,0 0 0,0 0 0,0 0 0,0 0 0,0 0 0,0 1 1,0-1-1,0 0 0,0 0 0,0 0 0,0 0 0,0 0 0,0 0 0,0 0 0,0 0 0,0 0 0,0 0 0,0 0 0,0 0 0,0 1 0,0-1 0,0 0 0,0 0 1,0 0-1,0 0 0,0 0 0,0 0 0,0 0 0,0 0 0,0 0 0,0 0 0,1 0 0,-1 0 0,0 0 0,0 0 0,0 0 0,0 0 0,0 0 0,0 0 0,0 0 1,0 0-1,0 0 0,0 0 0,0 0 0,0 0 0,1 0 0,-1 0 0,0 0 0,0 0 0,0 0 0,0 0 0,0 0 0,0 0 0,2 20 1887,-3 252 3315,0-38-4561,-2-33-238,-1-47-1732,5-146-40,2-7 470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3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212 125 2977,'82'-96'2224,"-81"95"-2030,0 0 1,0 0-1,0-1 0,0 1 1,0 0-1,-1-1 0,1 1 1,0-1-1,-1 1 0,1-1 1,-1 1-1,1-3 0,-1 4-135,0-1 0,0 1-1,0-1 1,0 1 0,0 0-1,-1-1 1,1 1 0,0 0-1,0-1 1,0 1 0,0 0-1,-1-1 1,1 1 0,0 0-1,0-1 1,-1 1 0,1 0-1,0 0 1,0-1 0,-1 1-1,1 0 1,0 0 0,-1 0-1,1-1 1,0 1-1,-1 0 1,1 0 0,-1 0-1,-22 0 1832,22 0-1755,-9 2 189,-1 1-1,1 0 1,0 1-1,0 0 1,0 1-1,1-1 1,0 2-1,0 0 1,0 0-1,0 0 1,1 1-1,0 0 1,1 1-1,-11 12 1,3-1-156,1 0 0,0 2 1,1 0-1,1 0 0,-11 30 1,16-35-174,1-1 0,1 1 0,0 1 0,2-1 0,-5 33 0,8-46-15,0 1 1,0-1 0,0 1 0,0-1-1,1 1 1,-1-1 0,1 0 0,0 1-1,0-1 1,0 0 0,0 1 0,1-1-1,-1 0 1,1 0 0,0 0 0,0 0-1,0 0 1,0-1 0,0 1 0,1-1-1,-1 1 1,1-1 0,0 0 0,0 0 0,0 0-1,0 0 1,0-1 0,0 1 0,0-1-1,0 0 1,0 1 0,1-2 0,-1 1-1,1 0 1,5 0 0,-3 0 1,0-1 0,-1 0 0,1 0 0,0 0 0,0-1 0,0 0 1,0 0-1,-1 0 0,1-1 0,0 1 0,-1-1 0,0-1 0,1 1 0,-1-1 0,0 0 1,0 0-1,0-1 0,4-3 0,8-6 13,-1 0 0,-1-1 0,0 0 0,-1-1 0,0-1 0,-1 0 0,-1-1 0,-1-1 0,0 1 0,-1-2 0,-1 1-1,10-33 1,-18 48 12,0-1-1,0 1 1,0 0-1,-1 0 1,0-1-1,0 1 1,0-4-1,0 6 28,0 0 0,0 0 0,0 1 0,0-1 0,-1 0 0,1 1 0,0-1 0,-1 0 0,1 1 0,0-1 0,-1 0 0,1 1 0,-1-1 0,1 1 0,-1-1 0,1 1 0,-1-1 0,1 1 0,-1-1 0,1 1 0,-1-1 0,0 1 0,1 0 0,-1-1 1,0 1-1,0 0 0,1 0 0,-1-1 0,0 1 0,1 0 0,-1 0 0,0 0 0,0 0 0,1 0 0,-2 0 0,1 1-28,1-1 1,0 1-1,-1 0 1,1 0 0,0-1-1,-1 1 1,1 0-1,0 0 1,0 0-1,0 0 1,-1-1-1,1 1 1,0 0-1,0 0 1,1 1 0,-1 0 2,-1 7-6,1 0 0,0 0 0,1 0 0,0 0 0,1 0 0,0 0 0,3 11 0,-1-7-3,1 1-3,0 0 0,2 0 0,-1 0 0,1-1 0,12 16 1,-5-7-3,-9-13-33,10 14 78,22 29-1,-33-47-93,0 0-1,0 0 0,0-1 0,1 1 0,0-1 0,0-1 0,0 1 0,0 0 0,1-1 0,-1 0 0,1-1 1,6 3-1,-12-5-62,1 0 1,0 1-1,-1-1 1,1 0-1,0 0 1,0 0-1,-1 0 1,1 0 0,0 0-1,-1 0 1,1 0-1,0 0 1,-1 0-1,1-1 1,0 1-1,-1 0 1,1 0-1,0-1 1,-1 1 0,1 0-1,0-1 1,-1 1-1,1-1 1,-1 1-1,1-1 1,-1 1-1,1-1 1,5-16-1032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4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5273,'-2'3'3249,"-2"3"72,10 9-1737,-3 1-32,4 3-552,4 4-311,1-2-297,-2 0-136,1 0-64,-2 2-24,1-4-64,6 4-40,3 1-32,0-8 24,7 5-496,1-5-560,11-6 647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4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6105,'0'0'2782,"0"0"-819,0 0-857,18-10 1596,4-2-2116,-9 5-429,0 1 0,21-8 0,-30 12-130,0 1 0,0 0-1,1 1 1,-1-1 0,0 1 0,0-1 0,1 1-1,-1 1 1,0-1 0,0 1 0,1-1 0,-1 1-1,4 2 1,1 1 12,-1 0-1,0 1 1,0 0-1,0 0 0,-1 1 1,0 0-1,0 1 1,0-1-1,-1 1 1,0 0-1,0 1 1,-1 0-1,0 0 1,7 15-1,-1 0 20,-1 0 0,-2 1-1,0 0 1,6 35 0,-10-39-20,-1 0 1,0 0-1,-2 1 1,0-1-1,-2 0 1,0 1 0,-1-1-1,-1 0 1,-1 0-1,0 0 1,-2 0 0,-11 26-1,5-20-28,0-1 0,-2 0 0,-1-1 0,-1 0 0,-1-1 0,-1-2 0,-1 1 0,-1-2 0,-24 19 0,28-30-217,15-10 185,1 1 0,-1 0 1,1 0-1,0 0 0,-1-1 0,1 1 1,0 0-1,-1 0 0,1-1 1,0 1-1,-1 0 0,1-1 1,0 1-1,0 0 0,0-1 1,-1 1-1,1 0 0,0-1 0,0 1 1,0 0-1,0-1 0,-1 1 1,1-1-1,0 1 0,0-1 1,0 1-1,0 0 0,0-1 0,0 1 1,0-1-1,0 1 0,0 0 1,0-1-1,1 0 0,-1 0 16,1 0 0,0 0-1,-1 0 1,1 1-1,0-1 1,-1 0 0,1 0-1,0 0 1,0 1 0,0-1-1,0 0 1,0 1 0,1-1-1,4-4-9,82-73-55,-82 74 75,-1-1 0,0 1 0,1 0-1,0 1 1,0-1 0,0 1 0,1 1 0,-1-1 0,0 1-1,1 0 1,0 0 0,0 1 0,-1 0 0,1 0-1,0 1 1,0-1 0,0 2 0,0-1 0,0 1-1,-1 0 1,1 0 0,10 4 0,3 3 27,-2 1 0,1 1 1,-1 1-1,-1 0 0,28 24 0,-10-8-76,-31-24-79,-3-2-19,1 1 0,-1-1 0,1 0 0,0 0 0,-1 0 0,1 0 0,0 0 0,0-1-1,0 1 1,-1 0 0,4 0 0,9-3-513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5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38 5841,'-3'3'1076,"-1"1"0,1 0 0,0 0 0,0 1 0,-2 5 0,-9 26 1471,9-13-2608,-3 32 0,3-17 694,-4 17-461,-20 153 118,27-174-295,1-1 0,1 1 0,2-1 1,7 41-1,-8-68-12,1 1 0,0 0 0,0-1 0,0 1 0,1-1-1,0 0 1,0 0 0,1 0 0,6 9 0,-7-12-8,-1-1 0,1 1 0,-1-1 0,1 1 0,0-1 0,0 0 0,0 0 0,0-1 0,0 1 0,1 0 0,-1-1 0,0 0 0,1 0 0,-1 0 0,1 0 0,-1-1 0,1 1 0,-1-1 0,1 0 0,6 0 0,-1-2-41,0 0 0,0 0 0,0 0 1,0-2-1,0 1 0,-1-1 0,1 0 1,-1 0-1,0-1 0,0-1 1,-1 1-1,0-1 0,0 0 0,0-1 1,0 1-1,-1-2 0,-1 1 1,6-9-1,2-3 33,-1-2 1,-1 0-1,0 0 1,-2-1-1,-1 0 1,6-24-1,-10 28 53,-1 0-1,-1-1 0,0 1 1,-2-1-1,0 1 0,-1-1 1,-1 1-1,0-1 1,-8-26-1,1 14 117,-1-1 0,-2 2 1,-1 0-1,-25-42 0,34 64-138,0 1 0,-1 0 0,0 0 0,0 0 0,0 1 0,-1-1 0,0 1 0,-1 1 0,1-1 0,-1 1 0,0 0 0,0 1 0,-1-1 0,1 1 0,-1 1-1,-15-6 1,-9 2-478,6 0 175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23 6033,'13'-13'1089,"-4"4"605,-24 20-234,-11 10-1002,0 0 0,2 2 1,1 2-1,0 0 0,-31 47 1,44-58-562,1 2 0,1-1 1,0 1-1,1 0 1,1 0-1,0 1 0,1 0 1,1 0-1,1 0 1,0 0-1,1 1 0,1 25 1,1-41 69,0 0 1,0 0 0,0 0-1,0 0 1,1 0 0,-1 0-1,1 0 1,-1 0 0,1-1-1,0 1 1,0 0 0,0 0-1,0 0 1,0-1 0,0 1-1,0-1 1,1 1 0,-1-1-1,1 1 1,-1-1 0,1 0-1,1 2 1,0-2 15,0 0 0,-1 0 0,1 0 0,0-1 0,0 1 0,0 0-1,0-1 1,0 0 0,0 0 0,0 0 0,0 0 0,0 0 0,4-2 0,4 0 4,1-2 1,0 1-1,-1-1 1,0-1-1,0 0 1,11-8-1,1 0 10,-8 4 18,0 0-1,0-1 1,22-19-1,-34 27 50,-1-1-1,1 1 1,-1-1 0,1 0-1,-1 0 1,0 0 0,0 0-1,0 0 1,-1 0 0,1 0-1,-1-1 1,0 1 0,0-1-1,0 1 1,0-1 0,0 1-1,-1-1 1,0 0 0,0 1-1,0-1 1,0 1 0,0-1-1,-2-6 1,0 4 39,-1 1-1,1-1 1,-1 0-1,-1 1 1,1 0-1,-6-7 1,-13-21-1246,21 22 694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6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5817,'20'10'1223,"33"24"0,-51-32-1122,0 0 0,-1-1 0,1 1 0,-1 0 0,1 0 0,-1 0 0,0 0 0,0 1 0,0-1 0,0 0 0,0 0 0,-1 1 0,1-1 0,-1 0 0,1 1 0,-1-1 0,0 1 0,0-1 0,0 0 0,0 1 0,-1 2 0,1 8 304,1 2-135,1 0 0,1 0-1,0 0 1,9 24-1,-10-35-278,0 1 0,-1-1 0,2 0 0,-1 0 0,0 1-1,1-1 1,0-1 0,0 1 0,0 0 0,0-1-1,1 0 1,-1 1 0,1-1 0,0 0 0,0-1-1,0 1 1,0-1 0,7 3 0,-8-4-5,0-1 0,-1 0 0,1 0 0,-1 0 1,1 0-1,0-1 0,-1 1 0,1 0 0,-1-1 0,1 0 0,-1 0 1,1 0-1,-1 0 0,1 0 0,-1 0 0,0-1 0,0 1 0,0-1 1,0 1-1,0-1 0,0 0 0,3-3 0,3-4 9,-1 1-1,0-1 0,10-19 1,-3 3 208,-1-2 0,-1 0 0,-1 0 0,-2-1 0,-1 0 0,8-45 0,-15 66 67,-1 6-157,1 0 1,-1 1-1,1-1 0,-1 0 0,0 0 1,0 0-1,1 0 0,-1 1 1,0-1-1,0 0 0,0 0 0,0 0 1,0 0-1,0 0 0,0 1 0,0-1 1,-1 0-1,1 0 0,0 0 1,0 0-1,-1 0 0,0-1 0,2 17 434,11 87-298,-4-44-176,-6-44-108,3 21 103,11 44 0,-13-69-203,0 0-1,1 0 1,0 0 0,0-1 0,1 1-1,1-1 1,0 0 0,12 14-1,4-4-905,2-9 402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7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0 6449,'0'3'763,"1"0"0,-1 1 0,1-1 0,-1 0 0,0 0 0,-1 0-1,1 1 1,0-1 0,-1 0 0,0 0 0,0 0 0,-2 5-1,-20 35 1288,0-2-1019,-53 179-283,70-206-742,-2 6-11,2 0 1,-9 39-1,14-54-18,0 1 1,1-1-1,-1 1 0,1-1 0,1 1 0,-1-1 1,1 1-1,0-1 0,0 0 0,0 1 1,1-1-1,0 0 0,0 0 0,0 0 1,1 0-1,3 6 0,-2-6-17,0 0 1,1 0-1,-1-1 0,1 1 0,-1-1 1,1 0-1,1-1 0,-1 1 0,0-1 1,1 0-1,0 0 0,0-1 0,7 3 1,-4-3 2,-1 0 1,1-1-1,0 0 1,0 0 0,0-1-1,0 0 1,0-1-1,14-2 1,-5-1 14,1-1 0,-1-1 0,0-1 0,0-1 0,-1 0 0,0-1-1,-1-1 1,19-13 0,-11 6 24,-18 13 7,1 0 0,-1 0 0,-1 0 0,1-1 0,-1 0 0,1 0 0,-1 0 0,-1 0-1,1-1 1,-1 0 0,0 0 0,0 0 0,4-9 0,-7 9 7,2 0-5,-1 0 1,0 0-1,0 0 1,-1 0-1,0-1 1,0 1-1,0 0 1,-1-1-1,0 1 0,0-1 1,-2-9-1,-37-116 197,37 125-186,-1-1 0,0 1-1,-1 0 1,1 0 0,-1 0-1,-1 0 1,1 1-1,-1 0 1,0 0 0,-1 0-1,-6-5 1,-11-9 59,-36-23 0,47 36-320,0 0 0,-1 1 0,0 0 0,0 1 0,0 1 0,-17-4 0,29 7 119,-12-6-3843,10 5 2791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7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 4737,'-10'-7'5083,"5"10"-1672,5 23-1241,1-17-2492,-9 192 1469,4-128-951,-8 37-21,12-107-181,-1-1 1,1 1 0,0 0-1,0 0 1,0 0-1,0-1 1,1 1-1,-1 0 1,1 0 0,0-1-1,-1 1 1,1 0-1,0-1 1,1 1-1,-1-1 1,0 1 0,1-1-1,-1 0 1,1 1-1,0-1 1,0 0 0,0 0-1,0 0 1,0-1-1,0 1 1,1 0-1,-1-1 1,0 1 0,1-1-1,-1 0 1,6 2-1,5 1-30,1 0-1,-1-1 1,1-1-1,0 0 1,14-1-1,-8 1 44,-3 0-166,-1-1 0,1 0 0,-1-2 0,1 1 0,0-2 0,-1 0-1,0-1 1,1-1 0,-1-1 0,-1 0 0,31-14 0,-20 2-372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8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6745,'6'-5'780,"18"-10"762,-24 15-1486,0 0 0,0 0 0,0 0 0,0-1 0,1 1 0,-1 0 0,0 0 0,0 0 0,0 0 0,1-1 0,-1 1 0,0 0 0,0 0 0,1 0 0,-1 0 0,0 0 0,0 0 0,1 0 0,-1 0 0,0 0 0,0 0 0,1 0 0,-1 0 0,0 0 0,0 0 0,1 0 0,-1 0 0,0 0 0,0 0 0,1 0 0,-1 0 0,0 0 0,0 0 0,1 0 0,-1 1 0,0-1 0,0 0 0,1 0 0,-1 0 0,0 0 0,0 1 0,0-1 0,0 0 0,1 0 0,-1 0 0,0 1 0,0-1 0,0 0 0,0 0 0,0 1 0,0-1 0,0 0 0,0 0 0,1 1 0,-1-1 0,0 0 0,0 0 0,0 1 0,0-1 0,0 0 0,-1 1 0,0 22 1676,2 34 1,0 16-965,-9 45-26,14 219 0,-5-301-777,2 24 183,-2-56-263,-1 0 1,1-1-1,0 1 1,0 0-1,1-1 1,-1 1 0,1-1-1,-1 1 1,1-1-1,0 0 1,0 1-1,4 2 1,6 4-379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8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8962,'80'26'4009,"-80"-12"-1961,0-2-1184,-2-1-127,2-6-505,2 0-104,-2-5-777,0-2 49,0 1 288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8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19 7674,'-14'-5'3368,"10"3"-1023,-1-1-2161,5 0-216,0 1-88,0 0-432,0 0 376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9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7234,'0'0'2904,"0"0"-1230,0 0-821,2 1-110,56 23 699,-46-21-1265,0 1 0,0 1 0,0 1 0,-1-1 0,0 2 0,0-1 0,14 13 0,-20-14-116,-1 0 0,0 0 0,-1 0 0,1 0 0,-1 1-1,0-1 1,0 1 0,-1 0 0,1 0 0,-1 0 0,-1 0 0,1 1 0,-1-1 0,1 10-1,-1 12 68,0-1 0,-4 31 0,1-25-50,-2 2-23,-1 0 1,-2-1-1,-1 0 0,-2 0 1,-1-1-1,-2-1 1,-16 32-1,21-49-25,-1-1 1,-1 0-1,0 0 1,-1-1-1,0 0 1,-1-1-1,-18 15 1,16-14-7,6-3-70,10-5-165,22-3-132,-11-2 437,161 6-112,-164-6-93,0 0 1,1 0-1,-1-1 1,1 0 0,-1-1-1,0 0 1,0-1-1,0 0 1,0-1-1,0 0 1,-1 0 0,0-1-1,0 0 1,0 0-1,9-9 1,13-16-436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49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35 7154,'-47'92'7918,"33"-67"-7572,1 1 0,1 0 0,1 1 0,-14 51 0,20-54-295,1 0-1,1 0 1,2 1-1,0-1 1,2 0-1,0 1 1,9 42-1,-8-60-68,0 1 0,1 0 0,0-1 0,0 1 0,1-1 0,0 0 0,0 0 0,0-1 0,1 1 0,0-1 0,0 0 0,1 0 0,0-1 0,0 1 0,0-1 0,1-1 0,-1 1 0,1-1-1,0 0 1,1-1 0,-1 1 0,0-2 0,9 3 0,-5-2-22,-1-1-1,1-1 0,0 0 0,0 0 1,0-1-1,0-1 0,0 1 0,0-2 1,0 0-1,-1 0 0,1-1 0,-1 0 1,1-1-1,-1 0 0,0 0 1,13-9-1,-9 4 20,1-1 1,-2-1-1,1 0 1,-1-1-1,-1 0 1,0-1-1,-1-1 1,-1 1-1,0-2 1,0 1-1,-2-2 1,12-25-1,-15 27 56,0 0-1,-1 0 1,0-1-1,-1 0 0,-1 0 1,0 0-1,-1 0 1,-1 0-1,0 0 0,-1 0 1,-1 0-1,0 0 0,-1 0 1,-9-27-1,5 24 119,0 0 0,-2 1 0,0 0 1,-18-27-1,22 37-105,-1 0 0,1 1 1,-1-1-1,-1 1 0,1 1 1,-1-1-1,0 1 0,-1 0 1,1 1-1,-1 0 0,0 0 0,-14-5 1,-3 2 14,-1 2 1,1 1-1,-35-2 1,-78 4-1861,102 4 1195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7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8594,'5'-18'1398,"-2"9"254,-3 15-256,-2 33 414,-1 108-66,7 165-636,50 448 563,-52-713-1665,5 42 36,-6-77-228,1 0 0,0-1-1,1 1 1,9 20-1,-1-16-154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7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2 8322,'0'0'49,"1"0"1,-1-1-1,0 1 0,0 0 1,0 0-1,0 0 0,0 0 1,1 0-1,-1 0 1,0 0-1,0 0 0,0 0 1,0 0-1,0 0 0,1 0 1,-1 0-1,0 0 1,0 0-1,0 0 0,0 0 1,1 0-1,-1 0 1,0 0-1,0 0 0,0 0 1,0 0-1,0 0 0,1 0 1,-1 0-1,0 0 1,0 0-1,0 0 0,0 0 1,0 0-1,0 1 1,1-1-1,-1 0 0,0 0 1,0 0-1,0 0 0,0 0 1,0 0-1,0 1 1,0-1-1,0 0 0,0 0 1,0 0-1,1 0 0,-1 0 1,0 1-1,0-1 1,0 0-1,0 0 0,0 0 1,0 0-1,0 1 1,0-1-1,0 0 0,0 0 1,-1 0-1,-6 18 1390,-25 33-697,17-29-95,-2 8-467,2 0 0,1 0 1,1 1-1,2 1 1,1 0-1,1 1 0,2 0 1,1 0-1,-2 60 1,7-46-194,3 0 0,1 0 0,3 0 0,1 0 0,3-1 0,20 62 0,-24-89-9,1-1-1,1 0 0,1-1 0,0 0 1,1 0-1,20 25 0,-26-37-6,0 0-1,0-1 1,1 1-1,0-1 1,-1 0-1,2 0 1,-1-1 0,0 1-1,1-1 1,-1 0-1,1-1 1,0 1 0,0-1-1,0 0 1,0-1-1,0 0 1,1 0-1,-1 0 1,0 0 0,0-1-1,1 0 1,-1-1-1,13-1 1,0-4-16,0 0 1,0-1-1,-1-1 1,0 0-1,0-2 0,-1 0 1,0-1-1,-1-1 1,0 0-1,-1-1 1,18-20-1,-15 15 29,-2-2 0,0 0 1,-2-1-1,0 0 0,-1-1 0,-1-1 0,-2 0 0,14-38 0,-13 20 92,-2 0 0,-1 0 0,-2-1 0,-2 0 0,-2 0 0,-1-1 1,-9-67-1,6 95 16,-1 0 0,0 0 1,-1 1-1,-1-1 1,0 1-1,-1 0 0,-9-15 1,10 21-44,-1 0 0,0 0 1,0 0-1,-1 1 0,0-1 1,0 2-1,-1-1 0,0 1 1,0 0-1,-1 1 0,-15-8 0,4 3 23,-1 2 0,-31-9 0,42 14-269,0 1 0,-1 0 1,1 1-1,0 0 0,-1 1 0,1 0 0,-16 2 1,3 5-330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8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 6385,'-52'117'2753,"37"-95"-1389,14-21-1312,1-1 0,0 0-1,-1 1 1,1-1 0,-1 0-1,1 1 1,-1-1 0,1 0-1,0 0 1,-1 0 0,1 0 0,-1 1-1,1-1 1,-1 0 0,0 0-1,1 0 1,-1 0 0,1 0-1,-1 0 1,1 0 0,-2 0-1,2-1 18,-1 1 1,1 0-1,-1 0 0,1-1 0,0 1 0,-1 0 0,1-1 0,-1 1 0,1-1 0,-1 1 0,1 0 0,0-1 0,-1 1 0,1-1 0,0 1 0,0-1 0,-1 1 0,1-1 0,0 1 1,0-1-1,0 0 0,0 1 0,-1-1 0,1 1 0,0-2 0,1 0-29,0 0 1,0 0-1,0 0 1,0 0-1,0 0 1,1 1-1,-1-1 1,1 0-1,-1 1 1,1-1-1,2-2 1,2 1-38,0 0 1,-1 0 0,1 1-1,9-3 1,34-9 79,-47 14-51,0 0 1,-1 0-1,1-1 1,0 1 0,0 0-1,0 1 1,0-1-1,0 0 1,0 0 0,-1 1-1,1-1 1,0 1-1,0 0 1,-1-1 0,1 1-1,0 0 1,-1 0-1,1 0 1,0 0 0,-1 0-1,0 1 1,1-1-1,-1 0 1,3 4 0,-4-4 15,1 0 1,0 0 0,0 0 0,0 0 0,-1 0 0,1 1 0,-1-1-1,1 0 1,-1 1 0,1-1 0,-1 0 0,0 1 0,1-1 0,-1 0 0,0 1-1,0-1 1,0 1 0,0-1 0,-1 0 0,1 1 0,0-1 0,0 0-1,-1 1 1,1-1 0,-1 0 0,1 1 0,-2 1 0,2-3-102,0 0 0,-1 1 1,1-1-1,0 0 0,0 0 1,-1 1-1,1-1 0,0 0 1,0 0-1,-1 0 0,1 1 1,0-1-1,-1 0 0,1 0 1,0 0-1,-1 0 0,1 0 1,0 0-1,-1 1 0,1-1 1,0 0-1,-1 0 0,1 0 1,-1 0-1,1 0 0,-2-2-523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8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4441,'32'-100'2785,"-22"107"-57,-1-3-1344,0 1-151,-2-1-345,0-3-136,0 3-24,-6-2-48,-1-2-8,0 0-63,-1 0-249,-1 0-72,0 0-688,0 0-649,2-2 681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8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7146,'62'-29'3522,"-61"29"-3465,-1 0 0,0-1 0,0 1 0,1 0 0,-1 0 0,0 0 0,0-1 1,1 1-1,-1 0 0,0 0 0,0 0 0,1 0 0,-1 0 0,0 0 0,1 0 0,-1 0 1,0 0-1,1 0 0,-1 0 0,0 0 0,0 0 0,1 0 0,-1 0 0,0 0 0,1 0 1,-1 0-1,0 0 0,0 0 0,1 0 0,-1 0 0,0 0 0,1 1 0,-1-1 1,0 0-1,0 0 0,1 0 0,-1 1 0,0-1 0,0 0 0,0 0 0,1 0 0,-1 1 1,0-1-1,0 0 0,0 0 0,0 1 0,0-1 0,1 0 0,-1 1 0,0-1 1,0 0-1,0 1 0,0-1 0,0 0 0,0 0 0,0 1 0,0-1 0,0 0 0,0 1 1,0-1-1,0 0 0,0 1 0,-1-1 0,1 0 0,0 0 0,0 1 0,0-1 0,0 0 1,-9 20 1491,9-19-1287,-3 6-8,0 0 0,0 0 1,1 0-1,0 0 1,1 1-1,-1-1 1,2 1-1,-1-1 0,1 1 1,0 0-1,0-1 1,3 14-1,3 8 110,20 57 0,-8-30-217,18 112-106,-35-166-282,-1 0-1,0 0 1,0 0-1,1-1 1,-1 1-1,0 0 1,-1 0-1,1 0 1,0-1-1,0 1 1,-1 0-1,0 2 1,-1-4-859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9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0 6121,'-9'133'5909,"-27"61"-2441,29-162-3025,-4 43-1,10-65-394,0 0 0,1-1 0,1 1 0,-1 0 0,1-1 0,1 1 0,0 0-1,0-1 1,5 12 0,-4-17-66,0 0 0,0 1 0,0-1-1,0 0 1,1-1 0,0 1 0,0-1 0,0 1-1,0-1 1,0 0 0,1-1 0,-1 1-1,1-1 1,0 0 0,0 0 0,-1 0 0,1-1-1,1 1 1,-1-1 0,7 0 0,3 1-12,0-1 0,-1 0 0,1-1 0,0-1 1,28-4-1,-22-1-403,-1-1 0,0-1 0,0-1 0,-1 0 0,0-2 0,19-14 0,-11 9-1316,8-8 526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29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 6833,'-1'0'125,"0"0"-1,0 0 1,0 0-1,0 0 1,0 0-1,0 0 0,-1 1 1,1-1-1,0 0 1,0 1-1,1-1 0,-1 0 1,0 1-1,0-1 1,0 1-1,0 0 1,0-1-1,0 1 0,1 0 1,-1-1-1,0 1 1,0 0-1,1 0 0,-1 0 1,1 0-1,-2 1 1,1 2 58,0 0 0,0 0 0,0 0 0,0 0 0,1 7 0,-2 1 245,-43 335 4448,-35 175-4035,72-464-892,4-25-760,-2 0-1,-10 36 1,9-42-9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3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21 5417,'-92'38'2602,"85"-33"4662,15-2-5988,15-2-1602,-23-1 328,44 3 353,-35-2-283,0-1-1,1 1 1,-1-2-1,17-2 1,260-29 1460,4-4-1191,-275 35-289,1 1 0,-1 0 0,18 3 0,21 1 260,21 3 443,-67-5-685,-8-2-103,0 0-1,0 0 1,0 0-1,0 1 1,1-1-1,-1 0 1,0 0-1,0 0 1,1 0-1,-1 0 1,0 0 0,0 0-1,0 1 1,1-1-1,-1 0 1,0 0-1,0 0 1,1 0-1,-1 0 1,0 0-1,0 0 1,1 0-1,-1 0 1,0 0-1,0-1 1,1 1-1,-1 0 1,0 0-1,0 0 1,0 0-1,1 0 1,-1 0-1,0 0 1,0-1 0,0 1-1,1 0 1,-1 0-1,0 0 1,0 0-1,0-1 1,0 1-1,1 0 1,-1 0-1,0 0 1,0-1-1,0 1 1,0 0-1,0 0 1,0-1-1,0 1 1,0 0-1,0-1 1,0 0-443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 6729,'-8'-3'5794,"10"6"-2172,17 15-1606,-13-13-2437,0 0 439,10 11 63,2-1 1,-1-1 0,24 13 0,-20-15-32,78 42 102,98 74 0,-186-120-121,0 0 0,-1 1 0,0 0 1,0 1-1,-1 0 0,15 22 0,-21-28-3,-1 0 1,-1 0-1,1 0 0,0 0 0,-1 0 0,0 0 0,0 0 0,0 1 0,0-1 0,-1 0 1,0 1-1,0-1 0,0 1 0,0-1 0,-1 0 0,1 1 0,-1-1 0,0 0 0,-1 0 1,1 0-1,-1 1 0,0-1 0,0-1 0,0 1 0,-3 4 0,-3 3 41,0 0-1,-1-1 1,-1 0-1,1-1 1,-2 0-1,1 0 1,-23 13-1,-88 40 174,108-56-220,-49 20 36,-18 9-1145,70-30-1984,20-12 124,10-7 1380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5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51 5713,'-4'-50'2567,"2"61"1993,1 26-2957,-1-19-1278,0 0 0,-1 0 0,-1 0 0,-1-1 0,0 0 0,-9 19-1,-4 14 56,-9 63 321,14-51-368,6-47-253,7-14-83,-1 0-1,0 0 0,1 0 1,-1 0-1,0 0 0,1 0 1,-1 0-1,1 1 0,0-1 1,-1 0-1,1 0 0,0 0 1,0 1-1,-1-1 0,1 0 0,0 0 1,0 0-1,0 1 0,1-1 1,-1 0-1,0 0 0,0 0 1,1 1-1,-1-1 0,1 0 1,0 1-1,-1-1-95,0-1 3,16 0-91,104 1 165,-114-1 12,46 0-982,-48-1 848,1 0 0,-1 0 0,0 0 0,0 0 0,0-1 0,1 0 0,-2 0 0,7-3 0,5-5-495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6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81 5009,'40'-75'2829,"-34"69"-586,-5 16-525,-5 14 397,-5 10-1118,0 1 1,-3 41-1,3-7-559,-14 152 395,19-153-756,6 85 0,3-103-2330,-3-40 1490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6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12 4737,'-1'1'227,"-11"13"2251,12-13-2266,-1 0-1,1-1 0,-1 1 0,1-1 0,-1 1 0,1-1 0,-1 1 0,0-1 0,1 0 0,-1 1 1,1-1-1,-1 0 0,0 1 0,1-1 0,-1 0 0,0 0 0,0 1 0,1-1 0,-1 0 0,0 0 0,-1 0 1,22 0 2924,6-1-2913,-10 1-92,1 1 82,0-1 0,26-4-1,20-1 306,73 2-1,-1 1-139,344-18 778,-475 20-1151,202 8 436,-204-8-435,22-2-1892,-19-1 1228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7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69 3785,'-60'-44'2270,"59"44"-2220,1 0 1,0 0 0,0-1-1,0 1 1,-1 0 0,1 0-1,0 0 1,0-1 0,0 1-1,0 0 1,-1 0 0,1-1-1,0 1 1,0 0 0,0 0-1,0-1 1,0 1 0,0 0-1,0 0 1,0-1 0,0 1-1,0 0 1,0 0 0,0-1-1,0 1 1,0 0 0,0-1-1,0 1 1,0 0 0,0 0-1,0-1 1,0 1 0,0 0-1,0 0 1,1-1-1,-1 1 1,0 0 0,0 0-1,12-8 1477,17 1 269,-16 6-1372,0 1 0,0 1 0,18 2 0,13 1 275,-31-3-500,0 0 0,1 0 0,-1 1 1,0 1-1,0 0 0,0 1 0,14 6 0,-23-9-162,-1 1 0,0-1 0,1 1 0,-1 0 1,0 1-1,0-1 0,0 0 0,0 1 0,-1 0 0,1-1 1,-1 1-1,1 0 0,-1 0 0,0 1 0,0-1 0,0 0 1,-1 1-1,1-1 0,-1 1 0,0-1 0,0 1 0,0 0 1,-1-1-1,1 1 0,-1 0 0,0 0 0,0 0 0,0-1 1,0 1-1,-1 4 0,-2 5 49,0 0 0,-1 0 0,0-1 0,0 0 0,-2 0 0,1 0 0,-12 16 0,-4 3 77,-33 35 0,30-38-105,24-28-57,-2 2 0,0 0 0,1 0-1,-1 1 1,0-1 0,1 0 0,0 1 0,-1-1 0,1 0 0,0 1-1,0 0 1,0-1 0,0 4 0,29 6 67,2-2-31,0-1-1,32 6 0,-59-15-42,2 2-72,0-1 1,1 0 0,-1 0 0,1 0 0,0-1-1,-1 1 1,1-1 0,-1-1 0,1 1 0,0-1-1,-1 0 1,1 0 0,-1-1 0,1 1 0,-1-1 0,0 0-1,7-4 1,13-10-1327,1-4 493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5:58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16 6073,'-1'3'704,"0"0"0,-1 0 0,1 0-1,-1 0 1,0 0 0,1 0 0,-1-1 0,0 1-1,-4 3 1,-11 17 689,-71 158 1267,73-154-2486,2 0 0,-13 40 1,22-56-181,1 1-1,0 0 1,1 0 0,0 0 0,1 0 0,0 0 0,1 0 0,2 21 0,-1-30-24,0 0 0,0 0 1,0 0-1,0 0 0,0 0 0,1 0 1,0 0-1,-1 0 0,1 0 0,0 0 1,0-1-1,1 1 0,-1-1 0,0 0 1,1 0-1,-1 1 0,1-2 0,0 1 1,0 0-1,0 0 0,0-1 1,0 0-1,0 0 0,0 1 0,0-2 1,0 1-1,1 0 0,5 0 0,0 0-63,0-1 1,0 0-1,0 0 0,0-1 0,0 0 0,0 0 0,-1-1 0,1 0 1,14-6-1,-4 0 68,0-1 1,-1-1-1,-1 0 1,1-2 0,-2 0-1,0 0 1,0-2-1,-1 0 1,-1-1 0,0 0-1,-1-1 1,19-30-1,-19 25 28,-1 0 0,13-30 0,-22 43 7,-1-1 0,1 1-1,-1-1 1,-1 0 0,0 1 0,0-1 0,0 0-1,-1 0 1,-2-14 0,0 7 142,0 1 1,-1 0-1,-1 0 0,-8-23 1,10 34-102,0 0 0,1 1 0,-2-1 0,1 1-1,0-1 1,-1 1 0,1 0 0,-1 0 0,0 0 0,0 0 0,0 0 0,-1 1 0,1-1 0,0 1 0,-1 0 0,0 0 0,1 0 0,-1 0 0,0 1 0,0 0 0,0 0 0,-6-1 0,-1 1-64,0 0 0,0 1-1,0 0 1,-1 1 0,1 0 0,0 0 0,0 2 0,-13 3 0,11-1-836,-1 0 1,1 1 0,-16 9-1,16-6 96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5.0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0 6513,'-31'106'2876,"30"-104"-2732,1-1 0,-1 1 0,1 0 1,0 0-1,-1 0 0,1 0 1,0 0-1,0 0 0,0-1 0,0 1 1,0 0-1,1 2 0,-1-3-112,1-1 0,-1 0 0,0 0 0,0 1 0,1-1-1,-1 0 1,0 0 0,0 1 0,1-1 0,-1 0 0,0 0 0,1 0 0,-1 1 0,0-1-1,1 0 1,-1 0 0,0 0 0,1 0 0,-1 0 0,0 0 0,1 0 0,-1 0 0,0 0-1,1 0 1,-1 0 0,1 0 0,2 1 358,33 15 2652,76 22 1,-102-35-2913,30 9 358,1-1 0,71 10 0,-60-18-266,79-4 0,-124 1-553,-6 0 353,-1 0-1,1 0 1,0 0 0,0 0 0,0 0-1,0 0 1,-1 0 0,1-1 0,0 1 0,0 0-1,0 0 1,-1-1 0,1 1 0,0 0-1,0-1 1,-1 1 0,1-1 0,1 0 0,2-15-5613,-2 2 4704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8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21 8122,'-5'-3'3280,"1"-4"-2079,-1 5-337,3 0-288,1 1-248,-1-1-328,0 0-64,2 0-312,0 2-480,0 0 568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5.3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0 9754,'-2'0'4145,"-2"0"-2625,1 4-391,1-4-633,0-2-320,1 2-248,-1 0-40,2 0-96,0 0-369,0 0-767,0 0 880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5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0 8754,'-7'9'3673,"7"-6"-2201,0 1-264,0-6-464,0 2-304,0 0-311,0 0-97,0 0-48,0 0-8,0 0-401,0-2-487,0 1 584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6.0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90 7722,'73'-83'3354,"-63"77"-1655,-7 13-628,-7 20 25,3-20-729,-2 25-12,2 0 0,2-1 1,0 1-1,3-1 0,0 1 0,16 55 1,-18-80-293,1 0 0,0 0 0,1 0 1,-1-1-1,1 1 0,0-1 0,1 0 0,0 0 1,0 0-1,0-1 0,0 0 0,1 0 1,12 8-1,-13-10-68,0 0 0,0 0 0,0 0 0,1-1 0,-1 0 0,1 0 1,0-1-1,-1 0 0,1 0 0,0 0 0,0 0 0,0-1 0,0 0 0,-1 0 0,1-1 1,0 0-1,0 0 0,9-2 0,-12 1-335,1 0 0,-1 0 0,1 0 0,-1 0 1,0 0-1,1-1 0,-1 1 0,-1-1 0,1 0 0,0 0 0,-1 0 0,1 0 1,2-5-1,6-11-1143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6.3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 4 7450,'-2'-2'3352,"1"1"-1551,-1 1-289,0 0-424,0 5-296,-5 24-408,-5 43-167,7-37-145,-2 0-32,7 5-24,-3 2-8,-3 2 8,3 1-264,-6 2-761,-3-3-1007,0 3 1184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6.7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0 6009,'-46'99'2736,"46"-98"-2663,-1 0 0,1-1 0,-1 1 0,1 0 0,0 0 0,-1 0 0,1 0 0,0 0 0,0 0 0,0 0 1,0 0-1,0 0 0,0 0 0,0 0 0,0 0 0,0 0 0,0 0 0,0 0 0,1 0 0,-1 0 1,0 0-1,1 0 0,-1 0 0,2 1 0,-1-1-2,-1-1 0,1 1 0,0-1 0,0 1-1,0-1 1,0 0 0,0 1 0,0-1 0,0 0 0,0 1 0,0-1 0,0 0 0,1 0 0,2 0 279,25 9 918,0-2 0,38 4 0,12 3-511,-75-13-736,1 0-1,-1 0 1,0 0 0,1-1 0,-1 0 0,1 0 0,-1 0 0,1 0 0,-1-1 0,9-1 0,-10 0-168,0 1 0,0-1 0,0 1 0,-1-1 0,1 0 0,0 0 0,-1 0 0,1-1 0,-1 1 0,0 0 0,0-1 0,0 1 0,0-1 0,0 0 0,2-5 0,7-17-2861,-3-2 1304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7.0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72 0 7017,'0'0'3609,"2"4"-848,-4-4-1793,1 0-296,-1 0-440,0 0-168,0 0-104,2 0-120,0 0-656,0 1 568</inkml:trace>
  <inkml:trace contextRef="#ctx0" brushRef="#br0" timeOffset="1">1 704 6449,'10'7'2577,"1"-14"-1665,-2 4-616,-6-4 0,2-4-208,2 3 32,4-13-1264,1-7 872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7.4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60 6401,'34'-58'3074,"-30"56"-862,-2 9-930,0 18-267,-2-14-624,2 20 83,-1-9-159,1-1-1,5 23 0,-6-38-260,0-1 1,1 1-1,0-1 0,0 1 0,0-1 0,1 0 1,-1 0-1,1 0 0,1 0 0,-1-1 0,1 1 1,7 6-1,-8-8-81,0-1-1,0 0 1,1 0-1,-1 0 1,1 0 0,-1-1-1,1 0 1,0 1 0,-1-1-1,1-1 1,0 1-1,0 0 1,0-1 0,0 0-1,0 0 1,0 0 0,-1 0-1,1-1 1,0 1 0,0-1-1,0 0 1,0 0-1,-1-1 1,1 1 0,-1-1-1,6-3 1,27-27-4735,-19 9 3024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7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8 5673,'21'-7'1727,"-21"7"-1679,1 0 0,-1 0 0,0 0 0,1 0 0,-1 0 0,0 0 0,0 0 0,1 0 0,-1 0 0,0 0 0,1 0 0,-1 0 0,0 0 0,1 1 0,-1-1 0,0 0 0,0 0 0,1 0 0,-1 0 0,0 1 0,0-1 0,1 0 0,-1 0 0,0 1 1,0-1-1,0 0 0,1 0 0,-1 1 0,0-1 0,0 0 0,0 1 0,0 3 252,0-1 1,0 1-1,0 0 0,-1 0 1,0-1-1,1 1 1,-4 6-1,-2 13 443,-8 34 639,-16 80 462,27-116-1737,0 1 0,2-1 0,0 1 1,4 29-1,-2-46-110,-1 0 1,1 0-1,1 0 1,-1-1-1,1 1 1,-1 0-1,4 5 1,-4-10-66,-1 1-1,1 0 1,-1 0 0,1 0 0,0 0 0,-1-1-1,1 1 1,0 0 0,0 0 0,-1-1 0,1 1 0,0-1-1,0 1 1,0-1 0,0 1 0,0-1 0,0 1-1,0-1 1,0 0 0,0 1 0,0-1 0,0 0 0,0 0-1,0 0 1,0 0 0,0 0 0,0 0 0,0 0-1,0 0 1,0-1 0,0 1 0,0 0 0,0 0 0,0-1-1,0 1 1,0-1 0,0 1 0,0-1 0,1-1-1,4-1-800,-1-1 0,0 0 0,0-1-1,7-7 1,5-11-336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29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0 8858,'-44'140'3745,"44"-138"-2185,4-1-424,1 3-424,-5-4-303,0 0-265,0 0-80,0 0-48,5 0-8,18 3-8,-1 1 0,48 5-8,-42-9 0,0-9 8,-3 0-64,-3-3-633,1 0-543,-9 3 744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0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121 250 7570,'-120'-150'3328,"123"145"-1599,1-1-441,8 5-424,-2-1-272,4-5-384,4 3-104,1-4-64,6 1-24,8 3-8,3-3 112,8-3-688,3-4-424,8-11 624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6:59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 6649,'14'21'2198,"-1"0"0,10 25 0,13 50 768,48 128-1250,-24-71-1381,-53-135-291,-4-11-5,0 0 1,0 0 0,-1 0-1,0 0 1,-1 1 0,2 8-1,-9-25 267,-31-187-257,19 39 48,9 63-55,8 83-47,0 0 0,1 1 0,0-1 0,1 0 0,0 1 0,0-1 1,5-13-1,-5 19-6,1 0 0,0 0-1,0 1 1,0-1 0,1 1 0,-1-1 0,1 1 0,0 0 0,0 0 0,1 0 0,-1 1 0,1-1-1,0 1 1,0 0 0,0 0 0,0 0 0,7-3 0,3-1-278,0 0 0,1 1 1,0 1-1,0 1 0,0 0 0,24-3 0,-17 5-1056,-7-4 535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0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8906,'3'9'4089,"-3"3"-2081,0 7-816,-1 2-279,-5 5-513,5 7-96,-5 9-160,5 2-32,1 8-56,0-3-8,7-3-16,5-1-8,0-8-16,0-4-8,2-1-232,-8-8-344,-6-1-232,-2 5 415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0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8834,'0'1'166,"0"-1"0,0 1 0,0-1 0,-1 1 0,1-1 0,0 1 0,0-1 0,0 1 1,0-1-1,0 0 0,0 1 0,0-1 0,1 1 0,-1-1 0,0 1 0,0-1 0,0 1 0,0-1 0,0 0 0,1 1 0,-1-1 1,0 1-1,0-1 0,1 0 0,-1 1 0,0-1 0,1 1 0,15 8 1874,27 1-1312,-34-8-307,43 6 119,0-3 1,73 0 0,-72-4-336,61 0-52,-1-5 1,130-21-1,-226 22-198,-9 1-199,0 1-1,-1-1 0,1 2 0,0-1 0,0 1 0,0 0 0,0 1 0,13 2 1,-5 7-425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31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83 5137,'-4'-7'424,"2"5"-209,1 0 0,-1-1 0,1 1 0,0 0 0,0-1 1,0 1-1,-1-5 0,2 6-164,0 0 0,0 1 0,0-1 0,1 0 0,-1 1 0,0-1 0,0 1-1,1-1 1,-1 0 0,0 1 0,1-1 0,-1 1 0,0-1 0,1 1 0,-1-1 0,1 1 0,-1-1 0,1 1 0,-1 0 0,1-1 0,-1 1 0,1 0 0,0-1 0,-1 1 0,1 0 0,-1 0 0,1-1 0,0 1 0,-1 0 0,1 0 0,0 0 0,-1 0 0,1 0 0,0 0 0,0 0 0,36-4 1170,0 2 1,72 5 0,-79 0-820,-1-2-1,1-1 1,0-1-1,0-2 1,46-10-1,-69 12-270,19-7 9,-19 3 240,-7 5-358,0 0 0,1 0 1,-1 0-1,0 0 0,0-1 1,0 1-1,0 0 0,0 0 0,0 0 1,0 0-1,0-1 0,-1 1 1,1 0-1,0 0 0,0 0 0,0 0 1,0-1-1,0 1 0,0 0 0,0 0 1,0 0-1,0 0 0,0 0 1,-1-1-1,1 1 0,0 0 0,0 0 1,0 0-1,0 0 0,0 0 0,0 0 1,-1 0-1,1 0 0,0-1 1,0 1-1,0 0 0,0 0 0,-1 0 1,1 0-1,-3-1 0,1 1 0,-1-1 0,0 0 0,1 1 0,-1 0 0,0-1 0,1 1 0,-1 0 0,-5 1-1,-12 0 15,10-1-26,-6 0 15,1 0-1,-1 1 1,0 0-1,1 1 1,-29 9-1,11 0 1,-60 25 59,83-32-95,1 1 0,0 0 0,0 0-1,1 1 1,0 0 0,0 1 0,-10 10 0,17-15-4,0 0 1,0-1-1,0 1 0,0 0 0,1 0 1,-1 0-1,1 0 0,-1 1 0,1-1 1,-1 0-1,1 0 0,0 0 1,0 0-1,0 0 0,1 0 0,-1 0 1,0 0-1,1 1 0,-1-1 1,1 0-1,0 0 0,0 0 0,-1-1 1,4 5-1,3 7-27,0 0 0,15 17 0,-11-15 21,-2-3-1,0 0-1,2 0 0,-1 0 1,1-2-1,1 1 0,14 9 1,76 64-17,-76-61 48,-24-21 5,1 0-1,-1 0 1,1 0-1,-1 1 0,0-1 1,0 1-1,0 0 1,0-1-1,-1 1 1,1 0-1,-1 0 1,1 0-1,-1 0 0,0 0 1,0 0-1,-1 1 1,1-1-1,-1 0 1,1 0-1,-1 1 1,0 3-1,-1-4 8,0 1-1,0-1 1,0 0 0,-1 1 0,1-1-1,-1 0 1,0 0 0,0 0 0,0 0-1,0-1 1,-1 1 0,1 0 0,-1-1-1,1 0 1,-1 1 0,0-1 0,0 0-1,0-1 1,-6 4 0,-11 5 15,0-2 1,-1 0-1,-1 0 1,-21 3-1,-93 12 11,85-16-1346,-75 21 0,88-14 666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94 135 6081,'1'2'7009,"10"2"-4652,21 5-2737,12-3 603,-39-7-171,-1 1 0,0-1 0,0 0 0,0 0 0,0 0 0,1 0 0,-1-1 0,-1 0 0,1 0 0,0 0 0,0 0 0,-1 0 0,1-1 0,-1 0 0,0 0 0,0 0 0,0 0 0,0 0 0,0 0 0,-1-1 0,4-6 0,-4 7-29,-1 1 0,0 0 0,0-1 0,0 1 0,-1-1 0,1 1 0,-1-1 0,1 1 0,-1-1 0,0 1 0,0-1 0,0 0 0,0 1 0,0-1 0,-1 1 0,1-1 0,-1 1 0,0-1 0,1 1 0,-1 0 0,0-1 0,-1 1 0,1 0 0,0-1 0,-1 1 0,1 0 0,-1 0 0,1 0 0,-1 1 0,0-1 0,0 0 0,0 0 0,0 1-1,0 0 1,-3-2 0,1 0 9,0 1-1,-1-1 1,1 1-1,-1 0 1,0 0-1,0 0 1,1 1-1,-1 0 1,0 0-1,0 0 1,-1 1-1,1-1 0,0 1 1,0 0-1,0 1 1,0-1-1,-6 2 1,6 0-23,0 0 0,0 0 0,0 1 0,0-1 0,0 1 0,0 0 1,1 1-1,-1-1 0,1 1 0,0 0 0,0 0 0,-4 5 0,-1 4-1,0 1 0,-12 28 0,19-38-7,-13 24-13,12-23 13,-1 0 1,1 0-1,1 1 0,-1 0 0,1-1 0,0 1 0,0 0 1,0 0-1,1 0 0,0 0 0,0 1 0,1 11 1,1-6 35,1 0 1,0 0 0,1 0 0,6 18-1,-6-23-13,1-1 0,-1 0 0,1 0-1,0 0 1,1 0 0,-1 0 0,1-1-1,11 10 1,-10-10-10,1 0 0,0 0-1,0-1 1,0 0-1,1 0 1,-1-1 0,1 0-1,0 0 1,0 0-1,0-1 1,11 1 0,-14-2-19,1-1 1,-1 0 0,0 0 0,0 0-1,0 0 1,1-1 0,-1 0-1,0 0 1,0 0 0,0-1-1,0 0 1,0 0 0,-1 0-1,1-1 1,-1 1 0,1-1 0,-1 0-1,0 0 1,4-5 0,7-7-1130,21-30 0,-25 29 458,18-23-176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6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5809,'5'4'7478,"0"2"-3945,2 23-4124,-3-15 1436,6 38-576,5 58 0,-5-34-161,30 117 1,-9-58-46,-15-67-41,-9-44-198,-1 0 0,-2 1-1,4 44 1,-8-59-109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6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6753,'14'-5'3049,"10"7"-1241,4 1-415,11-1-217,1 3-232,-2-1-408,-3-4-128,-5 3-184,-2 1-79,-4-3-65,1-1-16,1-1-128,0-3-249,13-4-575,-3 1-448,12-7-2473,0 1 2529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9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3641,'2'2'7886,"9"17"-7381,38 111 1106,-18-27-328,-28-93-1171,-1 0-1,0 0 1,0 0-1,-1 15 1,-1-19 0,1 0 0,-1 1 0,1-1 0,1 0 0,2 11-1,-5-21-75,-1 1-1,1-1 0,0 1 0,0-1 0,1 0 0,-1 0 0,1-5 1,-2-7-8,-2-42 92,3 1 1,8-79-1,-5 121-80,-2 5-4,1 0 0,1 0 0,0 0 0,0 0-1,1 1 1,5-13 0,-6 20-33,-1 0 0,1 0 0,0 0 0,-1 1 0,1-1 0,0 0 0,0 1 0,0 0 1,0-1-1,0 1 0,1 0 0,-1 0 0,0 0 0,0 0 0,1 1 0,-1-1 0,1 1 0,-1-1 0,0 1 0,1 0 0,-1 0 0,1 0 0,-1 0 0,1 0 0,-1 1 1,4 0-1,-1 0 16,0 0 0,-1 0 0,1 0 0,-1 1 0,1 0 0,-1-1 0,0 2 0,1-1 0,-1 0 0,0 1 1,0 0-1,6 6 0,-3 2 44,0 0 1,-1 1 0,0 0 0,-1 0-1,0 0 1,-1 0 0,3 15-1,-1-5-1,44 178 130,-47-193-798,-2-8-1765,-1-1 1460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9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10 111 4889,'84'-57'3053,"-84"57"-2986,0 0 1,0 0 0,0 0-1,1 0 1,-1-1 0,0 1-1,0 0 1,1 0 0,-1 0-1,0 0 1,0 0-1,1 0 1,-1-1 0,0 1-1,1 0 1,-1 0 0,0 0-1,0 0 1,1 0 0,-1 0-1,0 0 1,1 0 0,-1 0-1,0 0 1,0 0 0,1 1-1,-1-1 1,0 0-1,0 0 1,1 0 0,-1 0-1,1 1 1,-2 9 1532,-12 22 399,9-22-1292,-18 46 1252,-23 72-206,40-110-1728,1-1-1,1 2 0,0-1 1,1 0-1,1 23 1,1-39-40,0-1 1,0 1 0,0 0 0,0 0 0,1-1 0,-1 1 0,0 0 0,1 0 0,-1-1 0,1 1 0,0 0-1,0-1 1,-1 1 0,1-1 0,0 1 0,0-1 0,0 0 0,1 1 0,-1-1 0,0 0 0,0 0-1,1 1 1,-1-1 0,1 0 0,-1 0 0,1-1 0,-1 1 0,4 1 0,-2-2-10,-1 1 1,1-1 0,0 0-1,0 0 1,0 0 0,0 0-1,0-1 1,0 1 0,0-1-1,0 1 1,0-1 0,-1 0-1,1 0 1,0-1 0,0 1-1,3-3 1,7-6-38,0 0 0,-1-1 1,0-1-1,11-14 0,0 2 2,-17 17 60,-1 1-1,0-1 1,0 1-1,-1-1 1,0-1-1,0 1 1,0-1-1,-1 1 0,0-1 1,3-15-1,-5 18 10,0-1 0,-1 0 0,1 0-1,-1 0 1,0 0 0,-1 1 0,1-1-1,-1 0 1,0 0 0,-1 0 0,1 1-1,-1-1 1,0 1 0,-1-1 0,1 1-1,-4-6 1,-8-8-23,0 0 0,0 1 1,-2 1-1,-31-28 0,45 43-214,0 1 0,0-1-1,0 0 1,0 0 0,1 1 0,-1-1 0,1 0-1,0 0 1,-1 0 0,1-1 0,0 1-1,0 0 1,0 0 0,0-1 0,0-2 0,1-4-780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49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7410,'12'26'3672,"-3"-3"-1463,2 3-801,-8-1-160,-1 3-631,0 0-193,-2-1-256,0 0-48,0-6-72,3-2-16,-3-12-280,2-2-448,1-7-753,-3 1 849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0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45 5129,'-8'-7'2313,"1"3"-993,0 2-1056,-2-6-288,5 1-904,3-4-633,4 6 929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05:37:00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6 207 6617,'7'4'957,"0"-1"0,1 1 0,-1-2-1,1 1 1,0-1 0,15 2 0,-13-3-576,-1-1 0,1 0 1,-1 0-1,1-1 0,11-3 1,-4 0-228,0-1 1,0-1 0,-1-1 0,0 0 0,30-19 0,-11 7 128,-21 13-191,0-1 0,-1-1 0,20-15 0,-30 21-55,-1 0-1,0 0 0,0 0 0,1 0 0,-2 0 1,1-1-1,0 1 0,0-1 0,-1 1 1,1-1-1,-1 0 0,0 1 0,0-1 1,0 0-1,0 0 0,0 0 0,-1 0 1,1 0-1,-1 0 0,0 0 0,0 0 0,0 1 1,0-1-1,-1-4 0,1 6-5,-1 0 0,1-1 0,-1 1 0,1 0 0,-1 0 0,1 0 0,-1 0 0,0-1 0,0 1 0,0 0 0,1 0-1,-1 1 1,0-1 0,0 0 0,0 0 0,0 0 0,-1 1 0,1-1 0,0 0 0,-1 0 0,-34-9 267,26 8-268,0 0 0,-1 1 0,1 0-1,-1 1 1,1 0 0,0 0 0,-1 1-1,1 1 1,-15 3 0,10-1 18,0 2 0,0 0 0,0 1 0,1 0 0,0 1 0,0 1 0,1 0 1,-23 21-1,28-22-44,0 0-1,1 0 1,0 1 0,0 0 0,1 0 0,1 1 0,-1-1-1,2 1 1,-1 1 0,1-1 0,1 1 0,0-1 0,-3 23 0,3-7-9,0 0 0,2 0 1,2 0-1,3 29 1,-3-45-14,1 0 0,1 0 0,0 0 0,0 0 0,1 0 0,0-1 0,1 0 0,0 1 0,1-2 0,-1 1 0,2-1 0,-1 1 0,10 7 0,0-1 5,1-1 0,0-1-1,1-1 1,1-1 0,0 0 0,0-1 0,1-1 0,0-1 0,1-1 0,-1-1-1,2 0 1,35 4 0,-40-8-175,0-1 0,0 0 0,0-1 0,0-1 0,0-1 0,0 0 0,0-1 0,0-1 0,0-1 0,-1 0 0,0-1 0,0 0 0,-1-2 0,1 0 0,-2-1 0,22-15-1,3-10-763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0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37 191 4521,'0'4'208,"3"36"3978,-3 76 0,-5-101-3075,5-14-1046,0-1 0,-1 0 1,1 0-1,0 0 0,0 1 1,-1-1-1,1 0 0,0 0 1,0 0-1,-1 0 0,1 0 1,0 0-1,0 1 1,-1-1-1,1 0 0,0 0 1,-1 0-1,1 0 0,0 0 1,0 0-1,-1 0 0,1 0 1,0 0-1,-1-1 0,1 1 1,0 0-1,0 0 0,-1 0 1,1 0-1,-2-1 21,1 0-1,0 0 1,0 0-1,0-1 1,0 1 0,0 0-1,0 0 1,0-1 0,0 1-1,0-1 1,1 1 0,-1 0-1,0-1 1,1 1-1,0-1 1,-1-2 0,-3-15-65,1-1 0,-2-28 1,6 38-26,0 0 1,0 0 0,1 0-1,0 0 1,0 0 0,1 1-1,1-1 1,-1 1 0,2 0-1,-1 0 1,7-9 0,-1-2-29,-3 8-129,0-1 1,1 1-1,10-12 1,-14 19-280,1 0 1,-1 0-1,1 1 1,0 0-1,0 0 1,1 0-1,-1 0 1,1 1-1,7-3 1,4 0-590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0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33 4457,'76'84'2175,"-75"-82"-2032,1 0-1,-1-1 1,1 1-1,0-1 1,-1 1 0,1-1-1,0 0 1,0 0-1,0 0 1,0 0 0,0 0-1,0 0 1,0 0-1,0-1 1,1 1 0,-1-1-1,0 0 1,0 1-1,0-1 1,1 0-1,-1 0 1,0 0 0,0-1-1,0 1 1,1-1-1,-1 1 1,0-1 0,0 1-1,0-1 1,2-1-1,8-2 483,-1 1-360,-1 0 0,0-1 0,14-6 0,-20 8-233,0-1-1,0 1 1,0-1-1,0 0 0,-1 1 1,0-1-1,1-1 1,-1 1-1,0 0 1,-1-1-1,4-5 1,-3 3 136,-1-1-1,1 1 1,-2-1 0,1 1-1,-1-1 1,0 1 0,0-8-1,-1 13-38,-1 1-1,0-1 0,0 0 0,0 1 0,1-1 0,-1 1 0,0-1 0,0 1 1,0 0-1,0-1 0,0 1 0,0 0 0,0 0 0,0 0 0,0 0 0,0 0 1,0 0-1,0 0 0,0 0 0,0 0 0,0 0 0,-1 1 0,0-1-149,-4 0 76,-1 1-1,0 0 1,0 0-1,1 0 1,-1 1-1,1 0 0,-1 1 1,1-1-1,-8 5 1,5-2 3,1 0-17,-1 0 0,1 0 1,1 1-1,-1-1 0,1 2 0,0-1 0,-9 12 0,1 2-18,-18 29 0,24-36-45,1 1 1,1 0-1,0 0 1,1 0-1,0 1 0,1 0 1,1 0-1,1 0 0,-3 18 1,6-32-37,0 0 1,0 1 0,-1-1-1,1 0 1,0 0-1,0 0 1,1 0-1,-1 0 1,0 0 0,0 0-1,0 0 1,1 0-1,-1 0 1,0 0-1,1 0 1,-1 0 0,1 0-1,-1 0 1,1 0-1,0 0 1,-1 0-1,1 0 1,0-1-1,0 1 1,0 0 0,-1 0-1,1-1 1,0 1-1,0-1 1,0 1-1,0-1 1,0 1 0,0-1-1,0 0 1,0 1-1,0-1 1,0 0-1,0 0 1,1 0 0,-1 0-1,0 1 1,0-2-1,0 1 1,0 0-1,2 0 1,3-1-446,0-1 0,0 0 1,0 1-1,0-2 0,0 1 0,9-6 1,18-12-311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1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65 5297,'23'-58'2611,"-23"58"-2570,-1 0-1,1 1 1,0-1-1,0 0 1,0 0-1,-1 0 1,1 0-1,0 1 1,0-1-1,-1 0 1,1 0-1,0 0 1,0 0-1,0 0 1,-1 0-1,1 0 1,0 0-1,-1 0 0,1 0 1,0 0-1,0 0 1,-1 0-1,1 0 1,0 0-1,0 0 1,-1 0-1,1 0 1,0 0-1,0 0 1,-1 0-1,1 0 1,0-1-1,0 1 1,0 0-1,-1 0 1,1 0-1,0 0 1,0-1-1,0 1 1,-1 0-1,1 0 1,0 0-1,0-1 1,0 1-1,0 0 0,0 0 1,0 0-1,-1-1 1,1 1-1,0 0 1,0 0-1,0-1 1,0 1-1,0 0 1,0 0-1,0-1 1,0 1-1,0 0 1,0-1-1,0 1 1,0 0-1,0 0 1,0-1-1,1 1 1,-1 0-1,0 0 1,0-1-1,-17 14 1668,13-9-1466,-2 3 131,-1 0 0,1 0 0,-7 13-1,11-16-355,0 0 0,1 0 0,-1 0 0,1 0 0,0 0 0,0 0 0,1 0 0,-1 0 0,1 0-1,0 8 1,2 23-38,0-22 28,-1-1 0,-1 1 0,0-1 1,-1 0-1,-3 17 0,0-12 12,0 3 62,-1-1 0,-9 24 0,11-36-66,0-1 0,0 0 0,-1 0-1,1 0 1,-1 0 0,-1-1 0,1 0 0,-1 0 0,0 0-1,-8 6 1,-21 11-790,-1-2 0,-1-1 0,-65 23 0,85-36 233,-47 19-2115,-3 1 1214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2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0 5569,'-1'7'137,"-35"181"3931,-14 70-1505,7-45-945,-34 176 793,61-337-2116,21-55-326,0 1 0,0 0 0,0 0 0,0 1 0,9-2 0,13-4 60,-2-1-11,2-1 75,0 1 1,1 1-1,0 1 0,52-3 1,82 25 432,-1-1 75,-131-14-517,-5 1 31,31-3 1,-48 0-98,-1 0-1,1 0 1,-1-1 0,0 0 0,0 0-1,0-1 1,0 1 0,11-8 0,-15 8-152,1-1 0,-1-1 0,-1 1-1,1 0 1,0-1 0,-1 1 0,0-1 0,0 0 0,0 0 0,0 0 0,-1 0 0,1 0 0,-1 0 0,0 0 0,0-5 0,2-3-431,6-18-161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2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47 4433,'-56'-42'3161,"55"41"-3040,0 1 0,0-1 0,0 1-1,0-1 1,0 1 0,1 0 0,-1 0 0,0-1 0,0 1 0,0 0 0,0 0 0,0 0 0,-1 0 0,1 0 0,0 0 0,0 0 0,0 0 0,0 1 0,1-1 0,-1 0 0,0 1 0,0-1 0,0 0 0,0 1 0,0-1 0,0 1 0,0 0 0,1-1 0,-1 1 0,0 0 0,0-1 0,1 1 0,-1 0 0,0 0 0,1 0 0,-1-1 0,1 1-1,-1 0 1,1 0 0,0 0 0,-1 0 0,1 0 0,0 0 0,-1 0 0,1 0 0,0 0 0,0 0 0,0 0 0,0 0 0,0 0 0,0 0 0,0 0 0,0 0 0,1 0 0,-1 0 0,0 0 0,1 0 0,-1 0 0,1 0 0,-1 0 0,0-1 0,1 1 0,0 0 0,0 1 0,14 11 90,2-1 0,-1 0 1,1-1-1,23 11 0,-6-3-162,49 30-23,-3 4 0,85 72 0,-156-117-1,1 0 1,-1 1-1,0 1 1,-1 0-1,11 16 1,-17-21 8,1 0 0,-1 0 0,0 0 1,0 0-1,0 1 0,-1-1 0,0 0 1,0 1-1,0-1 0,-1 1 1,1-1-1,-1 1 0,-1 0 0,1-1 1,-3 8-1,0 0 42,-1 0-1,0-1 1,-1 1-1,-1-1 1,0 0-1,-1-1 1,0 1-1,-1-1 1,-16 18-1,0-3 76,-1-2 0,-44 33 0,54-47-291,1 1 0,-2-2 0,1 0 0,-1-1 0,-1 0 0,1-1 0,-1-1 0,0-1 0,-22 4 0,21-9-1272,18 0 1336,0 0 0,-1 0 0,1 0 0,0 0 0,-1 0 0,1 0 0,0 0-1,0 0 1,-1 0 0,1 0 0,0 0 0,-1-1 0,1 1 0,0 0 0,-1 0 0,1 0-1,0 0 1,0 0 0,-1-1 0,1 1 0,0 0 0,0 0 0,-1-1 0,1 1 0,0 0 0,0 0-1,0-1 1,0 1 0,-1 0 0,1 0 0,0-1 0,0 1 0,0 0 0,0-1 0,0 1-1,0 0 1,0-1 0,0 1 0,0 0 0,0-1 0,0 1 0,0 0 0,0 0 0,0-1 0,0 1-1,0 0 1,0-1 0,0 1 0,0 0 0,1-1 0,6-9-1034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8.6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65 6033,'-54'-42'2674,"53"42"-2447,1-1 0,-1 1-1,0-1 1,1 0 0,-1 1-1,0-1 1,1 0 0,-1 1-1,1-1 1,-1 0 0,1 0-1,-1 0 1,1 1 0,0-1-1,-1 0 1,1 0 0,0 0 0,-1 0-1,1 0 1,0 0 0,0-1-1,-1-2 2356,-11 4-1086,12 0-1160,0 0 39,-7 116 984,5-103-1311,0 0 1,-1 0 0,0 0 0,-1-1-1,-10 21 1,-6 24 25,20-55-85,-1 0 0,1 0 0,-1 0 0,1 0 0,0 0 0,-1 0 0,1 0 0,0 0 0,0 0 0,1 0 0,-1 0 0,0 0 0,1 0 0,-1 0 0,1 0 0,-1 0 0,1 0 0,0 0 0,0 0 0,0 0 0,0-1 0,0 1 0,1 0 0,-1-1 0,3 3-1,-1-2-16,0 0-1,1 0 1,-1-1-1,0 0 1,1 0-1,-1 0 0,1 0 1,-1 0-1,1 0 1,-1-1-1,1 0 1,0 0-1,5 0 1,125-17 150,-5 6-56,-93 6-45,-33 4-262,-1 1 1,0-1-1,0 1 0,1-1 0,-1 0 0,0 0 0,0 0 0,0-1 0,0 1 0,0 0 0,0-1 0,0 1 0,1-3 0,4-9-586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6:59.0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84 7946,'-22'-83'3412,"20"108"2256,-6 17-3918,2-12-1484,-3 45 0,8 20 114,-9 179-17,9-249-640,2 51-1,-1-75 132,0-1 1,0 1-1,0 0 0,0-1 1,0 1-1,0 0 0,0-1 1,1 1-1,-1 0 0,0-1 0,0 1 1,1 0-1,-1-1 0,0 1 1,1-1-1,-1 1 0,1-1 1,-1 1-1,0-1 0,1 1 0,-1-1 1,1 1-1,0-1 0,-1 0 1,1 1-1,-1-1 0,2 1 1,-1-1-813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2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6937,'49'-12'3865,"-52"15"-208,3 3-2513,-4-5-416,4-1-375,0 0-209,0 0-272,0 0-417,0 0-663,0-1 752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2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0 135 8610,'68'-101'3601,"-66"99"-1857,-2-3-688,-3 1-560,1 3-88,0-1-328,0 0-64,1 0-8,1 1-256,0-1-664,0 0-208,8-8 544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0T17:17:05.808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126 1 4537,'-5'2'8874,"4"-2"-8700,0 1 0,0-1 0,1 1 0,-1-1-1,0 1 1,0 0 0,0-1 0,1 1-1,-1 0 1,0 0 0,1 0 0,-1-1 0,1 1-1,-2 2 1,-43 145 1037,22-66-724,10-29-385,2 2 0,3-1-1,3 1 1,1 105 0,4-147-118,1 0 0,0 0 0,1 0 0,0-1 0,1 1 0,1 0 0,0-1 0,0 0-1,11 19 1,-12-25-7,1 0 0,0 0 0,0-1 0,1 0 0,0 0 0,-1 0 0,2 0 0,-1-1 0,0 0 0,1 0 0,0 0 0,0-1 0,0 0 0,0 0 0,1-1 0,-1 1 0,1-1 0,0-1 0,-1 1 0,8 0 0,-2-2-15,0 1 1,0-2-1,0 1 0,0-2 1,0 0-1,-1 0 0,1-1 0,18-7 1,-16 5 10,-1-1-1,1-1 1,-1 0 0,0-1 0,-1 0 0,17-15 0,-25 20 21,-1-1 1,0 0 0,0 0 0,0 0-1,0 0 1,-1-1 0,1 1 0,-1-1-1,0 0 1,-1 1 0,1-1 0,-1 0-1,0 0 1,0 0 0,0-6 0,-1 9 30,1-1 1,-1 1 0,-1-1 0,1 1 0,0 0-1,0-1 1,-1 1 0,1 0 0,-1-1-1,0 1 1,0 0 0,0 0 0,0 0 0,0-1-1,0 1 1,-1 0 0,1 1 0,-1-1-1,1 0 1,-1 0 0,0 1 0,0-1 0,1 1-1,-1-1 1,0 1 0,0 0 0,-1-1 0,1 1-1,0 0 1,0 1 0,0-1 0,-5-1-1,-3 0 55,0 1 0,0 0 0,-1 0 0,1 1 0,0 0 0,0 1 0,0 0 0,0 0 0,0 1 0,0 1 0,0-1 0,-9 5 0,2 2-74,0-1 0,0 2 0,1 0 0,1 1 0,-22 19-1,26-21-191,-16 13-556,26-21 587,0-1 0,0 1 0,0 0 0,1 0 1,-1 0-1,0 0 0,1 0 0,-1 0 0,1 0 0,-1 0 0,1 0 1,-1 0-1,1 0 0,0 0 0,-1 0 0,1 0 0,0 1 0,0-1 1,0 0-1,0 0 0,0 0 0,0 0 0,1 2 0,4 8-826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0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4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0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2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1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5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76F96-B120-4B38-8DFA-AB0119094A05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B30E-C7C0-4277-A32B-04CED7D03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7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1" Type="http://schemas.openxmlformats.org/officeDocument/2006/relationships/customXml" Target="../ink/ink10.xml"/><Relationship Id="rId42" Type="http://schemas.openxmlformats.org/officeDocument/2006/relationships/image" Target="../media/image21.png"/><Relationship Id="rId63" Type="http://schemas.openxmlformats.org/officeDocument/2006/relationships/customXml" Target="../ink/ink31.xml"/><Relationship Id="rId84" Type="http://schemas.openxmlformats.org/officeDocument/2006/relationships/image" Target="../media/image42.png"/><Relationship Id="rId138" Type="http://schemas.openxmlformats.org/officeDocument/2006/relationships/image" Target="../media/image69.png"/><Relationship Id="rId159" Type="http://schemas.openxmlformats.org/officeDocument/2006/relationships/customXml" Target="../ink/ink79.xml"/><Relationship Id="rId170" Type="http://schemas.openxmlformats.org/officeDocument/2006/relationships/image" Target="../media/image85.png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226" Type="http://schemas.openxmlformats.org/officeDocument/2006/relationships/image" Target="../media/image113.png"/><Relationship Id="rId247" Type="http://schemas.openxmlformats.org/officeDocument/2006/relationships/customXml" Target="../ink/ink123.xml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32" Type="http://schemas.openxmlformats.org/officeDocument/2006/relationships/image" Target="../media/image16.png"/><Relationship Id="rId53" Type="http://schemas.openxmlformats.org/officeDocument/2006/relationships/customXml" Target="../ink/ink26.xml"/><Relationship Id="rId74" Type="http://schemas.openxmlformats.org/officeDocument/2006/relationships/image" Target="../media/image37.png"/><Relationship Id="rId128" Type="http://schemas.openxmlformats.org/officeDocument/2006/relationships/image" Target="../media/image64.png"/><Relationship Id="rId149" Type="http://schemas.openxmlformats.org/officeDocument/2006/relationships/customXml" Target="../ink/ink74.xml"/><Relationship Id="rId5" Type="http://schemas.openxmlformats.org/officeDocument/2006/relationships/customXml" Target="../ink/ink2.xml"/><Relationship Id="rId95" Type="http://schemas.openxmlformats.org/officeDocument/2006/relationships/customXml" Target="../ink/ink47.xml"/><Relationship Id="rId160" Type="http://schemas.openxmlformats.org/officeDocument/2006/relationships/image" Target="../media/image80.png"/><Relationship Id="rId181" Type="http://schemas.openxmlformats.org/officeDocument/2006/relationships/customXml" Target="../ink/ink90.xml"/><Relationship Id="rId216" Type="http://schemas.openxmlformats.org/officeDocument/2006/relationships/image" Target="../media/image108.png"/><Relationship Id="rId237" Type="http://schemas.openxmlformats.org/officeDocument/2006/relationships/customXml" Target="../ink/ink118.xml"/><Relationship Id="rId22" Type="http://schemas.openxmlformats.org/officeDocument/2006/relationships/image" Target="../media/image11.png"/><Relationship Id="rId43" Type="http://schemas.openxmlformats.org/officeDocument/2006/relationships/customXml" Target="../ink/ink21.xml"/><Relationship Id="rId64" Type="http://schemas.openxmlformats.org/officeDocument/2006/relationships/image" Target="../media/image32.png"/><Relationship Id="rId118" Type="http://schemas.openxmlformats.org/officeDocument/2006/relationships/image" Target="../media/image59.png"/><Relationship Id="rId139" Type="http://schemas.openxmlformats.org/officeDocument/2006/relationships/customXml" Target="../ink/ink69.xml"/><Relationship Id="rId85" Type="http://schemas.openxmlformats.org/officeDocument/2006/relationships/customXml" Target="../ink/ink42.xml"/><Relationship Id="rId150" Type="http://schemas.openxmlformats.org/officeDocument/2006/relationships/image" Target="../media/image75.png"/><Relationship Id="rId171" Type="http://schemas.openxmlformats.org/officeDocument/2006/relationships/customXml" Target="../ink/ink85.xml"/><Relationship Id="rId192" Type="http://schemas.openxmlformats.org/officeDocument/2006/relationships/image" Target="../media/image96.png"/><Relationship Id="rId206" Type="http://schemas.openxmlformats.org/officeDocument/2006/relationships/image" Target="../media/image103.png"/><Relationship Id="rId227" Type="http://schemas.openxmlformats.org/officeDocument/2006/relationships/customXml" Target="../ink/ink113.xml"/><Relationship Id="rId248" Type="http://schemas.openxmlformats.org/officeDocument/2006/relationships/image" Target="../media/image124.png"/><Relationship Id="rId12" Type="http://schemas.openxmlformats.org/officeDocument/2006/relationships/image" Target="../media/image6.png"/><Relationship Id="rId33" Type="http://schemas.openxmlformats.org/officeDocument/2006/relationships/customXml" Target="../ink/ink16.xml"/><Relationship Id="rId108" Type="http://schemas.openxmlformats.org/officeDocument/2006/relationships/image" Target="../media/image54.png"/><Relationship Id="rId129" Type="http://schemas.openxmlformats.org/officeDocument/2006/relationships/customXml" Target="../ink/ink64.xml"/><Relationship Id="rId54" Type="http://schemas.openxmlformats.org/officeDocument/2006/relationships/image" Target="../media/image27.png"/><Relationship Id="rId70" Type="http://schemas.openxmlformats.org/officeDocument/2006/relationships/image" Target="../media/image35.png"/><Relationship Id="rId75" Type="http://schemas.openxmlformats.org/officeDocument/2006/relationships/customXml" Target="../ink/ink37.xml"/><Relationship Id="rId91" Type="http://schemas.openxmlformats.org/officeDocument/2006/relationships/customXml" Target="../ink/ink45.xml"/><Relationship Id="rId96" Type="http://schemas.openxmlformats.org/officeDocument/2006/relationships/image" Target="../media/image48.png"/><Relationship Id="rId140" Type="http://schemas.openxmlformats.org/officeDocument/2006/relationships/image" Target="../media/image70.png"/><Relationship Id="rId145" Type="http://schemas.openxmlformats.org/officeDocument/2006/relationships/customXml" Target="../ink/ink72.xml"/><Relationship Id="rId161" Type="http://schemas.openxmlformats.org/officeDocument/2006/relationships/customXml" Target="../ink/ink80.xml"/><Relationship Id="rId166" Type="http://schemas.openxmlformats.org/officeDocument/2006/relationships/image" Target="../media/image83.png"/><Relationship Id="rId182" Type="http://schemas.openxmlformats.org/officeDocument/2006/relationships/image" Target="../media/image91.png"/><Relationship Id="rId187" Type="http://schemas.openxmlformats.org/officeDocument/2006/relationships/customXml" Target="../ink/ink93.xml"/><Relationship Id="rId217" Type="http://schemas.openxmlformats.org/officeDocument/2006/relationships/customXml" Target="../ink/ink10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212" Type="http://schemas.openxmlformats.org/officeDocument/2006/relationships/image" Target="../media/image106.png"/><Relationship Id="rId233" Type="http://schemas.openxmlformats.org/officeDocument/2006/relationships/customXml" Target="../ink/ink116.xml"/><Relationship Id="rId238" Type="http://schemas.openxmlformats.org/officeDocument/2006/relationships/image" Target="../media/image119.png"/><Relationship Id="rId254" Type="http://schemas.openxmlformats.org/officeDocument/2006/relationships/image" Target="../media/image127.png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49" Type="http://schemas.openxmlformats.org/officeDocument/2006/relationships/customXml" Target="../ink/ink24.xml"/><Relationship Id="rId114" Type="http://schemas.openxmlformats.org/officeDocument/2006/relationships/image" Target="../media/image57.png"/><Relationship Id="rId119" Type="http://schemas.openxmlformats.org/officeDocument/2006/relationships/customXml" Target="../ink/ink59.xml"/><Relationship Id="rId44" Type="http://schemas.openxmlformats.org/officeDocument/2006/relationships/image" Target="../media/image22.png"/><Relationship Id="rId60" Type="http://schemas.openxmlformats.org/officeDocument/2006/relationships/image" Target="../media/image30.png"/><Relationship Id="rId65" Type="http://schemas.openxmlformats.org/officeDocument/2006/relationships/customXml" Target="../ink/ink32.xml"/><Relationship Id="rId81" Type="http://schemas.openxmlformats.org/officeDocument/2006/relationships/customXml" Target="../ink/ink40.xml"/><Relationship Id="rId86" Type="http://schemas.openxmlformats.org/officeDocument/2006/relationships/image" Target="../media/image43.png"/><Relationship Id="rId130" Type="http://schemas.openxmlformats.org/officeDocument/2006/relationships/image" Target="../media/image65.png"/><Relationship Id="rId135" Type="http://schemas.openxmlformats.org/officeDocument/2006/relationships/customXml" Target="../ink/ink67.xml"/><Relationship Id="rId151" Type="http://schemas.openxmlformats.org/officeDocument/2006/relationships/customXml" Target="../ink/ink75.xml"/><Relationship Id="rId156" Type="http://schemas.openxmlformats.org/officeDocument/2006/relationships/image" Target="../media/image78.png"/><Relationship Id="rId177" Type="http://schemas.openxmlformats.org/officeDocument/2006/relationships/customXml" Target="../ink/ink88.xml"/><Relationship Id="rId198" Type="http://schemas.openxmlformats.org/officeDocument/2006/relationships/image" Target="../media/image99.png"/><Relationship Id="rId172" Type="http://schemas.openxmlformats.org/officeDocument/2006/relationships/image" Target="../media/image86.png"/><Relationship Id="rId193" Type="http://schemas.openxmlformats.org/officeDocument/2006/relationships/customXml" Target="../ink/ink96.xml"/><Relationship Id="rId202" Type="http://schemas.openxmlformats.org/officeDocument/2006/relationships/image" Target="../media/image101.png"/><Relationship Id="rId207" Type="http://schemas.openxmlformats.org/officeDocument/2006/relationships/customXml" Target="../ink/ink103.xml"/><Relationship Id="rId223" Type="http://schemas.openxmlformats.org/officeDocument/2006/relationships/customXml" Target="../ink/ink111.xml"/><Relationship Id="rId228" Type="http://schemas.openxmlformats.org/officeDocument/2006/relationships/image" Target="../media/image114.png"/><Relationship Id="rId244" Type="http://schemas.openxmlformats.org/officeDocument/2006/relationships/image" Target="../media/image122.png"/><Relationship Id="rId249" Type="http://schemas.openxmlformats.org/officeDocument/2006/relationships/customXml" Target="../ink/ink124.xml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9" Type="http://schemas.openxmlformats.org/officeDocument/2006/relationships/customXml" Target="../ink/ink19.xml"/><Relationship Id="rId109" Type="http://schemas.openxmlformats.org/officeDocument/2006/relationships/customXml" Target="../ink/ink54.xml"/><Relationship Id="rId34" Type="http://schemas.openxmlformats.org/officeDocument/2006/relationships/image" Target="../media/image17.png"/><Relationship Id="rId50" Type="http://schemas.openxmlformats.org/officeDocument/2006/relationships/image" Target="../media/image25.png"/><Relationship Id="rId55" Type="http://schemas.openxmlformats.org/officeDocument/2006/relationships/customXml" Target="../ink/ink27.xml"/><Relationship Id="rId76" Type="http://schemas.openxmlformats.org/officeDocument/2006/relationships/image" Target="../media/image38.png"/><Relationship Id="rId97" Type="http://schemas.openxmlformats.org/officeDocument/2006/relationships/customXml" Target="../ink/ink48.xml"/><Relationship Id="rId104" Type="http://schemas.openxmlformats.org/officeDocument/2006/relationships/image" Target="../media/image52.png"/><Relationship Id="rId120" Type="http://schemas.openxmlformats.org/officeDocument/2006/relationships/image" Target="../media/image60.png"/><Relationship Id="rId125" Type="http://schemas.openxmlformats.org/officeDocument/2006/relationships/customXml" Target="../ink/ink62.xml"/><Relationship Id="rId141" Type="http://schemas.openxmlformats.org/officeDocument/2006/relationships/customXml" Target="../ink/ink70.xml"/><Relationship Id="rId146" Type="http://schemas.openxmlformats.org/officeDocument/2006/relationships/image" Target="../media/image73.png"/><Relationship Id="rId167" Type="http://schemas.openxmlformats.org/officeDocument/2006/relationships/customXml" Target="../ink/ink83.xml"/><Relationship Id="rId188" Type="http://schemas.openxmlformats.org/officeDocument/2006/relationships/image" Target="../media/image94.png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6.png"/><Relationship Id="rId162" Type="http://schemas.openxmlformats.org/officeDocument/2006/relationships/image" Target="../media/image81.png"/><Relationship Id="rId183" Type="http://schemas.openxmlformats.org/officeDocument/2006/relationships/customXml" Target="../ink/ink91.xml"/><Relationship Id="rId213" Type="http://schemas.openxmlformats.org/officeDocument/2006/relationships/customXml" Target="../ink/ink106.xml"/><Relationship Id="rId218" Type="http://schemas.openxmlformats.org/officeDocument/2006/relationships/image" Target="../media/image109.png"/><Relationship Id="rId234" Type="http://schemas.openxmlformats.org/officeDocument/2006/relationships/image" Target="../media/image117.png"/><Relationship Id="rId239" Type="http://schemas.openxmlformats.org/officeDocument/2006/relationships/customXml" Target="../ink/ink119.xml"/><Relationship Id="rId2" Type="http://schemas.openxmlformats.org/officeDocument/2006/relationships/image" Target="../media/image1.png"/><Relationship Id="rId29" Type="http://schemas.openxmlformats.org/officeDocument/2006/relationships/customXml" Target="../ink/ink14.xml"/><Relationship Id="rId250" Type="http://schemas.openxmlformats.org/officeDocument/2006/relationships/image" Target="../media/image125.png"/><Relationship Id="rId255" Type="http://schemas.openxmlformats.org/officeDocument/2006/relationships/customXml" Target="../ink/ink127.xml"/><Relationship Id="rId24" Type="http://schemas.openxmlformats.org/officeDocument/2006/relationships/image" Target="../media/image12.png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66" Type="http://schemas.openxmlformats.org/officeDocument/2006/relationships/image" Target="../media/image33.png"/><Relationship Id="rId87" Type="http://schemas.openxmlformats.org/officeDocument/2006/relationships/customXml" Target="../ink/ink43.xml"/><Relationship Id="rId110" Type="http://schemas.openxmlformats.org/officeDocument/2006/relationships/image" Target="../media/image55.png"/><Relationship Id="rId115" Type="http://schemas.openxmlformats.org/officeDocument/2006/relationships/customXml" Target="../ink/ink57.xml"/><Relationship Id="rId131" Type="http://schemas.openxmlformats.org/officeDocument/2006/relationships/customXml" Target="../ink/ink65.xml"/><Relationship Id="rId136" Type="http://schemas.openxmlformats.org/officeDocument/2006/relationships/image" Target="../media/image68.png"/><Relationship Id="rId157" Type="http://schemas.openxmlformats.org/officeDocument/2006/relationships/customXml" Target="../ink/ink78.xml"/><Relationship Id="rId178" Type="http://schemas.openxmlformats.org/officeDocument/2006/relationships/image" Target="../media/image89.png"/><Relationship Id="rId61" Type="http://schemas.openxmlformats.org/officeDocument/2006/relationships/customXml" Target="../ink/ink30.xml"/><Relationship Id="rId82" Type="http://schemas.openxmlformats.org/officeDocument/2006/relationships/image" Target="../media/image41.png"/><Relationship Id="rId152" Type="http://schemas.openxmlformats.org/officeDocument/2006/relationships/image" Target="../media/image76.png"/><Relationship Id="rId173" Type="http://schemas.openxmlformats.org/officeDocument/2006/relationships/customXml" Target="../ink/ink86.xml"/><Relationship Id="rId194" Type="http://schemas.openxmlformats.org/officeDocument/2006/relationships/image" Target="../media/image97.png"/><Relationship Id="rId199" Type="http://schemas.openxmlformats.org/officeDocument/2006/relationships/customXml" Target="../ink/ink99.xml"/><Relationship Id="rId203" Type="http://schemas.openxmlformats.org/officeDocument/2006/relationships/customXml" Target="../ink/ink101.xml"/><Relationship Id="rId208" Type="http://schemas.openxmlformats.org/officeDocument/2006/relationships/image" Target="../media/image104.png"/><Relationship Id="rId229" Type="http://schemas.openxmlformats.org/officeDocument/2006/relationships/customXml" Target="../ink/ink114.xml"/><Relationship Id="rId19" Type="http://schemas.openxmlformats.org/officeDocument/2006/relationships/customXml" Target="../ink/ink9.xml"/><Relationship Id="rId224" Type="http://schemas.openxmlformats.org/officeDocument/2006/relationships/image" Target="../media/image112.png"/><Relationship Id="rId240" Type="http://schemas.openxmlformats.org/officeDocument/2006/relationships/image" Target="../media/image120.png"/><Relationship Id="rId245" Type="http://schemas.openxmlformats.org/officeDocument/2006/relationships/customXml" Target="../ink/ink122.xml"/><Relationship Id="rId14" Type="http://schemas.openxmlformats.org/officeDocument/2006/relationships/image" Target="../media/image7.png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56" Type="http://schemas.openxmlformats.org/officeDocument/2006/relationships/image" Target="../media/image28.png"/><Relationship Id="rId77" Type="http://schemas.openxmlformats.org/officeDocument/2006/relationships/customXml" Target="../ink/ink38.xml"/><Relationship Id="rId100" Type="http://schemas.openxmlformats.org/officeDocument/2006/relationships/image" Target="../media/image50.png"/><Relationship Id="rId105" Type="http://schemas.openxmlformats.org/officeDocument/2006/relationships/customXml" Target="../ink/ink52.xml"/><Relationship Id="rId126" Type="http://schemas.openxmlformats.org/officeDocument/2006/relationships/image" Target="../media/image63.png"/><Relationship Id="rId147" Type="http://schemas.openxmlformats.org/officeDocument/2006/relationships/customXml" Target="../ink/ink73.xml"/><Relationship Id="rId168" Type="http://schemas.openxmlformats.org/officeDocument/2006/relationships/image" Target="../media/image84.png"/><Relationship Id="rId8" Type="http://schemas.openxmlformats.org/officeDocument/2006/relationships/image" Target="../media/image4.png"/><Relationship Id="rId51" Type="http://schemas.openxmlformats.org/officeDocument/2006/relationships/customXml" Target="../ink/ink25.xml"/><Relationship Id="rId72" Type="http://schemas.openxmlformats.org/officeDocument/2006/relationships/image" Target="../media/image36.png"/><Relationship Id="rId93" Type="http://schemas.openxmlformats.org/officeDocument/2006/relationships/customXml" Target="../ink/ink46.xml"/><Relationship Id="rId98" Type="http://schemas.openxmlformats.org/officeDocument/2006/relationships/image" Target="../media/image49.png"/><Relationship Id="rId121" Type="http://schemas.openxmlformats.org/officeDocument/2006/relationships/customXml" Target="../ink/ink60.xml"/><Relationship Id="rId142" Type="http://schemas.openxmlformats.org/officeDocument/2006/relationships/image" Target="../media/image71.png"/><Relationship Id="rId163" Type="http://schemas.openxmlformats.org/officeDocument/2006/relationships/customXml" Target="../ink/ink81.xml"/><Relationship Id="rId184" Type="http://schemas.openxmlformats.org/officeDocument/2006/relationships/image" Target="../media/image92.png"/><Relationship Id="rId189" Type="http://schemas.openxmlformats.org/officeDocument/2006/relationships/customXml" Target="../ink/ink94.xml"/><Relationship Id="rId219" Type="http://schemas.openxmlformats.org/officeDocument/2006/relationships/customXml" Target="../ink/ink109.xml"/><Relationship Id="rId3" Type="http://schemas.openxmlformats.org/officeDocument/2006/relationships/customXml" Target="../ink/ink1.xml"/><Relationship Id="rId214" Type="http://schemas.openxmlformats.org/officeDocument/2006/relationships/image" Target="../media/image107.png"/><Relationship Id="rId230" Type="http://schemas.openxmlformats.org/officeDocument/2006/relationships/image" Target="../media/image115.png"/><Relationship Id="rId235" Type="http://schemas.openxmlformats.org/officeDocument/2006/relationships/customXml" Target="../ink/ink117.xml"/><Relationship Id="rId251" Type="http://schemas.openxmlformats.org/officeDocument/2006/relationships/customXml" Target="../ink/ink125.xml"/><Relationship Id="rId256" Type="http://schemas.openxmlformats.org/officeDocument/2006/relationships/image" Target="../media/image128.png"/><Relationship Id="rId25" Type="http://schemas.openxmlformats.org/officeDocument/2006/relationships/customXml" Target="../ink/ink12.xml"/><Relationship Id="rId46" Type="http://schemas.openxmlformats.org/officeDocument/2006/relationships/image" Target="../media/image23.png"/><Relationship Id="rId67" Type="http://schemas.openxmlformats.org/officeDocument/2006/relationships/customXml" Target="../ink/ink33.xml"/><Relationship Id="rId116" Type="http://schemas.openxmlformats.org/officeDocument/2006/relationships/image" Target="../media/image58.png"/><Relationship Id="rId137" Type="http://schemas.openxmlformats.org/officeDocument/2006/relationships/customXml" Target="../ink/ink68.xml"/><Relationship Id="rId158" Type="http://schemas.openxmlformats.org/officeDocument/2006/relationships/image" Target="../media/image79.png"/><Relationship Id="rId20" Type="http://schemas.openxmlformats.org/officeDocument/2006/relationships/image" Target="../media/image10.png"/><Relationship Id="rId41" Type="http://schemas.openxmlformats.org/officeDocument/2006/relationships/customXml" Target="../ink/ink20.xml"/><Relationship Id="rId62" Type="http://schemas.openxmlformats.org/officeDocument/2006/relationships/image" Target="../media/image31.png"/><Relationship Id="rId83" Type="http://schemas.openxmlformats.org/officeDocument/2006/relationships/customXml" Target="../ink/ink41.xml"/><Relationship Id="rId88" Type="http://schemas.openxmlformats.org/officeDocument/2006/relationships/image" Target="../media/image44.png"/><Relationship Id="rId111" Type="http://schemas.openxmlformats.org/officeDocument/2006/relationships/customXml" Target="../ink/ink55.xml"/><Relationship Id="rId132" Type="http://schemas.openxmlformats.org/officeDocument/2006/relationships/image" Target="../media/image66.png"/><Relationship Id="rId153" Type="http://schemas.openxmlformats.org/officeDocument/2006/relationships/customXml" Target="../ink/ink76.xml"/><Relationship Id="rId174" Type="http://schemas.openxmlformats.org/officeDocument/2006/relationships/image" Target="../media/image87.png"/><Relationship Id="rId179" Type="http://schemas.openxmlformats.org/officeDocument/2006/relationships/customXml" Target="../ink/ink89.xml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190" Type="http://schemas.openxmlformats.org/officeDocument/2006/relationships/image" Target="../media/image95.png"/><Relationship Id="rId204" Type="http://schemas.openxmlformats.org/officeDocument/2006/relationships/image" Target="../media/image102.png"/><Relationship Id="rId220" Type="http://schemas.openxmlformats.org/officeDocument/2006/relationships/image" Target="../media/image110.png"/><Relationship Id="rId225" Type="http://schemas.openxmlformats.org/officeDocument/2006/relationships/customXml" Target="../ink/ink112.xml"/><Relationship Id="rId241" Type="http://schemas.openxmlformats.org/officeDocument/2006/relationships/customXml" Target="../ink/ink120.xml"/><Relationship Id="rId246" Type="http://schemas.openxmlformats.org/officeDocument/2006/relationships/image" Target="../media/image123.png"/><Relationship Id="rId15" Type="http://schemas.openxmlformats.org/officeDocument/2006/relationships/customXml" Target="../ink/ink7.xml"/><Relationship Id="rId36" Type="http://schemas.openxmlformats.org/officeDocument/2006/relationships/image" Target="../media/image18.png"/><Relationship Id="rId57" Type="http://schemas.openxmlformats.org/officeDocument/2006/relationships/customXml" Target="../ink/ink28.xml"/><Relationship Id="rId106" Type="http://schemas.openxmlformats.org/officeDocument/2006/relationships/image" Target="../media/image53.png"/><Relationship Id="rId127" Type="http://schemas.openxmlformats.org/officeDocument/2006/relationships/customXml" Target="../ink/ink63.xml"/><Relationship Id="rId10" Type="http://schemas.openxmlformats.org/officeDocument/2006/relationships/image" Target="../media/image5.png"/><Relationship Id="rId31" Type="http://schemas.openxmlformats.org/officeDocument/2006/relationships/customXml" Target="../ink/ink15.xml"/><Relationship Id="rId52" Type="http://schemas.openxmlformats.org/officeDocument/2006/relationships/image" Target="../media/image26.png"/><Relationship Id="rId73" Type="http://schemas.openxmlformats.org/officeDocument/2006/relationships/customXml" Target="../ink/ink36.xml"/><Relationship Id="rId78" Type="http://schemas.openxmlformats.org/officeDocument/2006/relationships/image" Target="../media/image39.png"/><Relationship Id="rId94" Type="http://schemas.openxmlformats.org/officeDocument/2006/relationships/image" Target="../media/image47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61.png"/><Relationship Id="rId143" Type="http://schemas.openxmlformats.org/officeDocument/2006/relationships/customXml" Target="../ink/ink71.xml"/><Relationship Id="rId148" Type="http://schemas.openxmlformats.org/officeDocument/2006/relationships/image" Target="../media/image74.png"/><Relationship Id="rId164" Type="http://schemas.openxmlformats.org/officeDocument/2006/relationships/image" Target="../media/image82.png"/><Relationship Id="rId169" Type="http://schemas.openxmlformats.org/officeDocument/2006/relationships/customXml" Target="../ink/ink84.xml"/><Relationship Id="rId185" Type="http://schemas.openxmlformats.org/officeDocument/2006/relationships/customXml" Target="../ink/ink92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80" Type="http://schemas.openxmlformats.org/officeDocument/2006/relationships/image" Target="../media/image90.png"/><Relationship Id="rId210" Type="http://schemas.openxmlformats.org/officeDocument/2006/relationships/image" Target="../media/image105.png"/><Relationship Id="rId215" Type="http://schemas.openxmlformats.org/officeDocument/2006/relationships/customXml" Target="../ink/ink107.xml"/><Relationship Id="rId236" Type="http://schemas.openxmlformats.org/officeDocument/2006/relationships/image" Target="../media/image118.png"/><Relationship Id="rId26" Type="http://schemas.openxmlformats.org/officeDocument/2006/relationships/image" Target="../media/image13.png"/><Relationship Id="rId231" Type="http://schemas.openxmlformats.org/officeDocument/2006/relationships/customXml" Target="../ink/ink115.xml"/><Relationship Id="rId252" Type="http://schemas.openxmlformats.org/officeDocument/2006/relationships/image" Target="../media/image126.png"/><Relationship Id="rId47" Type="http://schemas.openxmlformats.org/officeDocument/2006/relationships/customXml" Target="../ink/ink23.xml"/><Relationship Id="rId68" Type="http://schemas.openxmlformats.org/officeDocument/2006/relationships/image" Target="../media/image34.png"/><Relationship Id="rId89" Type="http://schemas.openxmlformats.org/officeDocument/2006/relationships/customXml" Target="../ink/ink44.xml"/><Relationship Id="rId112" Type="http://schemas.openxmlformats.org/officeDocument/2006/relationships/image" Target="../media/image56.png"/><Relationship Id="rId133" Type="http://schemas.openxmlformats.org/officeDocument/2006/relationships/customXml" Target="../ink/ink66.xml"/><Relationship Id="rId154" Type="http://schemas.openxmlformats.org/officeDocument/2006/relationships/image" Target="../media/image77.png"/><Relationship Id="rId175" Type="http://schemas.openxmlformats.org/officeDocument/2006/relationships/customXml" Target="../ink/ink87.xml"/><Relationship Id="rId196" Type="http://schemas.openxmlformats.org/officeDocument/2006/relationships/image" Target="../media/image98.png"/><Relationship Id="rId200" Type="http://schemas.openxmlformats.org/officeDocument/2006/relationships/image" Target="../media/image100.png"/><Relationship Id="rId16" Type="http://schemas.openxmlformats.org/officeDocument/2006/relationships/image" Target="../media/image8.png"/><Relationship Id="rId221" Type="http://schemas.openxmlformats.org/officeDocument/2006/relationships/customXml" Target="../ink/ink110.xml"/><Relationship Id="rId242" Type="http://schemas.openxmlformats.org/officeDocument/2006/relationships/image" Target="../media/image121.png"/><Relationship Id="rId37" Type="http://schemas.openxmlformats.org/officeDocument/2006/relationships/customXml" Target="../ink/ink18.xml"/><Relationship Id="rId58" Type="http://schemas.openxmlformats.org/officeDocument/2006/relationships/image" Target="../media/image29.png"/><Relationship Id="rId79" Type="http://schemas.openxmlformats.org/officeDocument/2006/relationships/customXml" Target="../ink/ink39.xml"/><Relationship Id="rId102" Type="http://schemas.openxmlformats.org/officeDocument/2006/relationships/image" Target="../media/image51.png"/><Relationship Id="rId123" Type="http://schemas.openxmlformats.org/officeDocument/2006/relationships/customXml" Target="../ink/ink61.xml"/><Relationship Id="rId144" Type="http://schemas.openxmlformats.org/officeDocument/2006/relationships/image" Target="../media/image72.png"/><Relationship Id="rId90" Type="http://schemas.openxmlformats.org/officeDocument/2006/relationships/image" Target="../media/image45.png"/><Relationship Id="rId165" Type="http://schemas.openxmlformats.org/officeDocument/2006/relationships/customXml" Target="../ink/ink82.xml"/><Relationship Id="rId186" Type="http://schemas.openxmlformats.org/officeDocument/2006/relationships/image" Target="../media/image93.png"/><Relationship Id="rId211" Type="http://schemas.openxmlformats.org/officeDocument/2006/relationships/customXml" Target="../ink/ink105.xml"/><Relationship Id="rId232" Type="http://schemas.openxmlformats.org/officeDocument/2006/relationships/image" Target="../media/image116.png"/><Relationship Id="rId253" Type="http://schemas.openxmlformats.org/officeDocument/2006/relationships/customXml" Target="../ink/ink126.xml"/><Relationship Id="rId27" Type="http://schemas.openxmlformats.org/officeDocument/2006/relationships/customXml" Target="../ink/ink13.xml"/><Relationship Id="rId48" Type="http://schemas.openxmlformats.org/officeDocument/2006/relationships/image" Target="../media/image24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34" Type="http://schemas.openxmlformats.org/officeDocument/2006/relationships/image" Target="../media/image67.png"/><Relationship Id="rId80" Type="http://schemas.openxmlformats.org/officeDocument/2006/relationships/image" Target="../media/image40.png"/><Relationship Id="rId155" Type="http://schemas.openxmlformats.org/officeDocument/2006/relationships/customXml" Target="../ink/ink77.xml"/><Relationship Id="rId176" Type="http://schemas.openxmlformats.org/officeDocument/2006/relationships/image" Target="../media/image88.png"/><Relationship Id="rId197" Type="http://schemas.openxmlformats.org/officeDocument/2006/relationships/customXml" Target="../ink/ink98.xml"/><Relationship Id="rId201" Type="http://schemas.openxmlformats.org/officeDocument/2006/relationships/customXml" Target="../ink/ink100.xml"/><Relationship Id="rId222" Type="http://schemas.openxmlformats.org/officeDocument/2006/relationships/image" Target="../media/image111.png"/><Relationship Id="rId243" Type="http://schemas.openxmlformats.org/officeDocument/2006/relationships/customXml" Target="../ink/ink121.xml"/><Relationship Id="rId17" Type="http://schemas.openxmlformats.org/officeDocument/2006/relationships/customXml" Target="../ink/ink8.xml"/><Relationship Id="rId38" Type="http://schemas.openxmlformats.org/officeDocument/2006/relationships/image" Target="../media/image19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24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1.png"/><Relationship Id="rId21" Type="http://schemas.openxmlformats.org/officeDocument/2006/relationships/customXml" Target="../ink/ink137.xml"/><Relationship Id="rId42" Type="http://schemas.openxmlformats.org/officeDocument/2006/relationships/image" Target="../media/image149.png"/><Relationship Id="rId47" Type="http://schemas.openxmlformats.org/officeDocument/2006/relationships/customXml" Target="../ink/ink150.xml"/><Relationship Id="rId63" Type="http://schemas.openxmlformats.org/officeDocument/2006/relationships/customXml" Target="../ink/ink158.xml"/><Relationship Id="rId68" Type="http://schemas.openxmlformats.org/officeDocument/2006/relationships/image" Target="../media/image162.png"/><Relationship Id="rId84" Type="http://schemas.openxmlformats.org/officeDocument/2006/relationships/image" Target="../media/image170.png"/><Relationship Id="rId89" Type="http://schemas.openxmlformats.org/officeDocument/2006/relationships/customXml" Target="../ink/ink171.xml"/><Relationship Id="rId112" Type="http://schemas.openxmlformats.org/officeDocument/2006/relationships/image" Target="../media/image184.png"/><Relationship Id="rId2" Type="http://schemas.openxmlformats.org/officeDocument/2006/relationships/image" Target="../media/image129.png"/><Relationship Id="rId16" Type="http://schemas.openxmlformats.org/officeDocument/2006/relationships/image" Target="../media/image136.png"/><Relationship Id="rId29" Type="http://schemas.openxmlformats.org/officeDocument/2006/relationships/customXml" Target="../ink/ink141.xml"/><Relationship Id="rId107" Type="http://schemas.openxmlformats.org/officeDocument/2006/relationships/customXml" Target="../ink/ink180.xml"/><Relationship Id="rId11" Type="http://schemas.openxmlformats.org/officeDocument/2006/relationships/customXml" Target="../ink/ink132.xml"/><Relationship Id="rId24" Type="http://schemas.openxmlformats.org/officeDocument/2006/relationships/image" Target="../media/image140.png"/><Relationship Id="rId32" Type="http://schemas.openxmlformats.org/officeDocument/2006/relationships/image" Target="../media/image144.png"/><Relationship Id="rId37" Type="http://schemas.openxmlformats.org/officeDocument/2006/relationships/customXml" Target="../ink/ink145.xml"/><Relationship Id="rId40" Type="http://schemas.openxmlformats.org/officeDocument/2006/relationships/image" Target="../media/image148.png"/><Relationship Id="rId45" Type="http://schemas.openxmlformats.org/officeDocument/2006/relationships/customXml" Target="../ink/ink149.xml"/><Relationship Id="rId53" Type="http://schemas.openxmlformats.org/officeDocument/2006/relationships/customXml" Target="../ink/ink153.xml"/><Relationship Id="rId58" Type="http://schemas.openxmlformats.org/officeDocument/2006/relationships/image" Target="../media/image157.png"/><Relationship Id="rId66" Type="http://schemas.openxmlformats.org/officeDocument/2006/relationships/image" Target="../media/image161.png"/><Relationship Id="rId74" Type="http://schemas.openxmlformats.org/officeDocument/2006/relationships/image" Target="../media/image165.png"/><Relationship Id="rId79" Type="http://schemas.openxmlformats.org/officeDocument/2006/relationships/customXml" Target="../ink/ink166.xml"/><Relationship Id="rId87" Type="http://schemas.openxmlformats.org/officeDocument/2006/relationships/customXml" Target="../ink/ink170.xml"/><Relationship Id="rId102" Type="http://schemas.openxmlformats.org/officeDocument/2006/relationships/image" Target="../media/image179.png"/><Relationship Id="rId110" Type="http://schemas.openxmlformats.org/officeDocument/2006/relationships/image" Target="../media/image183.png"/><Relationship Id="rId5" Type="http://schemas.openxmlformats.org/officeDocument/2006/relationships/customXml" Target="../ink/ink129.xml"/><Relationship Id="rId61" Type="http://schemas.openxmlformats.org/officeDocument/2006/relationships/customXml" Target="../ink/ink157.xml"/><Relationship Id="rId82" Type="http://schemas.openxmlformats.org/officeDocument/2006/relationships/image" Target="../media/image169.png"/><Relationship Id="rId90" Type="http://schemas.openxmlformats.org/officeDocument/2006/relationships/image" Target="../media/image173.png"/><Relationship Id="rId95" Type="http://schemas.openxmlformats.org/officeDocument/2006/relationships/customXml" Target="../ink/ink174.xml"/><Relationship Id="rId19" Type="http://schemas.openxmlformats.org/officeDocument/2006/relationships/customXml" Target="../ink/ink136.xml"/><Relationship Id="rId14" Type="http://schemas.openxmlformats.org/officeDocument/2006/relationships/image" Target="../media/image135.png"/><Relationship Id="rId22" Type="http://schemas.openxmlformats.org/officeDocument/2006/relationships/image" Target="../media/image139.png"/><Relationship Id="rId27" Type="http://schemas.openxmlformats.org/officeDocument/2006/relationships/customXml" Target="../ink/ink140.xml"/><Relationship Id="rId30" Type="http://schemas.openxmlformats.org/officeDocument/2006/relationships/image" Target="../media/image143.png"/><Relationship Id="rId35" Type="http://schemas.openxmlformats.org/officeDocument/2006/relationships/customXml" Target="../ink/ink144.xml"/><Relationship Id="rId43" Type="http://schemas.openxmlformats.org/officeDocument/2006/relationships/customXml" Target="../ink/ink148.xml"/><Relationship Id="rId48" Type="http://schemas.openxmlformats.org/officeDocument/2006/relationships/image" Target="../media/image152.png"/><Relationship Id="rId56" Type="http://schemas.openxmlformats.org/officeDocument/2006/relationships/image" Target="../media/image156.png"/><Relationship Id="rId64" Type="http://schemas.openxmlformats.org/officeDocument/2006/relationships/image" Target="../media/image160.png"/><Relationship Id="rId69" Type="http://schemas.openxmlformats.org/officeDocument/2006/relationships/customXml" Target="../ink/ink161.xml"/><Relationship Id="rId77" Type="http://schemas.openxmlformats.org/officeDocument/2006/relationships/customXml" Target="../ink/ink165.xml"/><Relationship Id="rId100" Type="http://schemas.openxmlformats.org/officeDocument/2006/relationships/image" Target="../media/image178.png"/><Relationship Id="rId105" Type="http://schemas.openxmlformats.org/officeDocument/2006/relationships/customXml" Target="../ink/ink179.xml"/><Relationship Id="rId113" Type="http://schemas.openxmlformats.org/officeDocument/2006/relationships/customXml" Target="../ink/ink183.xml"/><Relationship Id="rId8" Type="http://schemas.openxmlformats.org/officeDocument/2006/relationships/image" Target="../media/image132.png"/><Relationship Id="rId51" Type="http://schemas.openxmlformats.org/officeDocument/2006/relationships/customXml" Target="../ink/ink152.xml"/><Relationship Id="rId72" Type="http://schemas.openxmlformats.org/officeDocument/2006/relationships/image" Target="../media/image164.png"/><Relationship Id="rId80" Type="http://schemas.openxmlformats.org/officeDocument/2006/relationships/image" Target="../media/image168.png"/><Relationship Id="rId85" Type="http://schemas.openxmlformats.org/officeDocument/2006/relationships/customXml" Target="../ink/ink169.xml"/><Relationship Id="rId93" Type="http://schemas.openxmlformats.org/officeDocument/2006/relationships/customXml" Target="../ink/ink173.xml"/><Relationship Id="rId98" Type="http://schemas.openxmlformats.org/officeDocument/2006/relationships/image" Target="../media/image177.png"/><Relationship Id="rId3" Type="http://schemas.openxmlformats.org/officeDocument/2006/relationships/customXml" Target="../ink/ink128.xml"/><Relationship Id="rId12" Type="http://schemas.openxmlformats.org/officeDocument/2006/relationships/image" Target="../media/image134.png"/><Relationship Id="rId17" Type="http://schemas.openxmlformats.org/officeDocument/2006/relationships/customXml" Target="../ink/ink135.xml"/><Relationship Id="rId25" Type="http://schemas.openxmlformats.org/officeDocument/2006/relationships/customXml" Target="../ink/ink139.xml"/><Relationship Id="rId33" Type="http://schemas.openxmlformats.org/officeDocument/2006/relationships/customXml" Target="../ink/ink143.xml"/><Relationship Id="rId38" Type="http://schemas.openxmlformats.org/officeDocument/2006/relationships/image" Target="../media/image147.png"/><Relationship Id="rId46" Type="http://schemas.openxmlformats.org/officeDocument/2006/relationships/image" Target="../media/image151.png"/><Relationship Id="rId59" Type="http://schemas.openxmlformats.org/officeDocument/2006/relationships/customXml" Target="../ink/ink156.xml"/><Relationship Id="rId67" Type="http://schemas.openxmlformats.org/officeDocument/2006/relationships/customXml" Target="../ink/ink160.xml"/><Relationship Id="rId103" Type="http://schemas.openxmlformats.org/officeDocument/2006/relationships/customXml" Target="../ink/ink178.xml"/><Relationship Id="rId108" Type="http://schemas.openxmlformats.org/officeDocument/2006/relationships/image" Target="../media/image182.png"/><Relationship Id="rId20" Type="http://schemas.openxmlformats.org/officeDocument/2006/relationships/image" Target="../media/image138.png"/><Relationship Id="rId41" Type="http://schemas.openxmlformats.org/officeDocument/2006/relationships/customXml" Target="../ink/ink147.xml"/><Relationship Id="rId54" Type="http://schemas.openxmlformats.org/officeDocument/2006/relationships/image" Target="../media/image155.png"/><Relationship Id="rId62" Type="http://schemas.openxmlformats.org/officeDocument/2006/relationships/image" Target="../media/image159.png"/><Relationship Id="rId70" Type="http://schemas.openxmlformats.org/officeDocument/2006/relationships/image" Target="../media/image163.png"/><Relationship Id="rId75" Type="http://schemas.openxmlformats.org/officeDocument/2006/relationships/customXml" Target="../ink/ink164.xml"/><Relationship Id="rId83" Type="http://schemas.openxmlformats.org/officeDocument/2006/relationships/customXml" Target="../ink/ink168.xml"/><Relationship Id="rId88" Type="http://schemas.openxmlformats.org/officeDocument/2006/relationships/image" Target="../media/image172.png"/><Relationship Id="rId91" Type="http://schemas.openxmlformats.org/officeDocument/2006/relationships/customXml" Target="../ink/ink172.xml"/><Relationship Id="rId96" Type="http://schemas.openxmlformats.org/officeDocument/2006/relationships/image" Target="../media/image176.png"/><Relationship Id="rId111" Type="http://schemas.openxmlformats.org/officeDocument/2006/relationships/customXml" Target="../ink/ink18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5" Type="http://schemas.openxmlformats.org/officeDocument/2006/relationships/customXml" Target="../ink/ink134.xml"/><Relationship Id="rId23" Type="http://schemas.openxmlformats.org/officeDocument/2006/relationships/customXml" Target="../ink/ink138.xml"/><Relationship Id="rId28" Type="http://schemas.openxmlformats.org/officeDocument/2006/relationships/image" Target="../media/image142.png"/><Relationship Id="rId36" Type="http://schemas.openxmlformats.org/officeDocument/2006/relationships/image" Target="../media/image146.png"/><Relationship Id="rId49" Type="http://schemas.openxmlformats.org/officeDocument/2006/relationships/customXml" Target="../ink/ink151.xml"/><Relationship Id="rId57" Type="http://schemas.openxmlformats.org/officeDocument/2006/relationships/customXml" Target="../ink/ink155.xml"/><Relationship Id="rId106" Type="http://schemas.openxmlformats.org/officeDocument/2006/relationships/image" Target="../media/image181.png"/><Relationship Id="rId114" Type="http://schemas.openxmlformats.org/officeDocument/2006/relationships/image" Target="../media/image185.png"/><Relationship Id="rId10" Type="http://schemas.openxmlformats.org/officeDocument/2006/relationships/image" Target="../media/image133.png"/><Relationship Id="rId31" Type="http://schemas.openxmlformats.org/officeDocument/2006/relationships/customXml" Target="../ink/ink142.xml"/><Relationship Id="rId44" Type="http://schemas.openxmlformats.org/officeDocument/2006/relationships/image" Target="../media/image150.png"/><Relationship Id="rId52" Type="http://schemas.openxmlformats.org/officeDocument/2006/relationships/image" Target="../media/image154.png"/><Relationship Id="rId60" Type="http://schemas.openxmlformats.org/officeDocument/2006/relationships/image" Target="../media/image158.png"/><Relationship Id="rId65" Type="http://schemas.openxmlformats.org/officeDocument/2006/relationships/customXml" Target="../ink/ink159.xml"/><Relationship Id="rId73" Type="http://schemas.openxmlformats.org/officeDocument/2006/relationships/customXml" Target="../ink/ink163.xml"/><Relationship Id="rId78" Type="http://schemas.openxmlformats.org/officeDocument/2006/relationships/image" Target="../media/image167.png"/><Relationship Id="rId81" Type="http://schemas.openxmlformats.org/officeDocument/2006/relationships/customXml" Target="../ink/ink167.xml"/><Relationship Id="rId86" Type="http://schemas.openxmlformats.org/officeDocument/2006/relationships/image" Target="../media/image171.png"/><Relationship Id="rId94" Type="http://schemas.openxmlformats.org/officeDocument/2006/relationships/image" Target="../media/image175.png"/><Relationship Id="rId99" Type="http://schemas.openxmlformats.org/officeDocument/2006/relationships/customXml" Target="../ink/ink176.xml"/><Relationship Id="rId101" Type="http://schemas.openxmlformats.org/officeDocument/2006/relationships/customXml" Target="../ink/ink177.xml"/><Relationship Id="rId4" Type="http://schemas.openxmlformats.org/officeDocument/2006/relationships/image" Target="../media/image130.png"/><Relationship Id="rId9" Type="http://schemas.openxmlformats.org/officeDocument/2006/relationships/customXml" Target="../ink/ink131.xml"/><Relationship Id="rId13" Type="http://schemas.openxmlformats.org/officeDocument/2006/relationships/customXml" Target="../ink/ink133.xml"/><Relationship Id="rId18" Type="http://schemas.openxmlformats.org/officeDocument/2006/relationships/image" Target="../media/image137.png"/><Relationship Id="rId39" Type="http://schemas.openxmlformats.org/officeDocument/2006/relationships/customXml" Target="../ink/ink146.xml"/><Relationship Id="rId109" Type="http://schemas.openxmlformats.org/officeDocument/2006/relationships/customXml" Target="../ink/ink181.xml"/><Relationship Id="rId34" Type="http://schemas.openxmlformats.org/officeDocument/2006/relationships/image" Target="../media/image145.png"/><Relationship Id="rId50" Type="http://schemas.openxmlformats.org/officeDocument/2006/relationships/image" Target="../media/image153.png"/><Relationship Id="rId55" Type="http://schemas.openxmlformats.org/officeDocument/2006/relationships/customXml" Target="../ink/ink154.xml"/><Relationship Id="rId76" Type="http://schemas.openxmlformats.org/officeDocument/2006/relationships/image" Target="../media/image166.png"/><Relationship Id="rId97" Type="http://schemas.openxmlformats.org/officeDocument/2006/relationships/customXml" Target="../ink/ink175.xml"/><Relationship Id="rId104" Type="http://schemas.openxmlformats.org/officeDocument/2006/relationships/image" Target="../media/image180.png"/><Relationship Id="rId7" Type="http://schemas.openxmlformats.org/officeDocument/2006/relationships/customXml" Target="../ink/ink130.xml"/><Relationship Id="rId71" Type="http://schemas.openxmlformats.org/officeDocument/2006/relationships/customXml" Target="../ink/ink162.xml"/><Relationship Id="rId92" Type="http://schemas.openxmlformats.org/officeDocument/2006/relationships/image" Target="../media/image174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95.xml"/><Relationship Id="rId21" Type="http://schemas.openxmlformats.org/officeDocument/2006/relationships/image" Target="../media/image195.png"/><Relationship Id="rId34" Type="http://schemas.openxmlformats.org/officeDocument/2006/relationships/customXml" Target="../ink/ink199.xml"/><Relationship Id="rId42" Type="http://schemas.openxmlformats.org/officeDocument/2006/relationships/customXml" Target="../ink/ink203.xml"/><Relationship Id="rId47" Type="http://schemas.openxmlformats.org/officeDocument/2006/relationships/image" Target="../media/image208.png"/><Relationship Id="rId50" Type="http://schemas.openxmlformats.org/officeDocument/2006/relationships/customXml" Target="../ink/ink207.xml"/><Relationship Id="rId55" Type="http://schemas.openxmlformats.org/officeDocument/2006/relationships/image" Target="../media/image212.png"/><Relationship Id="rId63" Type="http://schemas.openxmlformats.org/officeDocument/2006/relationships/image" Target="../media/image216.png"/><Relationship Id="rId68" Type="http://schemas.openxmlformats.org/officeDocument/2006/relationships/customXml" Target="../ink/ink216.xml"/><Relationship Id="rId76" Type="http://schemas.openxmlformats.org/officeDocument/2006/relationships/customXml" Target="../ink/ink220.xml"/><Relationship Id="rId84" Type="http://schemas.openxmlformats.org/officeDocument/2006/relationships/customXml" Target="../ink/ink224.xml"/><Relationship Id="rId89" Type="http://schemas.openxmlformats.org/officeDocument/2006/relationships/image" Target="../media/image229.png"/><Relationship Id="rId97" Type="http://schemas.openxmlformats.org/officeDocument/2006/relationships/image" Target="../media/image233.png"/><Relationship Id="rId7" Type="http://schemas.openxmlformats.org/officeDocument/2006/relationships/image" Target="../media/image188.png"/><Relationship Id="rId71" Type="http://schemas.openxmlformats.org/officeDocument/2006/relationships/image" Target="../media/image220.png"/><Relationship Id="rId92" Type="http://schemas.openxmlformats.org/officeDocument/2006/relationships/customXml" Target="../ink/ink228.xml"/><Relationship Id="rId2" Type="http://schemas.openxmlformats.org/officeDocument/2006/relationships/image" Target="../media/image186.png"/><Relationship Id="rId16" Type="http://schemas.openxmlformats.org/officeDocument/2006/relationships/customXml" Target="../ink/ink190.xml"/><Relationship Id="rId29" Type="http://schemas.openxmlformats.org/officeDocument/2006/relationships/image" Target="../media/image199.png"/><Relationship Id="rId11" Type="http://schemas.openxmlformats.org/officeDocument/2006/relationships/image" Target="../media/image190.png"/><Relationship Id="rId24" Type="http://schemas.openxmlformats.org/officeDocument/2006/relationships/customXml" Target="../ink/ink194.xml"/><Relationship Id="rId32" Type="http://schemas.openxmlformats.org/officeDocument/2006/relationships/customXml" Target="../ink/ink198.xml"/><Relationship Id="rId37" Type="http://schemas.openxmlformats.org/officeDocument/2006/relationships/image" Target="../media/image203.png"/><Relationship Id="rId40" Type="http://schemas.openxmlformats.org/officeDocument/2006/relationships/customXml" Target="../ink/ink202.xml"/><Relationship Id="rId45" Type="http://schemas.openxmlformats.org/officeDocument/2006/relationships/image" Target="../media/image207.png"/><Relationship Id="rId53" Type="http://schemas.openxmlformats.org/officeDocument/2006/relationships/image" Target="../media/image211.png"/><Relationship Id="rId58" Type="http://schemas.openxmlformats.org/officeDocument/2006/relationships/customXml" Target="../ink/ink211.xml"/><Relationship Id="rId66" Type="http://schemas.openxmlformats.org/officeDocument/2006/relationships/customXml" Target="../ink/ink215.xml"/><Relationship Id="rId74" Type="http://schemas.openxmlformats.org/officeDocument/2006/relationships/customXml" Target="../ink/ink219.xml"/><Relationship Id="rId79" Type="http://schemas.openxmlformats.org/officeDocument/2006/relationships/image" Target="../media/image224.png"/><Relationship Id="rId87" Type="http://schemas.openxmlformats.org/officeDocument/2006/relationships/image" Target="../media/image228.png"/><Relationship Id="rId5" Type="http://schemas.openxmlformats.org/officeDocument/2006/relationships/image" Target="../media/image187.png"/><Relationship Id="rId61" Type="http://schemas.openxmlformats.org/officeDocument/2006/relationships/image" Target="../media/image215.png"/><Relationship Id="rId82" Type="http://schemas.openxmlformats.org/officeDocument/2006/relationships/customXml" Target="../ink/ink223.xml"/><Relationship Id="rId90" Type="http://schemas.openxmlformats.org/officeDocument/2006/relationships/customXml" Target="../ink/ink227.xml"/><Relationship Id="rId95" Type="http://schemas.openxmlformats.org/officeDocument/2006/relationships/image" Target="../media/image232.png"/><Relationship Id="rId19" Type="http://schemas.openxmlformats.org/officeDocument/2006/relationships/image" Target="../media/image194.png"/><Relationship Id="rId14" Type="http://schemas.openxmlformats.org/officeDocument/2006/relationships/customXml" Target="../ink/ink189.xml"/><Relationship Id="rId22" Type="http://schemas.openxmlformats.org/officeDocument/2006/relationships/customXml" Target="../ink/ink193.xml"/><Relationship Id="rId27" Type="http://schemas.openxmlformats.org/officeDocument/2006/relationships/image" Target="../media/image198.png"/><Relationship Id="rId30" Type="http://schemas.openxmlformats.org/officeDocument/2006/relationships/customXml" Target="../ink/ink197.xml"/><Relationship Id="rId35" Type="http://schemas.openxmlformats.org/officeDocument/2006/relationships/image" Target="../media/image202.png"/><Relationship Id="rId43" Type="http://schemas.openxmlformats.org/officeDocument/2006/relationships/image" Target="../media/image206.png"/><Relationship Id="rId48" Type="http://schemas.openxmlformats.org/officeDocument/2006/relationships/customXml" Target="../ink/ink206.xml"/><Relationship Id="rId56" Type="http://schemas.openxmlformats.org/officeDocument/2006/relationships/customXml" Target="../ink/ink210.xml"/><Relationship Id="rId64" Type="http://schemas.openxmlformats.org/officeDocument/2006/relationships/customXml" Target="../ink/ink214.xml"/><Relationship Id="rId69" Type="http://schemas.openxmlformats.org/officeDocument/2006/relationships/image" Target="../media/image219.png"/><Relationship Id="rId77" Type="http://schemas.openxmlformats.org/officeDocument/2006/relationships/image" Target="../media/image223.png"/><Relationship Id="rId8" Type="http://schemas.openxmlformats.org/officeDocument/2006/relationships/customXml" Target="../ink/ink186.xml"/><Relationship Id="rId51" Type="http://schemas.openxmlformats.org/officeDocument/2006/relationships/image" Target="../media/image210.png"/><Relationship Id="rId72" Type="http://schemas.openxmlformats.org/officeDocument/2006/relationships/customXml" Target="../ink/ink218.xml"/><Relationship Id="rId80" Type="http://schemas.openxmlformats.org/officeDocument/2006/relationships/customXml" Target="../ink/ink222.xml"/><Relationship Id="rId85" Type="http://schemas.openxmlformats.org/officeDocument/2006/relationships/image" Target="../media/image227.png"/><Relationship Id="rId93" Type="http://schemas.openxmlformats.org/officeDocument/2006/relationships/image" Target="../media/image231.png"/><Relationship Id="rId3" Type="http://schemas.openxmlformats.org/officeDocument/2006/relationships/image" Target="../media/image129.png"/><Relationship Id="rId12" Type="http://schemas.openxmlformats.org/officeDocument/2006/relationships/customXml" Target="../ink/ink188.xml"/><Relationship Id="rId17" Type="http://schemas.openxmlformats.org/officeDocument/2006/relationships/image" Target="../media/image193.png"/><Relationship Id="rId25" Type="http://schemas.openxmlformats.org/officeDocument/2006/relationships/image" Target="../media/image197.png"/><Relationship Id="rId33" Type="http://schemas.openxmlformats.org/officeDocument/2006/relationships/image" Target="../media/image201.png"/><Relationship Id="rId38" Type="http://schemas.openxmlformats.org/officeDocument/2006/relationships/customXml" Target="../ink/ink201.xml"/><Relationship Id="rId46" Type="http://schemas.openxmlformats.org/officeDocument/2006/relationships/customXml" Target="../ink/ink205.xml"/><Relationship Id="rId59" Type="http://schemas.openxmlformats.org/officeDocument/2006/relationships/image" Target="../media/image214.png"/><Relationship Id="rId67" Type="http://schemas.openxmlformats.org/officeDocument/2006/relationships/image" Target="../media/image218.png"/><Relationship Id="rId20" Type="http://schemas.openxmlformats.org/officeDocument/2006/relationships/customXml" Target="../ink/ink192.xml"/><Relationship Id="rId41" Type="http://schemas.openxmlformats.org/officeDocument/2006/relationships/image" Target="../media/image205.png"/><Relationship Id="rId54" Type="http://schemas.openxmlformats.org/officeDocument/2006/relationships/customXml" Target="../ink/ink209.xml"/><Relationship Id="rId62" Type="http://schemas.openxmlformats.org/officeDocument/2006/relationships/customXml" Target="../ink/ink213.xml"/><Relationship Id="rId70" Type="http://schemas.openxmlformats.org/officeDocument/2006/relationships/customXml" Target="../ink/ink217.xml"/><Relationship Id="rId75" Type="http://schemas.openxmlformats.org/officeDocument/2006/relationships/image" Target="../media/image222.png"/><Relationship Id="rId83" Type="http://schemas.openxmlformats.org/officeDocument/2006/relationships/image" Target="../media/image226.png"/><Relationship Id="rId88" Type="http://schemas.openxmlformats.org/officeDocument/2006/relationships/customXml" Target="../ink/ink226.xml"/><Relationship Id="rId91" Type="http://schemas.openxmlformats.org/officeDocument/2006/relationships/image" Target="../media/image230.png"/><Relationship Id="rId96" Type="http://schemas.openxmlformats.org/officeDocument/2006/relationships/customXml" Target="../ink/ink2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5.xml"/><Relationship Id="rId15" Type="http://schemas.openxmlformats.org/officeDocument/2006/relationships/image" Target="../media/image192.png"/><Relationship Id="rId23" Type="http://schemas.openxmlformats.org/officeDocument/2006/relationships/image" Target="../media/image196.png"/><Relationship Id="rId28" Type="http://schemas.openxmlformats.org/officeDocument/2006/relationships/customXml" Target="../ink/ink196.xml"/><Relationship Id="rId36" Type="http://schemas.openxmlformats.org/officeDocument/2006/relationships/customXml" Target="../ink/ink200.xml"/><Relationship Id="rId49" Type="http://schemas.openxmlformats.org/officeDocument/2006/relationships/image" Target="../media/image209.png"/><Relationship Id="rId57" Type="http://schemas.openxmlformats.org/officeDocument/2006/relationships/image" Target="../media/image213.png"/><Relationship Id="rId10" Type="http://schemas.openxmlformats.org/officeDocument/2006/relationships/customXml" Target="../ink/ink187.xml"/><Relationship Id="rId31" Type="http://schemas.openxmlformats.org/officeDocument/2006/relationships/image" Target="../media/image200.png"/><Relationship Id="rId44" Type="http://schemas.openxmlformats.org/officeDocument/2006/relationships/customXml" Target="../ink/ink204.xml"/><Relationship Id="rId52" Type="http://schemas.openxmlformats.org/officeDocument/2006/relationships/customXml" Target="../ink/ink208.xml"/><Relationship Id="rId60" Type="http://schemas.openxmlformats.org/officeDocument/2006/relationships/customXml" Target="../ink/ink212.xml"/><Relationship Id="rId65" Type="http://schemas.openxmlformats.org/officeDocument/2006/relationships/image" Target="../media/image217.png"/><Relationship Id="rId73" Type="http://schemas.openxmlformats.org/officeDocument/2006/relationships/image" Target="../media/image221.png"/><Relationship Id="rId78" Type="http://schemas.openxmlformats.org/officeDocument/2006/relationships/customXml" Target="../ink/ink221.xml"/><Relationship Id="rId81" Type="http://schemas.openxmlformats.org/officeDocument/2006/relationships/image" Target="../media/image225.png"/><Relationship Id="rId86" Type="http://schemas.openxmlformats.org/officeDocument/2006/relationships/customXml" Target="../ink/ink225.xml"/><Relationship Id="rId94" Type="http://schemas.openxmlformats.org/officeDocument/2006/relationships/customXml" Target="../ink/ink229.xml"/><Relationship Id="rId4" Type="http://schemas.openxmlformats.org/officeDocument/2006/relationships/customXml" Target="../ink/ink184.xml"/><Relationship Id="rId9" Type="http://schemas.openxmlformats.org/officeDocument/2006/relationships/image" Target="../media/image189.png"/><Relationship Id="rId13" Type="http://schemas.openxmlformats.org/officeDocument/2006/relationships/image" Target="../media/image191.png"/><Relationship Id="rId18" Type="http://schemas.openxmlformats.org/officeDocument/2006/relationships/customXml" Target="../ink/ink191.xml"/><Relationship Id="rId39" Type="http://schemas.openxmlformats.org/officeDocument/2006/relationships/image" Target="../media/image204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43.xml"/><Relationship Id="rId21" Type="http://schemas.openxmlformats.org/officeDocument/2006/relationships/image" Target="../media/image243.png"/><Relationship Id="rId42" Type="http://schemas.openxmlformats.org/officeDocument/2006/relationships/customXml" Target="../ink/ink251.xml"/><Relationship Id="rId47" Type="http://schemas.openxmlformats.org/officeDocument/2006/relationships/image" Target="../media/image256.png"/><Relationship Id="rId63" Type="http://schemas.openxmlformats.org/officeDocument/2006/relationships/image" Target="../media/image264.png"/><Relationship Id="rId68" Type="http://schemas.openxmlformats.org/officeDocument/2006/relationships/customXml" Target="../ink/ink264.xml"/><Relationship Id="rId84" Type="http://schemas.openxmlformats.org/officeDocument/2006/relationships/customXml" Target="../ink/ink272.xml"/><Relationship Id="rId89" Type="http://schemas.openxmlformats.org/officeDocument/2006/relationships/image" Target="../media/image277.png"/><Relationship Id="rId2" Type="http://schemas.openxmlformats.org/officeDocument/2006/relationships/customXml" Target="../ink/ink231.xml"/><Relationship Id="rId16" Type="http://schemas.openxmlformats.org/officeDocument/2006/relationships/customXml" Target="../ink/ink238.xml"/><Relationship Id="rId29" Type="http://schemas.openxmlformats.org/officeDocument/2006/relationships/image" Target="../media/image247.png"/><Relationship Id="rId107" Type="http://schemas.openxmlformats.org/officeDocument/2006/relationships/image" Target="../media/image286.png"/><Relationship Id="rId11" Type="http://schemas.openxmlformats.org/officeDocument/2006/relationships/image" Target="../media/image238.png"/><Relationship Id="rId24" Type="http://schemas.openxmlformats.org/officeDocument/2006/relationships/customXml" Target="../ink/ink242.xml"/><Relationship Id="rId32" Type="http://schemas.openxmlformats.org/officeDocument/2006/relationships/customXml" Target="../ink/ink246.xml"/><Relationship Id="rId37" Type="http://schemas.openxmlformats.org/officeDocument/2006/relationships/image" Target="../media/image251.png"/><Relationship Id="rId40" Type="http://schemas.openxmlformats.org/officeDocument/2006/relationships/customXml" Target="../ink/ink250.xml"/><Relationship Id="rId45" Type="http://schemas.openxmlformats.org/officeDocument/2006/relationships/image" Target="../media/image255.png"/><Relationship Id="rId53" Type="http://schemas.openxmlformats.org/officeDocument/2006/relationships/image" Target="../media/image259.png"/><Relationship Id="rId58" Type="http://schemas.openxmlformats.org/officeDocument/2006/relationships/customXml" Target="../ink/ink259.xml"/><Relationship Id="rId66" Type="http://schemas.openxmlformats.org/officeDocument/2006/relationships/customXml" Target="../ink/ink263.xml"/><Relationship Id="rId74" Type="http://schemas.openxmlformats.org/officeDocument/2006/relationships/customXml" Target="../ink/ink267.xml"/><Relationship Id="rId79" Type="http://schemas.openxmlformats.org/officeDocument/2006/relationships/image" Target="../media/image272.png"/><Relationship Id="rId87" Type="http://schemas.openxmlformats.org/officeDocument/2006/relationships/image" Target="../media/image276.png"/><Relationship Id="rId102" Type="http://schemas.openxmlformats.org/officeDocument/2006/relationships/customXml" Target="../ink/ink281.xml"/><Relationship Id="rId110" Type="http://schemas.openxmlformats.org/officeDocument/2006/relationships/customXml" Target="../ink/ink285.xml"/><Relationship Id="rId5" Type="http://schemas.openxmlformats.org/officeDocument/2006/relationships/image" Target="../media/image235.png"/><Relationship Id="rId61" Type="http://schemas.openxmlformats.org/officeDocument/2006/relationships/image" Target="../media/image263.png"/><Relationship Id="rId82" Type="http://schemas.openxmlformats.org/officeDocument/2006/relationships/customXml" Target="../ink/ink271.xml"/><Relationship Id="rId90" Type="http://schemas.openxmlformats.org/officeDocument/2006/relationships/customXml" Target="../ink/ink275.xml"/><Relationship Id="rId95" Type="http://schemas.openxmlformats.org/officeDocument/2006/relationships/image" Target="../media/image280.png"/><Relationship Id="rId19" Type="http://schemas.openxmlformats.org/officeDocument/2006/relationships/image" Target="../media/image242.png"/><Relationship Id="rId14" Type="http://schemas.openxmlformats.org/officeDocument/2006/relationships/customXml" Target="../ink/ink237.xml"/><Relationship Id="rId22" Type="http://schemas.openxmlformats.org/officeDocument/2006/relationships/customXml" Target="../ink/ink241.xml"/><Relationship Id="rId27" Type="http://schemas.openxmlformats.org/officeDocument/2006/relationships/image" Target="../media/image246.png"/><Relationship Id="rId30" Type="http://schemas.openxmlformats.org/officeDocument/2006/relationships/customXml" Target="../ink/ink245.xml"/><Relationship Id="rId35" Type="http://schemas.openxmlformats.org/officeDocument/2006/relationships/image" Target="../media/image250.png"/><Relationship Id="rId43" Type="http://schemas.openxmlformats.org/officeDocument/2006/relationships/image" Target="../media/image254.png"/><Relationship Id="rId48" Type="http://schemas.openxmlformats.org/officeDocument/2006/relationships/customXml" Target="../ink/ink254.xml"/><Relationship Id="rId56" Type="http://schemas.openxmlformats.org/officeDocument/2006/relationships/customXml" Target="../ink/ink258.xml"/><Relationship Id="rId64" Type="http://schemas.openxmlformats.org/officeDocument/2006/relationships/customXml" Target="../ink/ink262.xml"/><Relationship Id="rId69" Type="http://schemas.openxmlformats.org/officeDocument/2006/relationships/image" Target="../media/image267.png"/><Relationship Id="rId77" Type="http://schemas.openxmlformats.org/officeDocument/2006/relationships/image" Target="../media/image271.png"/><Relationship Id="rId100" Type="http://schemas.openxmlformats.org/officeDocument/2006/relationships/customXml" Target="../ink/ink280.xml"/><Relationship Id="rId105" Type="http://schemas.openxmlformats.org/officeDocument/2006/relationships/image" Target="../media/image285.png"/><Relationship Id="rId8" Type="http://schemas.openxmlformats.org/officeDocument/2006/relationships/customXml" Target="../ink/ink234.xml"/><Relationship Id="rId51" Type="http://schemas.openxmlformats.org/officeDocument/2006/relationships/image" Target="../media/image258.png"/><Relationship Id="rId72" Type="http://schemas.openxmlformats.org/officeDocument/2006/relationships/customXml" Target="../ink/ink266.xml"/><Relationship Id="rId80" Type="http://schemas.openxmlformats.org/officeDocument/2006/relationships/customXml" Target="../ink/ink270.xml"/><Relationship Id="rId85" Type="http://schemas.openxmlformats.org/officeDocument/2006/relationships/image" Target="../media/image275.png"/><Relationship Id="rId93" Type="http://schemas.openxmlformats.org/officeDocument/2006/relationships/image" Target="../media/image279.png"/><Relationship Id="rId98" Type="http://schemas.openxmlformats.org/officeDocument/2006/relationships/customXml" Target="../ink/ink279.xml"/><Relationship Id="rId3" Type="http://schemas.openxmlformats.org/officeDocument/2006/relationships/image" Target="../media/image234.png"/><Relationship Id="rId12" Type="http://schemas.openxmlformats.org/officeDocument/2006/relationships/customXml" Target="../ink/ink236.xml"/><Relationship Id="rId17" Type="http://schemas.openxmlformats.org/officeDocument/2006/relationships/image" Target="../media/image241.png"/><Relationship Id="rId25" Type="http://schemas.openxmlformats.org/officeDocument/2006/relationships/image" Target="../media/image245.png"/><Relationship Id="rId33" Type="http://schemas.openxmlformats.org/officeDocument/2006/relationships/image" Target="../media/image249.png"/><Relationship Id="rId38" Type="http://schemas.openxmlformats.org/officeDocument/2006/relationships/customXml" Target="../ink/ink249.xml"/><Relationship Id="rId46" Type="http://schemas.openxmlformats.org/officeDocument/2006/relationships/customXml" Target="../ink/ink253.xml"/><Relationship Id="rId59" Type="http://schemas.openxmlformats.org/officeDocument/2006/relationships/image" Target="../media/image262.png"/><Relationship Id="rId67" Type="http://schemas.openxmlformats.org/officeDocument/2006/relationships/image" Target="../media/image266.png"/><Relationship Id="rId103" Type="http://schemas.openxmlformats.org/officeDocument/2006/relationships/image" Target="../media/image284.png"/><Relationship Id="rId108" Type="http://schemas.openxmlformats.org/officeDocument/2006/relationships/customXml" Target="../ink/ink284.xml"/><Relationship Id="rId20" Type="http://schemas.openxmlformats.org/officeDocument/2006/relationships/customXml" Target="../ink/ink240.xml"/><Relationship Id="rId41" Type="http://schemas.openxmlformats.org/officeDocument/2006/relationships/image" Target="../media/image253.png"/><Relationship Id="rId54" Type="http://schemas.openxmlformats.org/officeDocument/2006/relationships/customXml" Target="../ink/ink257.xml"/><Relationship Id="rId62" Type="http://schemas.openxmlformats.org/officeDocument/2006/relationships/customXml" Target="../ink/ink261.xml"/><Relationship Id="rId70" Type="http://schemas.openxmlformats.org/officeDocument/2006/relationships/customXml" Target="../ink/ink265.xml"/><Relationship Id="rId75" Type="http://schemas.openxmlformats.org/officeDocument/2006/relationships/image" Target="../media/image270.png"/><Relationship Id="rId83" Type="http://schemas.openxmlformats.org/officeDocument/2006/relationships/image" Target="../media/image274.png"/><Relationship Id="rId88" Type="http://schemas.openxmlformats.org/officeDocument/2006/relationships/customXml" Target="../ink/ink274.xml"/><Relationship Id="rId91" Type="http://schemas.openxmlformats.org/officeDocument/2006/relationships/image" Target="../media/image278.png"/><Relationship Id="rId96" Type="http://schemas.openxmlformats.org/officeDocument/2006/relationships/customXml" Target="../ink/ink278.xml"/><Relationship Id="rId111" Type="http://schemas.openxmlformats.org/officeDocument/2006/relationships/image" Target="../media/image28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3.xml"/><Relationship Id="rId15" Type="http://schemas.openxmlformats.org/officeDocument/2006/relationships/image" Target="../media/image240.png"/><Relationship Id="rId23" Type="http://schemas.openxmlformats.org/officeDocument/2006/relationships/image" Target="../media/image244.png"/><Relationship Id="rId28" Type="http://schemas.openxmlformats.org/officeDocument/2006/relationships/customXml" Target="../ink/ink244.xml"/><Relationship Id="rId36" Type="http://schemas.openxmlformats.org/officeDocument/2006/relationships/customXml" Target="../ink/ink248.xml"/><Relationship Id="rId49" Type="http://schemas.openxmlformats.org/officeDocument/2006/relationships/image" Target="../media/image257.png"/><Relationship Id="rId57" Type="http://schemas.openxmlformats.org/officeDocument/2006/relationships/image" Target="../media/image261.png"/><Relationship Id="rId106" Type="http://schemas.openxmlformats.org/officeDocument/2006/relationships/customXml" Target="../ink/ink283.xml"/><Relationship Id="rId10" Type="http://schemas.openxmlformats.org/officeDocument/2006/relationships/customXml" Target="../ink/ink235.xml"/><Relationship Id="rId31" Type="http://schemas.openxmlformats.org/officeDocument/2006/relationships/image" Target="../media/image248.png"/><Relationship Id="rId44" Type="http://schemas.openxmlformats.org/officeDocument/2006/relationships/customXml" Target="../ink/ink252.xml"/><Relationship Id="rId52" Type="http://schemas.openxmlformats.org/officeDocument/2006/relationships/customXml" Target="../ink/ink256.xml"/><Relationship Id="rId60" Type="http://schemas.openxmlformats.org/officeDocument/2006/relationships/customXml" Target="../ink/ink260.xml"/><Relationship Id="rId65" Type="http://schemas.openxmlformats.org/officeDocument/2006/relationships/image" Target="../media/image265.png"/><Relationship Id="rId73" Type="http://schemas.openxmlformats.org/officeDocument/2006/relationships/image" Target="../media/image269.png"/><Relationship Id="rId78" Type="http://schemas.openxmlformats.org/officeDocument/2006/relationships/customXml" Target="../ink/ink269.xml"/><Relationship Id="rId81" Type="http://schemas.openxmlformats.org/officeDocument/2006/relationships/image" Target="../media/image273.png"/><Relationship Id="rId86" Type="http://schemas.openxmlformats.org/officeDocument/2006/relationships/customXml" Target="../ink/ink273.xml"/><Relationship Id="rId94" Type="http://schemas.openxmlformats.org/officeDocument/2006/relationships/customXml" Target="../ink/ink277.xml"/><Relationship Id="rId99" Type="http://schemas.openxmlformats.org/officeDocument/2006/relationships/image" Target="../media/image282.png"/><Relationship Id="rId101" Type="http://schemas.openxmlformats.org/officeDocument/2006/relationships/image" Target="../media/image283.png"/><Relationship Id="rId4" Type="http://schemas.openxmlformats.org/officeDocument/2006/relationships/customXml" Target="../ink/ink232.xml"/><Relationship Id="rId9" Type="http://schemas.openxmlformats.org/officeDocument/2006/relationships/image" Target="../media/image237.png"/><Relationship Id="rId13" Type="http://schemas.openxmlformats.org/officeDocument/2006/relationships/image" Target="../media/image239.png"/><Relationship Id="rId18" Type="http://schemas.openxmlformats.org/officeDocument/2006/relationships/customXml" Target="../ink/ink239.xml"/><Relationship Id="rId39" Type="http://schemas.openxmlformats.org/officeDocument/2006/relationships/image" Target="../media/image252.png"/><Relationship Id="rId109" Type="http://schemas.openxmlformats.org/officeDocument/2006/relationships/image" Target="../media/image287.png"/><Relationship Id="rId34" Type="http://schemas.openxmlformats.org/officeDocument/2006/relationships/customXml" Target="../ink/ink247.xml"/><Relationship Id="rId50" Type="http://schemas.openxmlformats.org/officeDocument/2006/relationships/customXml" Target="../ink/ink255.xml"/><Relationship Id="rId55" Type="http://schemas.openxmlformats.org/officeDocument/2006/relationships/image" Target="../media/image260.png"/><Relationship Id="rId76" Type="http://schemas.openxmlformats.org/officeDocument/2006/relationships/customXml" Target="../ink/ink268.xml"/><Relationship Id="rId97" Type="http://schemas.openxmlformats.org/officeDocument/2006/relationships/image" Target="../media/image281.png"/><Relationship Id="rId104" Type="http://schemas.openxmlformats.org/officeDocument/2006/relationships/customXml" Target="../ink/ink282.xml"/><Relationship Id="rId7" Type="http://schemas.openxmlformats.org/officeDocument/2006/relationships/image" Target="../media/image236.png"/><Relationship Id="rId71" Type="http://schemas.openxmlformats.org/officeDocument/2006/relationships/image" Target="../media/image268.png"/><Relationship Id="rId92" Type="http://schemas.openxmlformats.org/officeDocument/2006/relationships/customXml" Target="../ink/ink276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98.xml"/><Relationship Id="rId117" Type="http://schemas.openxmlformats.org/officeDocument/2006/relationships/image" Target="../media/image322.png"/><Relationship Id="rId21" Type="http://schemas.openxmlformats.org/officeDocument/2006/relationships/image" Target="../media/image2740.png"/><Relationship Id="rId42" Type="http://schemas.openxmlformats.org/officeDocument/2006/relationships/customXml" Target="../ink/ink306.xml"/><Relationship Id="rId47" Type="http://schemas.openxmlformats.org/officeDocument/2006/relationships/image" Target="../media/image2870.png"/><Relationship Id="rId63" Type="http://schemas.openxmlformats.org/officeDocument/2006/relationships/image" Target="../media/image295.png"/><Relationship Id="rId68" Type="http://schemas.openxmlformats.org/officeDocument/2006/relationships/customXml" Target="../ink/ink319.xml"/><Relationship Id="rId84" Type="http://schemas.openxmlformats.org/officeDocument/2006/relationships/customXml" Target="../ink/ink327.xml"/><Relationship Id="rId89" Type="http://schemas.openxmlformats.org/officeDocument/2006/relationships/image" Target="../media/image308.png"/><Relationship Id="rId112" Type="http://schemas.openxmlformats.org/officeDocument/2006/relationships/customXml" Target="../ink/ink341.xml"/><Relationship Id="rId133" Type="http://schemas.openxmlformats.org/officeDocument/2006/relationships/image" Target="../media/image330.png"/><Relationship Id="rId138" Type="http://schemas.openxmlformats.org/officeDocument/2006/relationships/customXml" Target="../ink/ink354.xml"/><Relationship Id="rId16" Type="http://schemas.openxmlformats.org/officeDocument/2006/relationships/customXml" Target="../ink/ink293.xml"/><Relationship Id="rId107" Type="http://schemas.openxmlformats.org/officeDocument/2006/relationships/image" Target="../media/image317.png"/><Relationship Id="rId11" Type="http://schemas.openxmlformats.org/officeDocument/2006/relationships/image" Target="../media/image2690.png"/><Relationship Id="rId32" Type="http://schemas.openxmlformats.org/officeDocument/2006/relationships/customXml" Target="../ink/ink301.xml"/><Relationship Id="rId37" Type="http://schemas.openxmlformats.org/officeDocument/2006/relationships/image" Target="../media/image2820.png"/><Relationship Id="rId53" Type="http://schemas.openxmlformats.org/officeDocument/2006/relationships/image" Target="../media/image290.png"/><Relationship Id="rId58" Type="http://schemas.openxmlformats.org/officeDocument/2006/relationships/customXml" Target="../ink/ink314.xml"/><Relationship Id="rId74" Type="http://schemas.openxmlformats.org/officeDocument/2006/relationships/customXml" Target="../ink/ink322.xml"/><Relationship Id="rId79" Type="http://schemas.openxmlformats.org/officeDocument/2006/relationships/image" Target="../media/image303.png"/><Relationship Id="rId102" Type="http://schemas.openxmlformats.org/officeDocument/2006/relationships/customXml" Target="../ink/ink336.xml"/><Relationship Id="rId123" Type="http://schemas.openxmlformats.org/officeDocument/2006/relationships/image" Target="../media/image325.png"/><Relationship Id="rId128" Type="http://schemas.openxmlformats.org/officeDocument/2006/relationships/customXml" Target="../ink/ink349.xml"/><Relationship Id="rId144" Type="http://schemas.openxmlformats.org/officeDocument/2006/relationships/customXml" Target="../ink/ink357.xml"/><Relationship Id="rId149" Type="http://schemas.openxmlformats.org/officeDocument/2006/relationships/image" Target="../media/image338.png"/><Relationship Id="rId5" Type="http://schemas.openxmlformats.org/officeDocument/2006/relationships/image" Target="../media/image2660.png"/><Relationship Id="rId90" Type="http://schemas.openxmlformats.org/officeDocument/2006/relationships/customXml" Target="../ink/ink330.xml"/><Relationship Id="rId95" Type="http://schemas.openxmlformats.org/officeDocument/2006/relationships/image" Target="../media/image311.png"/><Relationship Id="rId22" Type="http://schemas.openxmlformats.org/officeDocument/2006/relationships/customXml" Target="../ink/ink296.xml"/><Relationship Id="rId27" Type="http://schemas.openxmlformats.org/officeDocument/2006/relationships/image" Target="../media/image2770.png"/><Relationship Id="rId43" Type="http://schemas.openxmlformats.org/officeDocument/2006/relationships/image" Target="../media/image2850.png"/><Relationship Id="rId48" Type="http://schemas.openxmlformats.org/officeDocument/2006/relationships/customXml" Target="../ink/ink309.xml"/><Relationship Id="rId64" Type="http://schemas.openxmlformats.org/officeDocument/2006/relationships/customXml" Target="../ink/ink317.xml"/><Relationship Id="rId69" Type="http://schemas.openxmlformats.org/officeDocument/2006/relationships/image" Target="../media/image298.png"/><Relationship Id="rId113" Type="http://schemas.openxmlformats.org/officeDocument/2006/relationships/image" Target="../media/image320.png"/><Relationship Id="rId118" Type="http://schemas.openxmlformats.org/officeDocument/2006/relationships/customXml" Target="../ink/ink344.xml"/><Relationship Id="rId134" Type="http://schemas.openxmlformats.org/officeDocument/2006/relationships/customXml" Target="../ink/ink352.xml"/><Relationship Id="rId139" Type="http://schemas.openxmlformats.org/officeDocument/2006/relationships/image" Target="../media/image333.png"/><Relationship Id="rId80" Type="http://schemas.openxmlformats.org/officeDocument/2006/relationships/customXml" Target="../ink/ink325.xml"/><Relationship Id="rId85" Type="http://schemas.openxmlformats.org/officeDocument/2006/relationships/image" Target="../media/image306.png"/><Relationship Id="rId3" Type="http://schemas.openxmlformats.org/officeDocument/2006/relationships/image" Target="../media/image2650.png"/><Relationship Id="rId12" Type="http://schemas.openxmlformats.org/officeDocument/2006/relationships/customXml" Target="../ink/ink291.xml"/><Relationship Id="rId17" Type="http://schemas.openxmlformats.org/officeDocument/2006/relationships/image" Target="../media/image2720.png"/><Relationship Id="rId25" Type="http://schemas.openxmlformats.org/officeDocument/2006/relationships/image" Target="../media/image2760.png"/><Relationship Id="rId33" Type="http://schemas.openxmlformats.org/officeDocument/2006/relationships/image" Target="../media/image2800.png"/><Relationship Id="rId38" Type="http://schemas.openxmlformats.org/officeDocument/2006/relationships/customXml" Target="../ink/ink304.xml"/><Relationship Id="rId46" Type="http://schemas.openxmlformats.org/officeDocument/2006/relationships/customXml" Target="../ink/ink308.xml"/><Relationship Id="rId59" Type="http://schemas.openxmlformats.org/officeDocument/2006/relationships/image" Target="../media/image293.png"/><Relationship Id="rId67" Type="http://schemas.openxmlformats.org/officeDocument/2006/relationships/image" Target="../media/image297.png"/><Relationship Id="rId103" Type="http://schemas.openxmlformats.org/officeDocument/2006/relationships/image" Target="../media/image315.png"/><Relationship Id="rId108" Type="http://schemas.openxmlformats.org/officeDocument/2006/relationships/customXml" Target="../ink/ink339.xml"/><Relationship Id="rId116" Type="http://schemas.openxmlformats.org/officeDocument/2006/relationships/customXml" Target="../ink/ink343.xml"/><Relationship Id="rId124" Type="http://schemas.openxmlformats.org/officeDocument/2006/relationships/customXml" Target="../ink/ink347.xml"/><Relationship Id="rId129" Type="http://schemas.openxmlformats.org/officeDocument/2006/relationships/image" Target="../media/image328.png"/><Relationship Id="rId137" Type="http://schemas.openxmlformats.org/officeDocument/2006/relationships/image" Target="../media/image332.png"/><Relationship Id="rId20" Type="http://schemas.openxmlformats.org/officeDocument/2006/relationships/customXml" Target="../ink/ink295.xml"/><Relationship Id="rId41" Type="http://schemas.openxmlformats.org/officeDocument/2006/relationships/image" Target="../media/image2840.png"/><Relationship Id="rId54" Type="http://schemas.openxmlformats.org/officeDocument/2006/relationships/customXml" Target="../ink/ink312.xml"/><Relationship Id="rId62" Type="http://schemas.openxmlformats.org/officeDocument/2006/relationships/customXml" Target="../ink/ink316.xml"/><Relationship Id="rId70" Type="http://schemas.openxmlformats.org/officeDocument/2006/relationships/customXml" Target="../ink/ink320.xml"/><Relationship Id="rId75" Type="http://schemas.openxmlformats.org/officeDocument/2006/relationships/image" Target="../media/image301.png"/><Relationship Id="rId83" Type="http://schemas.openxmlformats.org/officeDocument/2006/relationships/image" Target="../media/image305.png"/><Relationship Id="rId88" Type="http://schemas.openxmlformats.org/officeDocument/2006/relationships/customXml" Target="../ink/ink329.xml"/><Relationship Id="rId91" Type="http://schemas.openxmlformats.org/officeDocument/2006/relationships/image" Target="../media/image309.png"/><Relationship Id="rId96" Type="http://schemas.openxmlformats.org/officeDocument/2006/relationships/customXml" Target="../ink/ink333.xml"/><Relationship Id="rId111" Type="http://schemas.openxmlformats.org/officeDocument/2006/relationships/image" Target="../media/image319.png"/><Relationship Id="rId132" Type="http://schemas.openxmlformats.org/officeDocument/2006/relationships/customXml" Target="../ink/ink351.xml"/><Relationship Id="rId140" Type="http://schemas.openxmlformats.org/officeDocument/2006/relationships/customXml" Target="../ink/ink355.xml"/><Relationship Id="rId145" Type="http://schemas.openxmlformats.org/officeDocument/2006/relationships/image" Target="../media/image33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8.xml"/><Relationship Id="rId15" Type="http://schemas.openxmlformats.org/officeDocument/2006/relationships/image" Target="../media/image2710.png"/><Relationship Id="rId23" Type="http://schemas.openxmlformats.org/officeDocument/2006/relationships/image" Target="../media/image2750.png"/><Relationship Id="rId28" Type="http://schemas.openxmlformats.org/officeDocument/2006/relationships/customXml" Target="../ink/ink299.xml"/><Relationship Id="rId36" Type="http://schemas.openxmlformats.org/officeDocument/2006/relationships/customXml" Target="../ink/ink303.xml"/><Relationship Id="rId49" Type="http://schemas.openxmlformats.org/officeDocument/2006/relationships/image" Target="../media/image2880.png"/><Relationship Id="rId57" Type="http://schemas.openxmlformats.org/officeDocument/2006/relationships/image" Target="../media/image292.png"/><Relationship Id="rId106" Type="http://schemas.openxmlformats.org/officeDocument/2006/relationships/customXml" Target="../ink/ink338.xml"/><Relationship Id="rId114" Type="http://schemas.openxmlformats.org/officeDocument/2006/relationships/customXml" Target="../ink/ink342.xml"/><Relationship Id="rId119" Type="http://schemas.openxmlformats.org/officeDocument/2006/relationships/image" Target="../media/image323.png"/><Relationship Id="rId127" Type="http://schemas.openxmlformats.org/officeDocument/2006/relationships/image" Target="../media/image327.png"/><Relationship Id="rId10" Type="http://schemas.openxmlformats.org/officeDocument/2006/relationships/customXml" Target="../ink/ink290.xml"/><Relationship Id="rId31" Type="http://schemas.openxmlformats.org/officeDocument/2006/relationships/image" Target="../media/image2790.png"/><Relationship Id="rId44" Type="http://schemas.openxmlformats.org/officeDocument/2006/relationships/customXml" Target="../ink/ink307.xml"/><Relationship Id="rId52" Type="http://schemas.openxmlformats.org/officeDocument/2006/relationships/customXml" Target="../ink/ink311.xml"/><Relationship Id="rId60" Type="http://schemas.openxmlformats.org/officeDocument/2006/relationships/customXml" Target="../ink/ink315.xml"/><Relationship Id="rId65" Type="http://schemas.openxmlformats.org/officeDocument/2006/relationships/image" Target="../media/image296.png"/><Relationship Id="rId73" Type="http://schemas.openxmlformats.org/officeDocument/2006/relationships/image" Target="../media/image300.png"/><Relationship Id="rId78" Type="http://schemas.openxmlformats.org/officeDocument/2006/relationships/customXml" Target="../ink/ink324.xml"/><Relationship Id="rId81" Type="http://schemas.openxmlformats.org/officeDocument/2006/relationships/image" Target="../media/image304.png"/><Relationship Id="rId86" Type="http://schemas.openxmlformats.org/officeDocument/2006/relationships/customXml" Target="../ink/ink328.xml"/><Relationship Id="rId94" Type="http://schemas.openxmlformats.org/officeDocument/2006/relationships/customXml" Target="../ink/ink332.xml"/><Relationship Id="rId99" Type="http://schemas.openxmlformats.org/officeDocument/2006/relationships/image" Target="../media/image313.png"/><Relationship Id="rId101" Type="http://schemas.openxmlformats.org/officeDocument/2006/relationships/image" Target="../media/image314.png"/><Relationship Id="rId122" Type="http://schemas.openxmlformats.org/officeDocument/2006/relationships/customXml" Target="../ink/ink346.xml"/><Relationship Id="rId130" Type="http://schemas.openxmlformats.org/officeDocument/2006/relationships/customXml" Target="../ink/ink350.xml"/><Relationship Id="rId135" Type="http://schemas.openxmlformats.org/officeDocument/2006/relationships/image" Target="../media/image331.png"/><Relationship Id="rId143" Type="http://schemas.openxmlformats.org/officeDocument/2006/relationships/image" Target="../media/image335.png"/><Relationship Id="rId148" Type="http://schemas.openxmlformats.org/officeDocument/2006/relationships/customXml" Target="../ink/ink359.xml"/><Relationship Id="rId4" Type="http://schemas.openxmlformats.org/officeDocument/2006/relationships/customXml" Target="../ink/ink287.xml"/><Relationship Id="rId9" Type="http://schemas.openxmlformats.org/officeDocument/2006/relationships/image" Target="../media/image2680.png"/><Relationship Id="rId13" Type="http://schemas.openxmlformats.org/officeDocument/2006/relationships/image" Target="../media/image2700.png"/><Relationship Id="rId18" Type="http://schemas.openxmlformats.org/officeDocument/2006/relationships/customXml" Target="../ink/ink294.xml"/><Relationship Id="rId39" Type="http://schemas.openxmlformats.org/officeDocument/2006/relationships/image" Target="../media/image2830.png"/><Relationship Id="rId109" Type="http://schemas.openxmlformats.org/officeDocument/2006/relationships/image" Target="../media/image318.png"/><Relationship Id="rId34" Type="http://schemas.openxmlformats.org/officeDocument/2006/relationships/customXml" Target="../ink/ink302.xml"/><Relationship Id="rId50" Type="http://schemas.openxmlformats.org/officeDocument/2006/relationships/customXml" Target="../ink/ink310.xml"/><Relationship Id="rId55" Type="http://schemas.openxmlformats.org/officeDocument/2006/relationships/image" Target="../media/image291.png"/><Relationship Id="rId76" Type="http://schemas.openxmlformats.org/officeDocument/2006/relationships/customXml" Target="../ink/ink323.xml"/><Relationship Id="rId97" Type="http://schemas.openxmlformats.org/officeDocument/2006/relationships/image" Target="../media/image312.png"/><Relationship Id="rId104" Type="http://schemas.openxmlformats.org/officeDocument/2006/relationships/customXml" Target="../ink/ink337.xml"/><Relationship Id="rId120" Type="http://schemas.openxmlformats.org/officeDocument/2006/relationships/customXml" Target="../ink/ink345.xml"/><Relationship Id="rId125" Type="http://schemas.openxmlformats.org/officeDocument/2006/relationships/image" Target="../media/image326.png"/><Relationship Id="rId141" Type="http://schemas.openxmlformats.org/officeDocument/2006/relationships/image" Target="../media/image334.png"/><Relationship Id="rId146" Type="http://schemas.openxmlformats.org/officeDocument/2006/relationships/customXml" Target="../ink/ink358.xml"/><Relationship Id="rId7" Type="http://schemas.openxmlformats.org/officeDocument/2006/relationships/image" Target="../media/image2670.png"/><Relationship Id="rId71" Type="http://schemas.openxmlformats.org/officeDocument/2006/relationships/image" Target="../media/image299.png"/><Relationship Id="rId92" Type="http://schemas.openxmlformats.org/officeDocument/2006/relationships/customXml" Target="../ink/ink331.xml"/><Relationship Id="rId2" Type="http://schemas.openxmlformats.org/officeDocument/2006/relationships/customXml" Target="../ink/ink286.xml"/><Relationship Id="rId29" Type="http://schemas.openxmlformats.org/officeDocument/2006/relationships/image" Target="../media/image2780.png"/><Relationship Id="rId24" Type="http://schemas.openxmlformats.org/officeDocument/2006/relationships/customXml" Target="../ink/ink297.xml"/><Relationship Id="rId40" Type="http://schemas.openxmlformats.org/officeDocument/2006/relationships/customXml" Target="../ink/ink305.xml"/><Relationship Id="rId45" Type="http://schemas.openxmlformats.org/officeDocument/2006/relationships/image" Target="../media/image2860.png"/><Relationship Id="rId66" Type="http://schemas.openxmlformats.org/officeDocument/2006/relationships/customXml" Target="../ink/ink318.xml"/><Relationship Id="rId87" Type="http://schemas.openxmlformats.org/officeDocument/2006/relationships/image" Target="../media/image307.png"/><Relationship Id="rId110" Type="http://schemas.openxmlformats.org/officeDocument/2006/relationships/customXml" Target="../ink/ink340.xml"/><Relationship Id="rId115" Type="http://schemas.openxmlformats.org/officeDocument/2006/relationships/image" Target="../media/image321.png"/><Relationship Id="rId131" Type="http://schemas.openxmlformats.org/officeDocument/2006/relationships/image" Target="../media/image329.png"/><Relationship Id="rId136" Type="http://schemas.openxmlformats.org/officeDocument/2006/relationships/customXml" Target="../ink/ink353.xml"/><Relationship Id="rId61" Type="http://schemas.openxmlformats.org/officeDocument/2006/relationships/image" Target="../media/image294.png"/><Relationship Id="rId82" Type="http://schemas.openxmlformats.org/officeDocument/2006/relationships/customXml" Target="../ink/ink326.xml"/><Relationship Id="rId19" Type="http://schemas.openxmlformats.org/officeDocument/2006/relationships/image" Target="../media/image2730.png"/><Relationship Id="rId14" Type="http://schemas.openxmlformats.org/officeDocument/2006/relationships/customXml" Target="../ink/ink292.xml"/><Relationship Id="rId30" Type="http://schemas.openxmlformats.org/officeDocument/2006/relationships/customXml" Target="../ink/ink300.xml"/><Relationship Id="rId35" Type="http://schemas.openxmlformats.org/officeDocument/2006/relationships/image" Target="../media/image2810.png"/><Relationship Id="rId56" Type="http://schemas.openxmlformats.org/officeDocument/2006/relationships/customXml" Target="../ink/ink313.xml"/><Relationship Id="rId77" Type="http://schemas.openxmlformats.org/officeDocument/2006/relationships/image" Target="../media/image302.png"/><Relationship Id="rId100" Type="http://schemas.openxmlformats.org/officeDocument/2006/relationships/customXml" Target="../ink/ink335.xml"/><Relationship Id="rId105" Type="http://schemas.openxmlformats.org/officeDocument/2006/relationships/image" Target="../media/image316.png"/><Relationship Id="rId126" Type="http://schemas.openxmlformats.org/officeDocument/2006/relationships/customXml" Target="../ink/ink348.xml"/><Relationship Id="rId147" Type="http://schemas.openxmlformats.org/officeDocument/2006/relationships/image" Target="../media/image337.png"/><Relationship Id="rId8" Type="http://schemas.openxmlformats.org/officeDocument/2006/relationships/customXml" Target="../ink/ink289.xml"/><Relationship Id="rId51" Type="http://schemas.openxmlformats.org/officeDocument/2006/relationships/image" Target="../media/image289.png"/><Relationship Id="rId72" Type="http://schemas.openxmlformats.org/officeDocument/2006/relationships/customXml" Target="../ink/ink321.xml"/><Relationship Id="rId93" Type="http://schemas.openxmlformats.org/officeDocument/2006/relationships/image" Target="../media/image310.png"/><Relationship Id="rId98" Type="http://schemas.openxmlformats.org/officeDocument/2006/relationships/customXml" Target="../ink/ink334.xml"/><Relationship Id="rId121" Type="http://schemas.openxmlformats.org/officeDocument/2006/relationships/image" Target="../media/image324.png"/><Relationship Id="rId142" Type="http://schemas.openxmlformats.org/officeDocument/2006/relationships/customXml" Target="../ink/ink3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r>
              <a:rPr lang="en-CA" b="1" u="sng"/>
              <a:t>Les rapports (</a:t>
            </a:r>
            <a:r>
              <a:rPr lang="en-CA" b="1" i="1" u="sng"/>
              <a:t>ratios)</a:t>
            </a:r>
            <a:r>
              <a:rPr lang="en-CA" b="1" u="sng"/>
              <a:t> </a:t>
            </a:r>
            <a:r>
              <a:rPr lang="en-CA" b="1" u="sng" dirty="0"/>
              <a:t>– 2.1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836024"/>
            <a:ext cx="10515600" cy="5340939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Les objectifs: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Comprendre ce que c’est </a:t>
            </a:r>
          </a:p>
          <a:p>
            <a:pPr lvl="1"/>
            <a:r>
              <a:rPr lang="fr-CA" dirty="0"/>
              <a:t>Un rapport à </a:t>
            </a:r>
            <a:r>
              <a:rPr lang="fr-CA" b="1" dirty="0"/>
              <a:t>deux termes</a:t>
            </a:r>
          </a:p>
          <a:p>
            <a:pPr lvl="1"/>
            <a:r>
              <a:rPr lang="fr-CA" dirty="0"/>
              <a:t>Un rapport à  </a:t>
            </a:r>
            <a:r>
              <a:rPr lang="fr-CA" b="1" dirty="0"/>
              <a:t>trois termes</a:t>
            </a:r>
          </a:p>
          <a:p>
            <a:pPr lvl="1"/>
            <a:r>
              <a:rPr lang="fr-CA" dirty="0"/>
              <a:t>Un rapport </a:t>
            </a:r>
            <a:r>
              <a:rPr lang="fr-CA" b="1" dirty="0"/>
              <a:t>partie- à-partie</a:t>
            </a:r>
          </a:p>
          <a:p>
            <a:pPr lvl="1"/>
            <a:r>
              <a:rPr lang="fr-CA" dirty="0"/>
              <a:t>Un rapport </a:t>
            </a:r>
            <a:r>
              <a:rPr lang="fr-CA" b="1" dirty="0"/>
              <a:t>partie- </a:t>
            </a:r>
            <a:r>
              <a:rPr lang="fr-CA" b="1" dirty="0" err="1"/>
              <a:t>à-tout</a:t>
            </a:r>
            <a:endParaRPr lang="fr-CA" b="1" dirty="0"/>
          </a:p>
          <a:p>
            <a:pPr lvl="1">
              <a:buFontTx/>
              <a:buChar char="-"/>
            </a:pPr>
            <a:endParaRPr lang="fr-CA" b="1" dirty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Savoir trois façons de représenter les rapports</a:t>
            </a:r>
          </a:p>
          <a:p>
            <a:pPr marL="514350" indent="-514350">
              <a:buFont typeface="+mj-lt"/>
              <a:buAutoNum type="arabicPeriod"/>
            </a:pPr>
            <a:endParaRPr lang="fr-CA" dirty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Résoudre les problèmes avec les rapports</a:t>
            </a:r>
          </a:p>
        </p:txBody>
      </p:sp>
    </p:spTree>
    <p:extLst>
      <p:ext uri="{BB962C8B-B14F-4D97-AF65-F5344CB8AC3E}">
        <p14:creationId xmlns:p14="http://schemas.microsoft.com/office/powerpoint/2010/main" val="191361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60" y="1646251"/>
            <a:ext cx="5845230" cy="480753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FFBE4A2-17F5-43AA-B20A-E60912781B05}"/>
                  </a:ext>
                </a:extLst>
              </p14:cNvPr>
              <p14:cNvContentPartPr/>
              <p14:nvPr/>
            </p14:nvContentPartPr>
            <p14:xfrm>
              <a:off x="12358781" y="663632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FFBE4A2-17F5-43AA-B20A-E60912781B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49781" y="65463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24F441BC-5B6C-46B3-BDE3-F14E4BECD9CF}"/>
              </a:ext>
            </a:extLst>
          </p:cNvPr>
          <p:cNvGrpSpPr/>
          <p:nvPr/>
        </p:nvGrpSpPr>
        <p:grpSpPr>
          <a:xfrm>
            <a:off x="2050901" y="2623112"/>
            <a:ext cx="502560" cy="369360"/>
            <a:chOff x="2050901" y="2623112"/>
            <a:chExt cx="502560" cy="36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374D474-F713-43DB-A320-E120AA532FF9}"/>
                    </a:ext>
                  </a:extLst>
                </p14:cNvPr>
                <p14:cNvContentPartPr/>
                <p14:nvPr/>
              </p14:nvContentPartPr>
              <p14:xfrm>
                <a:off x="2050901" y="2628512"/>
                <a:ext cx="36000" cy="3409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374D474-F713-43DB-A320-E120AA532FF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042261" y="2619512"/>
                  <a:ext cx="5364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71421BE-AA2A-47E7-A377-BD2066278EF4}"/>
                    </a:ext>
                  </a:extLst>
                </p14:cNvPr>
                <p14:cNvContentPartPr/>
                <p14:nvPr/>
              </p14:nvContentPartPr>
              <p14:xfrm>
                <a:off x="2236301" y="2623112"/>
                <a:ext cx="317160" cy="369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71421BE-AA2A-47E7-A377-BD2066278EF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227661" y="2614112"/>
                  <a:ext cx="334800" cy="38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4E03D3-3917-4358-BE9E-20A0D25232D4}"/>
              </a:ext>
            </a:extLst>
          </p:cNvPr>
          <p:cNvGrpSpPr/>
          <p:nvPr/>
        </p:nvGrpSpPr>
        <p:grpSpPr>
          <a:xfrm>
            <a:off x="2862701" y="2702312"/>
            <a:ext cx="1434960" cy="360720"/>
            <a:chOff x="2862701" y="2702312"/>
            <a:chExt cx="1434960" cy="36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F8C6616-9FE3-44A1-B1A5-138F5B3B4D72}"/>
                    </a:ext>
                  </a:extLst>
                </p14:cNvPr>
                <p14:cNvContentPartPr/>
                <p14:nvPr/>
              </p14:nvContentPartPr>
              <p14:xfrm>
                <a:off x="2862701" y="2765312"/>
                <a:ext cx="169560" cy="275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F8C6616-9FE3-44A1-B1A5-138F5B3B4D7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854061" y="2756312"/>
                  <a:ext cx="1872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D330C4D-B782-4B27-A4B2-999B7B743743}"/>
                    </a:ext>
                  </a:extLst>
                </p14:cNvPr>
                <p14:cNvContentPartPr/>
                <p14:nvPr/>
              </p14:nvContentPartPr>
              <p14:xfrm>
                <a:off x="3103901" y="2835152"/>
                <a:ext cx="174240" cy="223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D330C4D-B782-4B27-A4B2-999B7B74374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094901" y="2826152"/>
                  <a:ext cx="1918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DBDEB35-5565-4B0E-B071-ADDE95DEC1BD}"/>
                    </a:ext>
                  </a:extLst>
                </p14:cNvPr>
                <p14:cNvContentPartPr/>
                <p14:nvPr/>
              </p14:nvContentPartPr>
              <p14:xfrm>
                <a:off x="3391901" y="2837312"/>
                <a:ext cx="50400" cy="1825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DBDEB35-5565-4B0E-B071-ADDE95DEC1B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383261" y="2828672"/>
                  <a:ext cx="6804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44E0F5A-AE77-4D0E-ADD3-00335FACA1AE}"/>
                    </a:ext>
                  </a:extLst>
                </p14:cNvPr>
                <p14:cNvContentPartPr/>
                <p14:nvPr/>
              </p14:nvContentPartPr>
              <p14:xfrm>
                <a:off x="3366341" y="2702312"/>
                <a:ext cx="7920" cy="7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44E0F5A-AE77-4D0E-ADD3-00335FACA1A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357341" y="2693312"/>
                  <a:ext cx="255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16DF21B-D51D-4EC8-8DC9-25FCFFA08DBE}"/>
                    </a:ext>
                  </a:extLst>
                </p14:cNvPr>
                <p14:cNvContentPartPr/>
                <p14:nvPr/>
              </p14:nvContentPartPr>
              <p14:xfrm>
                <a:off x="3543101" y="2819312"/>
                <a:ext cx="150120" cy="243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16DF21B-D51D-4EC8-8DC9-25FCFFA08DB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34101" y="2810312"/>
                  <a:ext cx="16776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95147CB-D284-4D1B-95E9-0BD25FB6D657}"/>
                    </a:ext>
                  </a:extLst>
                </p14:cNvPr>
                <p14:cNvContentPartPr/>
                <p14:nvPr/>
              </p14:nvContentPartPr>
              <p14:xfrm>
                <a:off x="3810941" y="2812112"/>
                <a:ext cx="251280" cy="2458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95147CB-D284-4D1B-95E9-0BD25FB6D65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801941" y="2803472"/>
                  <a:ext cx="2689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581879E-54BE-4367-B7DD-114F13CD32BE}"/>
                    </a:ext>
                  </a:extLst>
                </p14:cNvPr>
                <p14:cNvContentPartPr/>
                <p14:nvPr/>
              </p14:nvContentPartPr>
              <p14:xfrm>
                <a:off x="4110101" y="2753072"/>
                <a:ext cx="187560" cy="3034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581879E-54BE-4367-B7DD-114F13CD32B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101461" y="2744432"/>
                  <a:ext cx="205200" cy="32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A96E0A-A254-4D33-9FB7-678CE05D68C9}"/>
              </a:ext>
            </a:extLst>
          </p:cNvPr>
          <p:cNvGrpSpPr/>
          <p:nvPr/>
        </p:nvGrpSpPr>
        <p:grpSpPr>
          <a:xfrm>
            <a:off x="2297501" y="3179672"/>
            <a:ext cx="229680" cy="374760"/>
            <a:chOff x="2297501" y="3179672"/>
            <a:chExt cx="229680" cy="37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CDB6150-4BCF-437A-A9AE-CEBF0F0A152C}"/>
                    </a:ext>
                  </a:extLst>
                </p14:cNvPr>
                <p14:cNvContentPartPr/>
                <p14:nvPr/>
              </p14:nvContentPartPr>
              <p14:xfrm>
                <a:off x="2297501" y="3179672"/>
                <a:ext cx="181080" cy="252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CDB6150-4BCF-437A-A9AE-CEBF0F0A152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288501" y="3171032"/>
                  <a:ext cx="19872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2226ECA-3CA4-402C-A324-287DFF0C442C}"/>
                    </a:ext>
                  </a:extLst>
                </p14:cNvPr>
                <p14:cNvContentPartPr/>
                <p14:nvPr/>
              </p14:nvContentPartPr>
              <p14:xfrm>
                <a:off x="2508461" y="3241232"/>
                <a:ext cx="18720" cy="313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2226ECA-3CA4-402C-A324-287DFF0C442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499821" y="3232592"/>
                  <a:ext cx="36360" cy="330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F52C2DC-BF12-4974-A24A-FC11E0448E03}"/>
              </a:ext>
            </a:extLst>
          </p:cNvPr>
          <p:cNvGrpSpPr/>
          <p:nvPr/>
        </p:nvGrpSpPr>
        <p:grpSpPr>
          <a:xfrm>
            <a:off x="2766581" y="3260312"/>
            <a:ext cx="1424880" cy="397800"/>
            <a:chOff x="2766581" y="3260312"/>
            <a:chExt cx="1424880" cy="39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FB8B7F7-17F5-4B68-AF0D-06A0D9BF0AAD}"/>
                    </a:ext>
                  </a:extLst>
                </p14:cNvPr>
                <p14:cNvContentPartPr/>
                <p14:nvPr/>
              </p14:nvContentPartPr>
              <p14:xfrm>
                <a:off x="2766581" y="3260312"/>
                <a:ext cx="158760" cy="262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FB8B7F7-17F5-4B68-AF0D-06A0D9BF0AA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757941" y="3251672"/>
                  <a:ext cx="1764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2D1BE21-395F-439C-B8A6-970A4D19BB05}"/>
                    </a:ext>
                  </a:extLst>
                </p14:cNvPr>
                <p14:cNvContentPartPr/>
                <p14:nvPr/>
              </p14:nvContentPartPr>
              <p14:xfrm>
                <a:off x="2991221" y="3302432"/>
                <a:ext cx="114120" cy="238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2D1BE21-395F-439C-B8A6-970A4D19BB0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982221" y="3293432"/>
                  <a:ext cx="1317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1145BF6-66F9-47AE-BC59-C036E30FB948}"/>
                    </a:ext>
                  </a:extLst>
                </p14:cNvPr>
                <p14:cNvContentPartPr/>
                <p14:nvPr/>
              </p14:nvContentPartPr>
              <p14:xfrm>
                <a:off x="3170501" y="3302432"/>
                <a:ext cx="223200" cy="1998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1145BF6-66F9-47AE-BC59-C036E30FB94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161861" y="3293432"/>
                  <a:ext cx="24084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F90710D-27ED-4CB4-8B1F-D47FB6A38D82}"/>
                    </a:ext>
                  </a:extLst>
                </p14:cNvPr>
                <p14:cNvContentPartPr/>
                <p14:nvPr/>
              </p14:nvContentPartPr>
              <p14:xfrm>
                <a:off x="3534101" y="3307832"/>
                <a:ext cx="167760" cy="350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F90710D-27ED-4CB4-8B1F-D47FB6A38D8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25101" y="3298832"/>
                  <a:ext cx="185400" cy="3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076BC5B-4F04-4F4B-97FB-C855B37AF021}"/>
                    </a:ext>
                  </a:extLst>
                </p14:cNvPr>
                <p14:cNvContentPartPr/>
                <p14:nvPr/>
              </p14:nvContentPartPr>
              <p14:xfrm>
                <a:off x="3831461" y="3290552"/>
                <a:ext cx="137880" cy="1522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076BC5B-4F04-4F4B-97FB-C855B37AF02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822821" y="3281912"/>
                  <a:ext cx="15552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3843DD7-B773-444D-A7C9-90B7EC34D30A}"/>
                    </a:ext>
                  </a:extLst>
                </p14:cNvPr>
                <p14:cNvContentPartPr/>
                <p14:nvPr/>
              </p14:nvContentPartPr>
              <p14:xfrm>
                <a:off x="4040621" y="3275432"/>
                <a:ext cx="150840" cy="250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3843DD7-B773-444D-A7C9-90B7EC34D30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031621" y="3266432"/>
                  <a:ext cx="168480" cy="268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5AD7B1E-FB3B-439D-8525-5975E4C6CAFD}"/>
                  </a:ext>
                </a:extLst>
              </p14:cNvPr>
              <p14:cNvContentPartPr/>
              <p14:nvPr/>
            </p14:nvContentPartPr>
            <p14:xfrm>
              <a:off x="9651941" y="1178792"/>
              <a:ext cx="10440" cy="619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5AD7B1E-FB3B-439D-8525-5975E4C6CAFD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9643301" y="1169792"/>
                <a:ext cx="28080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BA72546-1FE9-480F-895B-9767A2926FE3}"/>
                  </a:ext>
                </a:extLst>
              </p14:cNvPr>
              <p14:cNvContentPartPr/>
              <p14:nvPr/>
            </p14:nvContentPartPr>
            <p14:xfrm>
              <a:off x="12405581" y="1039472"/>
              <a:ext cx="25560" cy="990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BA72546-1FE9-480F-895B-9767A2926FE3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2396581" y="1030832"/>
                <a:ext cx="43200" cy="1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CCBCFDE-E791-4082-A777-3EE86153CAD5}"/>
                  </a:ext>
                </a:extLst>
              </p14:cNvPr>
              <p14:cNvContentPartPr/>
              <p14:nvPr/>
            </p14:nvContentPartPr>
            <p14:xfrm>
              <a:off x="2272661" y="3622472"/>
              <a:ext cx="213480" cy="3938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CCBCFDE-E791-4082-A777-3EE86153CAD5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263661" y="3613832"/>
                <a:ext cx="231120" cy="41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D71BAD4E-18B3-4EDF-A0C7-269D6049940C}"/>
              </a:ext>
            </a:extLst>
          </p:cNvPr>
          <p:cNvGrpSpPr/>
          <p:nvPr/>
        </p:nvGrpSpPr>
        <p:grpSpPr>
          <a:xfrm>
            <a:off x="2741021" y="3651992"/>
            <a:ext cx="1867320" cy="454320"/>
            <a:chOff x="2741021" y="3651992"/>
            <a:chExt cx="1867320" cy="45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6C9F7A9-E079-4BBF-A67F-0C89E786AF9A}"/>
                    </a:ext>
                  </a:extLst>
                </p14:cNvPr>
                <p14:cNvContentPartPr/>
                <p14:nvPr/>
              </p14:nvContentPartPr>
              <p14:xfrm>
                <a:off x="2741021" y="3793112"/>
                <a:ext cx="163800" cy="2509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6C9F7A9-E079-4BBF-A67F-0C89E786AF9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732021" y="3784112"/>
                  <a:ext cx="18144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4AD03E3-F595-46A9-86AF-82B58530D739}"/>
                    </a:ext>
                  </a:extLst>
                </p14:cNvPr>
                <p14:cNvContentPartPr/>
                <p14:nvPr/>
              </p14:nvContentPartPr>
              <p14:xfrm>
                <a:off x="3039821" y="3786632"/>
                <a:ext cx="48960" cy="2588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4AD03E3-F595-46A9-86AF-82B58530D73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030821" y="3777992"/>
                  <a:ext cx="666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3DFB20A-D20A-4D74-B20A-CD928E86B6C9}"/>
                    </a:ext>
                  </a:extLst>
                </p14:cNvPr>
                <p14:cNvContentPartPr/>
                <p14:nvPr/>
              </p14:nvContentPartPr>
              <p14:xfrm>
                <a:off x="3055301" y="3699872"/>
                <a:ext cx="10440" cy="86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3DFB20A-D20A-4D74-B20A-CD928E86B6C9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046661" y="3691232"/>
                  <a:ext cx="280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ACE69B2-8E14-4EE0-94E0-C8D5628144C2}"/>
                    </a:ext>
                  </a:extLst>
                </p14:cNvPr>
                <p14:cNvContentPartPr/>
                <p14:nvPr/>
              </p14:nvContentPartPr>
              <p14:xfrm>
                <a:off x="3169421" y="3812552"/>
                <a:ext cx="150120" cy="2617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ACE69B2-8E14-4EE0-94E0-C8D5628144C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160421" y="3803912"/>
                  <a:ext cx="16776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2687DF0-40A9-45C9-928F-B070F1703AA3}"/>
                    </a:ext>
                  </a:extLst>
                </p14:cNvPr>
                <p14:cNvContentPartPr/>
                <p14:nvPr/>
              </p14:nvContentPartPr>
              <p14:xfrm>
                <a:off x="3412781" y="3651992"/>
                <a:ext cx="32400" cy="4543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2687DF0-40A9-45C9-928F-B070F1703AA3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404141" y="3642992"/>
                  <a:ext cx="50040" cy="47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FB4BD32-AAC2-4628-9378-29AE46E79083}"/>
                    </a:ext>
                  </a:extLst>
                </p14:cNvPr>
                <p14:cNvContentPartPr/>
                <p14:nvPr/>
              </p14:nvContentPartPr>
              <p14:xfrm>
                <a:off x="3568301" y="3930632"/>
                <a:ext cx="176400" cy="1306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FB4BD32-AAC2-4628-9378-29AE46E79083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559301" y="3921632"/>
                  <a:ext cx="19404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4CF9F21-52F0-48BF-9C37-0068D1CECF94}"/>
                    </a:ext>
                  </a:extLst>
                </p14:cNvPr>
                <p14:cNvContentPartPr/>
                <p14:nvPr/>
              </p14:nvContentPartPr>
              <p14:xfrm>
                <a:off x="3846941" y="3655952"/>
                <a:ext cx="41040" cy="425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4CF9F21-52F0-48BF-9C37-0068D1CECF9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837941" y="3646952"/>
                  <a:ext cx="58680" cy="44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C445D14-E98F-4BF3-9E86-B18CF3103421}"/>
                    </a:ext>
                  </a:extLst>
                </p14:cNvPr>
                <p14:cNvContentPartPr/>
                <p14:nvPr/>
              </p14:nvContentPartPr>
              <p14:xfrm>
                <a:off x="3758021" y="3828752"/>
                <a:ext cx="172800" cy="280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C445D14-E98F-4BF3-9E86-B18CF3103421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3749381" y="3820112"/>
                  <a:ext cx="1904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C286D45-BC6E-4AF6-B291-1DE6556033C0}"/>
                    </a:ext>
                  </a:extLst>
                </p14:cNvPr>
                <p14:cNvContentPartPr/>
                <p14:nvPr/>
              </p14:nvContentPartPr>
              <p14:xfrm>
                <a:off x="4065461" y="3700592"/>
                <a:ext cx="59760" cy="3420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C286D45-BC6E-4AF6-B291-1DE6556033C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056821" y="3691592"/>
                  <a:ext cx="7740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E5465F5-4279-4681-A673-6A36C7513E2D}"/>
                    </a:ext>
                  </a:extLst>
                </p14:cNvPr>
                <p14:cNvContentPartPr/>
                <p14:nvPr/>
              </p14:nvContentPartPr>
              <p14:xfrm>
                <a:off x="4018661" y="3830912"/>
                <a:ext cx="154440" cy="468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E5465F5-4279-4681-A673-6A36C7513E2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009661" y="3821912"/>
                  <a:ext cx="17208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6FA47C1-D1F9-4913-8FBD-7C55BD5DCA9E}"/>
                    </a:ext>
                  </a:extLst>
                </p14:cNvPr>
                <p14:cNvContentPartPr/>
                <p14:nvPr/>
              </p14:nvContentPartPr>
              <p14:xfrm>
                <a:off x="4279661" y="3848912"/>
                <a:ext cx="104040" cy="1472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6FA47C1-D1F9-4913-8FBD-7C55BD5DCA9E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271021" y="3839912"/>
                  <a:ext cx="12168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3013BBF-13F9-4045-9D61-F8E59B6C7108}"/>
                    </a:ext>
                  </a:extLst>
                </p14:cNvPr>
                <p14:cNvContentPartPr/>
                <p14:nvPr/>
              </p14:nvContentPartPr>
              <p14:xfrm>
                <a:off x="4479821" y="3813992"/>
                <a:ext cx="128520" cy="243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3013BBF-13F9-4045-9D61-F8E59B6C710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471181" y="3804992"/>
                  <a:ext cx="146160" cy="26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546A1AF-B4FE-49DE-AD74-4435390E0D13}"/>
              </a:ext>
            </a:extLst>
          </p:cNvPr>
          <p:cNvGrpSpPr/>
          <p:nvPr/>
        </p:nvGrpSpPr>
        <p:grpSpPr>
          <a:xfrm>
            <a:off x="5388821" y="4159232"/>
            <a:ext cx="771840" cy="424080"/>
            <a:chOff x="5388821" y="4159232"/>
            <a:chExt cx="771840" cy="42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8215C96-9E50-4814-AA4A-E014E90FDAAF}"/>
                    </a:ext>
                  </a:extLst>
                </p14:cNvPr>
                <p14:cNvContentPartPr/>
                <p14:nvPr/>
              </p14:nvContentPartPr>
              <p14:xfrm>
                <a:off x="5388821" y="4188032"/>
                <a:ext cx="33120" cy="3772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8215C96-9E50-4814-AA4A-E014E90FDAAF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379821" y="4179392"/>
                  <a:ext cx="5076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2E034C-0B01-492D-95CE-037A67AACEF5}"/>
                    </a:ext>
                  </a:extLst>
                </p14:cNvPr>
                <p14:cNvContentPartPr/>
                <p14:nvPr/>
              </p14:nvContentPartPr>
              <p14:xfrm>
                <a:off x="5581781" y="4240952"/>
                <a:ext cx="186840" cy="342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2E034C-0B01-492D-95CE-037A67AACEF5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572781" y="4231952"/>
                  <a:ext cx="20448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D883651-8292-46DF-8F88-45F18D8E24C6}"/>
                    </a:ext>
                  </a:extLst>
                </p14:cNvPr>
                <p14:cNvContentPartPr/>
                <p14:nvPr/>
              </p14:nvContentPartPr>
              <p14:xfrm>
                <a:off x="5973461" y="4334552"/>
                <a:ext cx="187200" cy="2102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D883651-8292-46DF-8F88-45F18D8E24C6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964461" y="4325912"/>
                  <a:ext cx="20484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4134D50-084F-419C-9805-52AA2721B4C7}"/>
                    </a:ext>
                  </a:extLst>
                </p14:cNvPr>
                <p14:cNvContentPartPr/>
                <p14:nvPr/>
              </p14:nvContentPartPr>
              <p14:xfrm>
                <a:off x="5899661" y="4159232"/>
                <a:ext cx="71280" cy="928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4134D50-084F-419C-9805-52AA2721B4C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890661" y="4150232"/>
                  <a:ext cx="88920" cy="11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4B59A59-A8C3-4A56-9AAF-1842574E12E9}"/>
              </a:ext>
            </a:extLst>
          </p:cNvPr>
          <p:cNvGrpSpPr/>
          <p:nvPr/>
        </p:nvGrpSpPr>
        <p:grpSpPr>
          <a:xfrm>
            <a:off x="6438941" y="4202792"/>
            <a:ext cx="217080" cy="482400"/>
            <a:chOff x="6438941" y="4202792"/>
            <a:chExt cx="217080" cy="48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FDC8177-D686-4546-99E1-11D9EF40BC78}"/>
                    </a:ext>
                  </a:extLst>
                </p14:cNvPr>
                <p14:cNvContentPartPr/>
                <p14:nvPr/>
              </p14:nvContentPartPr>
              <p14:xfrm>
                <a:off x="6438941" y="4202792"/>
                <a:ext cx="199080" cy="2750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FDC8177-D686-4546-99E1-11D9EF40BC78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429941" y="4194152"/>
                  <a:ext cx="21672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84846BB-B5FA-4ECF-8221-824ACEC4E25F}"/>
                    </a:ext>
                  </a:extLst>
                </p14:cNvPr>
                <p14:cNvContentPartPr/>
                <p14:nvPr/>
              </p14:nvContentPartPr>
              <p14:xfrm>
                <a:off x="6604901" y="4250312"/>
                <a:ext cx="51120" cy="4348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84846BB-B5FA-4ECF-8221-824ACEC4E25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595901" y="4241672"/>
                  <a:ext cx="68760" cy="452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7343A89-2900-461C-B32E-2A80A06C0DD2}"/>
              </a:ext>
            </a:extLst>
          </p:cNvPr>
          <p:cNvGrpSpPr/>
          <p:nvPr/>
        </p:nvGrpSpPr>
        <p:grpSpPr>
          <a:xfrm>
            <a:off x="7061381" y="4384952"/>
            <a:ext cx="529560" cy="297360"/>
            <a:chOff x="7061381" y="4384952"/>
            <a:chExt cx="529560" cy="29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9485EFE-5826-49A7-9320-2AF77A8409D5}"/>
                    </a:ext>
                  </a:extLst>
                </p14:cNvPr>
                <p14:cNvContentPartPr/>
                <p14:nvPr/>
              </p14:nvContentPartPr>
              <p14:xfrm>
                <a:off x="7061381" y="4391792"/>
                <a:ext cx="228600" cy="2905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9485EFE-5826-49A7-9320-2AF77A8409D5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052741" y="4383152"/>
                  <a:ext cx="24624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1CF8EE6-9CD0-4428-BFF6-52954ACAF19B}"/>
                    </a:ext>
                  </a:extLst>
                </p14:cNvPr>
                <p14:cNvContentPartPr/>
                <p14:nvPr/>
              </p14:nvContentPartPr>
              <p14:xfrm>
                <a:off x="7394741" y="4384952"/>
                <a:ext cx="196200" cy="2570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1CF8EE6-9CD0-4428-BFF6-52954ACAF19B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386101" y="4376312"/>
                  <a:ext cx="213840" cy="27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324FC47-C2B1-4B55-91A3-21F4AB245B0D}"/>
              </a:ext>
            </a:extLst>
          </p:cNvPr>
          <p:cNvGrpSpPr/>
          <p:nvPr/>
        </p:nvGrpSpPr>
        <p:grpSpPr>
          <a:xfrm>
            <a:off x="5324021" y="4951952"/>
            <a:ext cx="174960" cy="335880"/>
            <a:chOff x="5324021" y="4951952"/>
            <a:chExt cx="174960" cy="33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78CB8BD-A59E-4599-8EEB-0F3A32850BD4}"/>
                    </a:ext>
                  </a:extLst>
                </p14:cNvPr>
                <p14:cNvContentPartPr/>
                <p14:nvPr/>
              </p14:nvContentPartPr>
              <p14:xfrm>
                <a:off x="5324021" y="4951952"/>
                <a:ext cx="165240" cy="1652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78CB8BD-A59E-4599-8EEB-0F3A32850BD4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315021" y="4942952"/>
                  <a:ext cx="18288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9F97F56-AC5E-481C-AB83-313899209F06}"/>
                    </a:ext>
                  </a:extLst>
                </p14:cNvPr>
                <p14:cNvContentPartPr/>
                <p14:nvPr/>
              </p14:nvContentPartPr>
              <p14:xfrm>
                <a:off x="5495741" y="4966352"/>
                <a:ext cx="3240" cy="3214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9F97F56-AC5E-481C-AB83-313899209F06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486741" y="4957712"/>
                  <a:ext cx="20880" cy="33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CB6864D-A1D8-47C5-9DFC-B7CA48B441D7}"/>
              </a:ext>
            </a:extLst>
          </p:cNvPr>
          <p:cNvGrpSpPr/>
          <p:nvPr/>
        </p:nvGrpSpPr>
        <p:grpSpPr>
          <a:xfrm>
            <a:off x="5649821" y="4852232"/>
            <a:ext cx="1224000" cy="420120"/>
            <a:chOff x="5649821" y="4852232"/>
            <a:chExt cx="122400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4D4FF48D-06C3-4CEA-8E92-16B4B086C314}"/>
                    </a:ext>
                  </a:extLst>
                </p14:cNvPr>
                <p14:cNvContentPartPr/>
                <p14:nvPr/>
              </p14:nvContentPartPr>
              <p14:xfrm>
                <a:off x="5681141" y="5077592"/>
                <a:ext cx="205920" cy="1839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4D4FF48D-06C3-4CEA-8E92-16B4B086C314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5672501" y="5068952"/>
                  <a:ext cx="2235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23AFE3C-CCD8-4270-956A-8D3AA2ED8492}"/>
                    </a:ext>
                  </a:extLst>
                </p14:cNvPr>
                <p14:cNvContentPartPr/>
                <p14:nvPr/>
              </p14:nvContentPartPr>
              <p14:xfrm>
                <a:off x="5649821" y="4852232"/>
                <a:ext cx="81000" cy="1072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23AFE3C-CCD8-4270-956A-8D3AA2ED8492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640821" y="4843592"/>
                  <a:ext cx="9864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6441F65-C7BD-41F9-B3CE-61B3441E9E21}"/>
                    </a:ext>
                  </a:extLst>
                </p14:cNvPr>
                <p14:cNvContentPartPr/>
                <p14:nvPr/>
              </p14:nvContentPartPr>
              <p14:xfrm>
                <a:off x="5976341" y="4979312"/>
                <a:ext cx="203400" cy="2930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6441F65-C7BD-41F9-B3CE-61B3441E9E21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967341" y="4970312"/>
                  <a:ext cx="2210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8D885CC3-91F0-4196-B7F3-B17E049D04CC}"/>
                    </a:ext>
                  </a:extLst>
                </p14:cNvPr>
                <p14:cNvContentPartPr/>
                <p14:nvPr/>
              </p14:nvContentPartPr>
              <p14:xfrm>
                <a:off x="6229061" y="4984352"/>
                <a:ext cx="129240" cy="2854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8D885CC3-91F0-4196-B7F3-B17E049D04C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6220421" y="4975712"/>
                  <a:ext cx="14688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E6E78F4-A091-4C7F-A7D3-490C93315F6A}"/>
                    </a:ext>
                  </a:extLst>
                </p14:cNvPr>
                <p14:cNvContentPartPr/>
                <p14:nvPr/>
              </p14:nvContentPartPr>
              <p14:xfrm>
                <a:off x="6541541" y="5062112"/>
                <a:ext cx="105480" cy="17496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E6E78F4-A091-4C7F-A7D3-490C93315F6A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532901" y="5053472"/>
                  <a:ext cx="1231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8D8EAE2-E777-4D08-A0DC-AE5A4A3E6A2C}"/>
                    </a:ext>
                  </a:extLst>
                </p14:cNvPr>
                <p14:cNvContentPartPr/>
                <p14:nvPr/>
              </p14:nvContentPartPr>
              <p14:xfrm>
                <a:off x="6693461" y="5098472"/>
                <a:ext cx="180360" cy="1558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8D8EAE2-E777-4D08-A0DC-AE5A4A3E6A2C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6684461" y="5089472"/>
                  <a:ext cx="198000" cy="17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E19A15F-AFAE-4747-81E5-3F605FD81301}"/>
              </a:ext>
            </a:extLst>
          </p:cNvPr>
          <p:cNvGrpSpPr/>
          <p:nvPr/>
        </p:nvGrpSpPr>
        <p:grpSpPr>
          <a:xfrm>
            <a:off x="7202501" y="4981472"/>
            <a:ext cx="911160" cy="300240"/>
            <a:chOff x="7202501" y="4981472"/>
            <a:chExt cx="911160" cy="30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EC5FDC29-50D0-4811-869D-EFDC2BD4E452}"/>
                    </a:ext>
                  </a:extLst>
                </p14:cNvPr>
                <p14:cNvContentPartPr/>
                <p14:nvPr/>
              </p14:nvContentPartPr>
              <p14:xfrm>
                <a:off x="7202501" y="4987952"/>
                <a:ext cx="149400" cy="186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EC5FDC29-50D0-4811-869D-EFDC2BD4E452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193501" y="4979312"/>
                  <a:ext cx="1670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29A4871-205F-4357-B095-F57C81B3B378}"/>
                    </a:ext>
                  </a:extLst>
                </p14:cNvPr>
                <p14:cNvContentPartPr/>
                <p14:nvPr/>
              </p14:nvContentPartPr>
              <p14:xfrm>
                <a:off x="7375301" y="5004152"/>
                <a:ext cx="28080" cy="2775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29A4871-205F-4357-B095-F57C81B3B378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366661" y="4995512"/>
                  <a:ext cx="4572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A7BBB8B8-22A5-461A-B518-01942E6887E2}"/>
                    </a:ext>
                  </a:extLst>
                </p14:cNvPr>
                <p14:cNvContentPartPr/>
                <p14:nvPr/>
              </p14:nvContentPartPr>
              <p14:xfrm>
                <a:off x="7472861" y="5224112"/>
                <a:ext cx="29160" cy="266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A7BBB8B8-22A5-461A-B518-01942E6887E2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464221" y="5215472"/>
                  <a:ext cx="468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12C3F4E-8C39-4843-A7FA-B141469C25F0}"/>
                    </a:ext>
                  </a:extLst>
                </p14:cNvPr>
                <p14:cNvContentPartPr/>
                <p14:nvPr/>
              </p14:nvContentPartPr>
              <p14:xfrm>
                <a:off x="7501301" y="5021072"/>
                <a:ext cx="8640" cy="72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12C3F4E-8C39-4843-A7FA-B141469C25F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492301" y="5012072"/>
                  <a:ext cx="2628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6E39028B-D5C7-4429-8326-A1186F0FE98C}"/>
                    </a:ext>
                  </a:extLst>
                </p14:cNvPr>
                <p14:cNvContentPartPr/>
                <p14:nvPr/>
              </p14:nvContentPartPr>
              <p14:xfrm>
                <a:off x="7645661" y="4981472"/>
                <a:ext cx="147960" cy="2811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6E39028B-D5C7-4429-8326-A1186F0FE98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636661" y="4972472"/>
                  <a:ext cx="1656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7C35D2D-543E-4661-810C-3516FC39F9E4}"/>
                    </a:ext>
                  </a:extLst>
                </p14:cNvPr>
                <p14:cNvContentPartPr/>
                <p14:nvPr/>
              </p14:nvContentPartPr>
              <p14:xfrm>
                <a:off x="7923581" y="4994072"/>
                <a:ext cx="190080" cy="2487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7C35D2D-543E-4661-810C-3516FC39F9E4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7914581" y="4985072"/>
                  <a:ext cx="207720" cy="26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420A57D-3D15-457B-9EF1-2A13A3101F0C}"/>
              </a:ext>
            </a:extLst>
          </p:cNvPr>
          <p:cNvGrpSpPr/>
          <p:nvPr/>
        </p:nvGrpSpPr>
        <p:grpSpPr>
          <a:xfrm>
            <a:off x="7989821" y="4220072"/>
            <a:ext cx="1309680" cy="1261080"/>
            <a:chOff x="7989821" y="4220072"/>
            <a:chExt cx="1309680" cy="1261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488670A-899C-448A-98EB-2BF8FEAC3C6F}"/>
                    </a:ext>
                  </a:extLst>
                </p14:cNvPr>
                <p14:cNvContentPartPr/>
                <p14:nvPr/>
              </p14:nvContentPartPr>
              <p14:xfrm>
                <a:off x="7989821" y="4220072"/>
                <a:ext cx="36720" cy="5385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488670A-899C-448A-98EB-2BF8FEAC3C6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7981181" y="4211072"/>
                  <a:ext cx="54360" cy="55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0055D70-32C0-45D3-BE96-F6DF6A8C1C57}"/>
                    </a:ext>
                  </a:extLst>
                </p14:cNvPr>
                <p14:cNvContentPartPr/>
                <p14:nvPr/>
              </p14:nvContentPartPr>
              <p14:xfrm>
                <a:off x="8143541" y="4339232"/>
                <a:ext cx="246960" cy="3844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0055D70-32C0-45D3-BE96-F6DF6A8C1C57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134541" y="4330592"/>
                  <a:ext cx="26460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20E79390-92DC-45D1-9172-A7A160848740}"/>
                    </a:ext>
                  </a:extLst>
                </p14:cNvPr>
                <p14:cNvContentPartPr/>
                <p14:nvPr/>
              </p14:nvContentPartPr>
              <p14:xfrm>
                <a:off x="8482301" y="4599512"/>
                <a:ext cx="56880" cy="518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20E79390-92DC-45D1-9172-A7A16084874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473301" y="4590872"/>
                  <a:ext cx="745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3E075A7-25C1-4B76-B1BA-C87B0A2A398A}"/>
                    </a:ext>
                  </a:extLst>
                </p14:cNvPr>
                <p14:cNvContentPartPr/>
                <p14:nvPr/>
              </p14:nvContentPartPr>
              <p14:xfrm>
                <a:off x="8542421" y="4383152"/>
                <a:ext cx="29880" cy="36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3E075A7-25C1-4B76-B1BA-C87B0A2A398A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8533421" y="4374152"/>
                  <a:ext cx="475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323DC2F-1D9C-43B9-BD4B-466CD4EE03A5}"/>
                    </a:ext>
                  </a:extLst>
                </p14:cNvPr>
                <p14:cNvContentPartPr/>
                <p14:nvPr/>
              </p14:nvContentPartPr>
              <p14:xfrm>
                <a:off x="8719181" y="4251032"/>
                <a:ext cx="160920" cy="2178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323DC2F-1D9C-43B9-BD4B-466CD4EE03A5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710181" y="4242032"/>
                  <a:ext cx="17856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B819DFC-354C-4E0B-AA29-2DD451E4B1B8}"/>
                    </a:ext>
                  </a:extLst>
                </p14:cNvPr>
                <p14:cNvContentPartPr/>
                <p14:nvPr/>
              </p14:nvContentPartPr>
              <p14:xfrm>
                <a:off x="8805941" y="4309352"/>
                <a:ext cx="71280" cy="4129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B819DFC-354C-4E0B-AA29-2DD451E4B1B8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8796941" y="4300712"/>
                  <a:ext cx="8892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9AC43FAA-35A5-4AE7-9FD0-83A9DC9C3F5B}"/>
                    </a:ext>
                  </a:extLst>
                </p14:cNvPr>
                <p14:cNvContentPartPr/>
                <p14:nvPr/>
              </p14:nvContentPartPr>
              <p14:xfrm>
                <a:off x="8231381" y="5163272"/>
                <a:ext cx="338400" cy="262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9AC43FAA-35A5-4AE7-9FD0-83A9DC9C3F5B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8222381" y="5154272"/>
                  <a:ext cx="3560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ABDC574C-3EE0-449E-AD07-5988CE427EB0}"/>
                    </a:ext>
                  </a:extLst>
                </p14:cNvPr>
                <p14:cNvContentPartPr/>
                <p14:nvPr/>
              </p14:nvContentPartPr>
              <p14:xfrm>
                <a:off x="8525861" y="5039072"/>
                <a:ext cx="195480" cy="2595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ABDC574C-3EE0-449E-AD07-5988CE427EB0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8516861" y="5030432"/>
                  <a:ext cx="21312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6D64E06-CA5A-4F7C-BB4D-87A37D0D62FF}"/>
                    </a:ext>
                  </a:extLst>
                </p14:cNvPr>
                <p14:cNvContentPartPr/>
                <p14:nvPr/>
              </p14:nvContentPartPr>
              <p14:xfrm>
                <a:off x="9009701" y="4838552"/>
                <a:ext cx="92160" cy="1674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6D64E06-CA5A-4F7C-BB4D-87A37D0D62FF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9000701" y="4829912"/>
                  <a:ext cx="1098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FC9C2676-3238-4177-9315-B53B86E08A2B}"/>
                    </a:ext>
                  </a:extLst>
                </p14:cNvPr>
                <p14:cNvContentPartPr/>
                <p14:nvPr/>
              </p14:nvContentPartPr>
              <p14:xfrm>
                <a:off x="9121661" y="4865552"/>
                <a:ext cx="25560" cy="2703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FC9C2676-3238-4177-9315-B53B86E08A2B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9112661" y="4856552"/>
                  <a:ext cx="432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B978EE2-269F-4DBB-AE62-F10674D08D3F}"/>
                    </a:ext>
                  </a:extLst>
                </p14:cNvPr>
                <p14:cNvContentPartPr/>
                <p14:nvPr/>
              </p14:nvContentPartPr>
              <p14:xfrm>
                <a:off x="8827541" y="5205392"/>
                <a:ext cx="429840" cy="12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B978EE2-269F-4DBB-AE62-F10674D08D3F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8818541" y="5196752"/>
                  <a:ext cx="44748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FCDB893-0D26-4B62-9C6E-73CA1D725EC7}"/>
                    </a:ext>
                  </a:extLst>
                </p14:cNvPr>
                <p14:cNvContentPartPr/>
                <p14:nvPr/>
              </p14:nvContentPartPr>
              <p14:xfrm>
                <a:off x="8888741" y="5289992"/>
                <a:ext cx="171720" cy="1652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FCDB893-0D26-4B62-9C6E-73CA1D725EC7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8880101" y="5280992"/>
                  <a:ext cx="1893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828E47D-088D-4701-B24F-FCA9698C9C19}"/>
                    </a:ext>
                  </a:extLst>
                </p14:cNvPr>
                <p14:cNvContentPartPr/>
                <p14:nvPr/>
              </p14:nvContentPartPr>
              <p14:xfrm>
                <a:off x="9131021" y="5277752"/>
                <a:ext cx="168480" cy="2034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828E47D-088D-4701-B24F-FCA9698C9C19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9122021" y="5269112"/>
                  <a:ext cx="186120" cy="221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8B44211-4261-41BA-9094-E50D6A8D7008}"/>
              </a:ext>
            </a:extLst>
          </p:cNvPr>
          <p:cNvGrpSpPr/>
          <p:nvPr/>
        </p:nvGrpSpPr>
        <p:grpSpPr>
          <a:xfrm>
            <a:off x="9272501" y="4866272"/>
            <a:ext cx="394200" cy="310680"/>
            <a:chOff x="9272501" y="4866272"/>
            <a:chExt cx="394200" cy="31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CC6FE97B-A46D-4877-A0A7-3D011C452F4D}"/>
                    </a:ext>
                  </a:extLst>
                </p14:cNvPr>
                <p14:cNvContentPartPr/>
                <p14:nvPr/>
              </p14:nvContentPartPr>
              <p14:xfrm>
                <a:off x="9272501" y="4939352"/>
                <a:ext cx="207720" cy="871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CC6FE97B-A46D-4877-A0A7-3D011C452F4D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9263501" y="4930352"/>
                  <a:ext cx="22536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3DCA4C8-8D36-485A-AA40-5F20579C6508}"/>
                    </a:ext>
                  </a:extLst>
                </p14:cNvPr>
                <p14:cNvContentPartPr/>
                <p14:nvPr/>
              </p14:nvContentPartPr>
              <p14:xfrm>
                <a:off x="9434861" y="4866272"/>
                <a:ext cx="6120" cy="14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3DCA4C8-8D36-485A-AA40-5F20579C6508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9426221" y="4857272"/>
                  <a:ext cx="2376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43C8E19-2303-4BCF-9DAA-B4BCCAA2B712}"/>
                    </a:ext>
                  </a:extLst>
                </p14:cNvPr>
                <p14:cNvContentPartPr/>
                <p14:nvPr/>
              </p14:nvContentPartPr>
              <p14:xfrm>
                <a:off x="9369701" y="5170832"/>
                <a:ext cx="2880" cy="61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43C8E19-2303-4BCF-9DAA-B4BCCAA2B712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9360701" y="5161832"/>
                  <a:ext cx="2052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5FCCF49-4F63-4405-A51E-C02A7A484A14}"/>
                    </a:ext>
                  </a:extLst>
                </p14:cNvPr>
                <p14:cNvContentPartPr/>
                <p14:nvPr/>
              </p14:nvContentPartPr>
              <p14:xfrm>
                <a:off x="9539981" y="4875992"/>
                <a:ext cx="126720" cy="1566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5FCCF49-4F63-4405-A51E-C02A7A484A14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9531341" y="4867352"/>
                  <a:ext cx="14436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37210735-1FBF-4EA3-B8F3-2F9836900F9C}"/>
                    </a:ext>
                  </a:extLst>
                </p14:cNvPr>
                <p14:cNvContentPartPr/>
                <p14:nvPr/>
              </p14:nvContentPartPr>
              <p14:xfrm>
                <a:off x="9629981" y="4958072"/>
                <a:ext cx="31320" cy="1753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37210735-1FBF-4EA3-B8F3-2F9836900F9C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9621341" y="4949432"/>
                  <a:ext cx="48960" cy="19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1043B1A-5AB4-4989-815D-5D1C21D1760F}"/>
              </a:ext>
            </a:extLst>
          </p:cNvPr>
          <p:cNvGrpSpPr/>
          <p:nvPr/>
        </p:nvGrpSpPr>
        <p:grpSpPr>
          <a:xfrm>
            <a:off x="9373661" y="5302952"/>
            <a:ext cx="342360" cy="256320"/>
            <a:chOff x="9373661" y="5302952"/>
            <a:chExt cx="342360" cy="25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4C8C23A1-7A6A-4E83-9441-7FAA2645B3F2}"/>
                    </a:ext>
                  </a:extLst>
                </p14:cNvPr>
                <p14:cNvContentPartPr/>
                <p14:nvPr/>
              </p14:nvContentPartPr>
              <p14:xfrm>
                <a:off x="9373661" y="5401592"/>
                <a:ext cx="123840" cy="630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4C8C23A1-7A6A-4E83-9441-7FAA2645B3F2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9365021" y="5392592"/>
                  <a:ext cx="14148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DD0C7A1-3075-4B8F-A7B5-8846A2E0EF3F}"/>
                    </a:ext>
                  </a:extLst>
                </p14:cNvPr>
                <p14:cNvContentPartPr/>
                <p14:nvPr/>
              </p14:nvContentPartPr>
              <p14:xfrm>
                <a:off x="9439901" y="5302952"/>
                <a:ext cx="26640" cy="2563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DD0C7A1-3075-4B8F-A7B5-8846A2E0EF3F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9431261" y="5293952"/>
                  <a:ext cx="4428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871445A-05BB-4B6D-98E1-CF60D3C060AA}"/>
                    </a:ext>
                  </a:extLst>
                </p14:cNvPr>
                <p14:cNvContentPartPr/>
                <p14:nvPr/>
              </p14:nvContentPartPr>
              <p14:xfrm>
                <a:off x="9579581" y="5315192"/>
                <a:ext cx="91080" cy="918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871445A-05BB-4B6D-98E1-CF60D3C060AA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570941" y="5306192"/>
                  <a:ext cx="10872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ECF3D62-9FA8-462B-AE4F-DE2D5753A56A}"/>
                    </a:ext>
                  </a:extLst>
                </p14:cNvPr>
                <p14:cNvContentPartPr/>
                <p14:nvPr/>
              </p14:nvContentPartPr>
              <p14:xfrm>
                <a:off x="9678581" y="5342192"/>
                <a:ext cx="37440" cy="1630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ECF3D62-9FA8-462B-AE4F-DE2D5753A56A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9669581" y="5333552"/>
                  <a:ext cx="55080" cy="18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09F7863-1042-4B08-91A9-0DABE70BE480}"/>
              </a:ext>
            </a:extLst>
          </p:cNvPr>
          <p:cNvGrpSpPr/>
          <p:nvPr/>
        </p:nvGrpSpPr>
        <p:grpSpPr>
          <a:xfrm>
            <a:off x="9890621" y="4765472"/>
            <a:ext cx="572760" cy="419040"/>
            <a:chOff x="9890621" y="4765472"/>
            <a:chExt cx="572760" cy="41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13044A9C-6077-4A0F-86C1-BA0C4D77EF43}"/>
                    </a:ext>
                  </a:extLst>
                </p14:cNvPr>
                <p14:cNvContentPartPr/>
                <p14:nvPr/>
              </p14:nvContentPartPr>
              <p14:xfrm>
                <a:off x="9890621" y="5079032"/>
                <a:ext cx="97200" cy="590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13044A9C-6077-4A0F-86C1-BA0C4D77EF43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9881621" y="5070032"/>
                  <a:ext cx="1148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17D7D56-2F96-4FF1-A487-A97EB367E5D5}"/>
                    </a:ext>
                  </a:extLst>
                </p14:cNvPr>
                <p14:cNvContentPartPr/>
                <p14:nvPr/>
              </p14:nvContentPartPr>
              <p14:xfrm>
                <a:off x="9901061" y="4989032"/>
                <a:ext cx="115560" cy="9036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17D7D56-2F96-4FF1-A487-A97EB367E5D5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9892421" y="4980032"/>
                  <a:ext cx="1332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2DF97DE-83D0-424E-90FD-4F45BAE59BFA}"/>
                    </a:ext>
                  </a:extLst>
                </p14:cNvPr>
                <p14:cNvContentPartPr/>
                <p14:nvPr/>
              </p14:nvContentPartPr>
              <p14:xfrm>
                <a:off x="10274741" y="4765472"/>
                <a:ext cx="23040" cy="2073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2DF97DE-83D0-424E-90FD-4F45BAE59BF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0266101" y="4756832"/>
                  <a:ext cx="4068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D300742B-574A-484A-8394-0ABFCC450D18}"/>
                    </a:ext>
                  </a:extLst>
                </p14:cNvPr>
                <p14:cNvContentPartPr/>
                <p14:nvPr/>
              </p14:nvContentPartPr>
              <p14:xfrm>
                <a:off x="10124261" y="5165072"/>
                <a:ext cx="339120" cy="194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D300742B-574A-484A-8394-0ABFCC450D18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0115261" y="5156072"/>
                  <a:ext cx="356760" cy="37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5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324DBDD3-2D32-4334-8756-4E588D90C488}"/>
                  </a:ext>
                </a:extLst>
              </p14:cNvPr>
              <p14:cNvContentPartPr/>
              <p14:nvPr/>
            </p14:nvContentPartPr>
            <p14:xfrm>
              <a:off x="10103741" y="5289632"/>
              <a:ext cx="224280" cy="24516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324DBDD3-2D32-4334-8756-4E588D90C488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10094741" y="5280632"/>
                <a:ext cx="241920" cy="262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9937B17-3ABE-42F0-839B-35A36E4E1C90}"/>
              </a:ext>
            </a:extLst>
          </p:cNvPr>
          <p:cNvGrpSpPr/>
          <p:nvPr/>
        </p:nvGrpSpPr>
        <p:grpSpPr>
          <a:xfrm>
            <a:off x="7699661" y="5480072"/>
            <a:ext cx="1093320" cy="394560"/>
            <a:chOff x="7699661" y="5480072"/>
            <a:chExt cx="1093320" cy="39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870368D4-3DB0-44AE-9B27-4305BEE39803}"/>
                    </a:ext>
                  </a:extLst>
                </p14:cNvPr>
                <p14:cNvContentPartPr/>
                <p14:nvPr/>
              </p14:nvContentPartPr>
              <p14:xfrm>
                <a:off x="7699661" y="5664392"/>
                <a:ext cx="128880" cy="1522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870368D4-3DB0-44AE-9B27-4305BEE39803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691021" y="5655392"/>
                  <a:ext cx="14652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19EB5BA7-75FD-4947-B389-FF65EE41B8C8}"/>
                    </a:ext>
                  </a:extLst>
                </p14:cNvPr>
                <p14:cNvContentPartPr/>
                <p14:nvPr/>
              </p14:nvContentPartPr>
              <p14:xfrm>
                <a:off x="7903061" y="5480072"/>
                <a:ext cx="60840" cy="3024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19EB5BA7-75FD-4947-B389-FF65EE41B8C8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7894421" y="5471432"/>
                  <a:ext cx="7848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2AA43127-EA70-40DD-9779-E85B3ABC3598}"/>
                    </a:ext>
                  </a:extLst>
                </p14:cNvPr>
                <p14:cNvContentPartPr/>
                <p14:nvPr/>
              </p14:nvContentPartPr>
              <p14:xfrm>
                <a:off x="7855901" y="5618672"/>
                <a:ext cx="198000" cy="172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2AA43127-EA70-40DD-9779-E85B3ABC3598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7847261" y="5609672"/>
                  <a:ext cx="21564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E394CAD-6009-4DA6-B901-BE3EE50458C1}"/>
                    </a:ext>
                  </a:extLst>
                </p14:cNvPr>
                <p14:cNvContentPartPr/>
                <p14:nvPr/>
              </p14:nvContentPartPr>
              <p14:xfrm>
                <a:off x="8220221" y="5639552"/>
                <a:ext cx="128520" cy="1522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E394CAD-6009-4DA6-B901-BE3EE50458C1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8211581" y="5630912"/>
                  <a:ext cx="1461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60E8E48D-F97A-4AF5-9F5C-B091FBDE02A8}"/>
                    </a:ext>
                  </a:extLst>
                </p14:cNvPr>
                <p14:cNvContentPartPr/>
                <p14:nvPr/>
              </p14:nvContentPartPr>
              <p14:xfrm>
                <a:off x="8381501" y="5654312"/>
                <a:ext cx="82440" cy="1670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60E8E48D-F97A-4AF5-9F5C-B091FBDE02A8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372501" y="5645672"/>
                  <a:ext cx="1000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8FA0E4A-B948-4493-B228-2AD6256EFC04}"/>
                    </a:ext>
                  </a:extLst>
                </p14:cNvPr>
                <p14:cNvContentPartPr/>
                <p14:nvPr/>
              </p14:nvContentPartPr>
              <p14:xfrm>
                <a:off x="8517941" y="5693912"/>
                <a:ext cx="17280" cy="946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8FA0E4A-B948-4493-B228-2AD6256EFC04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508941" y="5685272"/>
                  <a:ext cx="3492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8BF3856-5230-4F37-86B2-369781067A29}"/>
                    </a:ext>
                  </a:extLst>
                </p14:cNvPr>
                <p14:cNvContentPartPr/>
                <p14:nvPr/>
              </p14:nvContentPartPr>
              <p14:xfrm>
                <a:off x="8543501" y="5581952"/>
                <a:ext cx="13680" cy="162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8BF3856-5230-4F37-86B2-369781067A29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534861" y="5573312"/>
                  <a:ext cx="313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7CDDE931-E752-40D2-BE1B-E934156694E5}"/>
                    </a:ext>
                  </a:extLst>
                </p14:cNvPr>
                <p14:cNvContentPartPr/>
                <p14:nvPr/>
              </p14:nvContentPartPr>
              <p14:xfrm>
                <a:off x="8578421" y="5656832"/>
                <a:ext cx="59400" cy="1328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7CDDE931-E752-40D2-BE1B-E934156694E5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569421" y="5648192"/>
                  <a:ext cx="770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FFD46CD-64C2-408A-8996-710176013DA9}"/>
                    </a:ext>
                  </a:extLst>
                </p14:cNvPr>
                <p14:cNvContentPartPr/>
                <p14:nvPr/>
              </p14:nvContentPartPr>
              <p14:xfrm>
                <a:off x="8649341" y="5670512"/>
                <a:ext cx="103320" cy="1249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FFD46CD-64C2-408A-8996-710176013DA9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640341" y="5661872"/>
                  <a:ext cx="1209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1A6592F2-36CC-4BB7-B619-3B5747282A33}"/>
                    </a:ext>
                  </a:extLst>
                </p14:cNvPr>
                <p14:cNvContentPartPr/>
                <p14:nvPr/>
              </p14:nvContentPartPr>
              <p14:xfrm>
                <a:off x="8611541" y="5671592"/>
                <a:ext cx="181440" cy="2030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1A6592F2-36CC-4BB7-B619-3B5747282A33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602541" y="5662592"/>
                  <a:ext cx="199080" cy="22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67FD05A-5289-4156-B010-7E212BA18224}"/>
              </a:ext>
            </a:extLst>
          </p:cNvPr>
          <p:cNvGrpSpPr/>
          <p:nvPr/>
        </p:nvGrpSpPr>
        <p:grpSpPr>
          <a:xfrm>
            <a:off x="5537141" y="6071552"/>
            <a:ext cx="471600" cy="510840"/>
            <a:chOff x="5537141" y="6071552"/>
            <a:chExt cx="471600" cy="51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37351FB1-B1F6-4B39-BD50-59879431C782}"/>
                    </a:ext>
                  </a:extLst>
                </p14:cNvPr>
                <p14:cNvContentPartPr/>
                <p14:nvPr/>
              </p14:nvContentPartPr>
              <p14:xfrm>
                <a:off x="5537141" y="6071552"/>
                <a:ext cx="301680" cy="3985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37351FB1-B1F6-4B39-BD50-59879431C782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5528501" y="6062552"/>
                  <a:ext cx="31932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6553E705-D1E3-4A2C-A3DE-8D3797BBB2BA}"/>
                    </a:ext>
                  </a:extLst>
                </p14:cNvPr>
                <p14:cNvContentPartPr/>
                <p14:nvPr/>
              </p14:nvContentPartPr>
              <p14:xfrm>
                <a:off x="5808581" y="6277472"/>
                <a:ext cx="200160" cy="3049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6553E705-D1E3-4A2C-A3DE-8D3797BBB2BA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799581" y="6268832"/>
                  <a:ext cx="217800" cy="32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2D1BCA0-94AE-4F12-B796-DE1F83C005B0}"/>
              </a:ext>
            </a:extLst>
          </p:cNvPr>
          <p:cNvGrpSpPr/>
          <p:nvPr/>
        </p:nvGrpSpPr>
        <p:grpSpPr>
          <a:xfrm>
            <a:off x="6328061" y="6295472"/>
            <a:ext cx="146880" cy="237240"/>
            <a:chOff x="6328061" y="6295472"/>
            <a:chExt cx="146880" cy="23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893034F4-E143-4D01-AF67-8475FF41004E}"/>
                    </a:ext>
                  </a:extLst>
                </p14:cNvPr>
                <p14:cNvContentPartPr/>
                <p14:nvPr/>
              </p14:nvContentPartPr>
              <p14:xfrm>
                <a:off x="6328061" y="6295472"/>
                <a:ext cx="146880" cy="1213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893034F4-E143-4D01-AF67-8475FF41004E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6319061" y="6286832"/>
                  <a:ext cx="16452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D0AAFFBA-1543-41E0-9F45-5ADFB0270A5D}"/>
                    </a:ext>
                  </a:extLst>
                </p14:cNvPr>
                <p14:cNvContentPartPr/>
                <p14:nvPr/>
              </p14:nvContentPartPr>
              <p14:xfrm>
                <a:off x="6446861" y="6295472"/>
                <a:ext cx="21600" cy="23724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D0AAFFBA-1543-41E0-9F45-5ADFB0270A5D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6438221" y="6286832"/>
                  <a:ext cx="39240" cy="25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C7C463A-F4A3-4AFC-9350-4C9C7F0D3F03}"/>
              </a:ext>
            </a:extLst>
          </p:cNvPr>
          <p:cNvGrpSpPr/>
          <p:nvPr/>
        </p:nvGrpSpPr>
        <p:grpSpPr>
          <a:xfrm>
            <a:off x="6571421" y="6309872"/>
            <a:ext cx="73440" cy="151200"/>
            <a:chOff x="6571421" y="6309872"/>
            <a:chExt cx="73440" cy="15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62F84118-7D4D-4D82-AF21-EB01D0EE1046}"/>
                    </a:ext>
                  </a:extLst>
                </p14:cNvPr>
                <p14:cNvContentPartPr/>
                <p14:nvPr/>
              </p14:nvContentPartPr>
              <p14:xfrm>
                <a:off x="6571421" y="6456392"/>
                <a:ext cx="18000" cy="4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62F84118-7D4D-4D82-AF21-EB01D0EE1046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6562421" y="6447752"/>
                  <a:ext cx="356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1DB6C6ED-D868-438E-82F0-4788CF37FE13}"/>
                    </a:ext>
                  </a:extLst>
                </p14:cNvPr>
                <p14:cNvContentPartPr/>
                <p14:nvPr/>
              </p14:nvContentPartPr>
              <p14:xfrm>
                <a:off x="6619301" y="6309872"/>
                <a:ext cx="25560" cy="489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1DB6C6ED-D868-438E-82F0-4788CF37FE13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6610301" y="6301232"/>
                  <a:ext cx="43200" cy="6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BBBE46B5-AA37-4614-8D6E-AE1A8AD559E6}"/>
              </a:ext>
            </a:extLst>
          </p:cNvPr>
          <p:cNvGrpSpPr/>
          <p:nvPr/>
        </p:nvGrpSpPr>
        <p:grpSpPr>
          <a:xfrm>
            <a:off x="6789221" y="6247592"/>
            <a:ext cx="321120" cy="305280"/>
            <a:chOff x="6789221" y="6247592"/>
            <a:chExt cx="321120" cy="30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19B17B19-F31B-4108-9429-8119CEB17F09}"/>
                    </a:ext>
                  </a:extLst>
                </p14:cNvPr>
                <p14:cNvContentPartPr/>
                <p14:nvPr/>
              </p14:nvContentPartPr>
              <p14:xfrm>
                <a:off x="6789221" y="6247592"/>
                <a:ext cx="153720" cy="3052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19B17B19-F31B-4108-9429-8119CEB17F09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6780221" y="6238952"/>
                  <a:ext cx="17136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8E6570AF-2D47-4ABB-9EA5-F0AB0EA599F0}"/>
                    </a:ext>
                  </a:extLst>
                </p14:cNvPr>
                <p14:cNvContentPartPr/>
                <p14:nvPr/>
              </p14:nvContentPartPr>
              <p14:xfrm>
                <a:off x="7102421" y="6486632"/>
                <a:ext cx="2160" cy="648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8E6570AF-2D47-4ABB-9EA5-F0AB0EA599F0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7093421" y="6477992"/>
                  <a:ext cx="198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2EB66393-1AE3-4D37-8AE7-BABE5319B61C}"/>
                    </a:ext>
                  </a:extLst>
                </p14:cNvPr>
                <p14:cNvContentPartPr/>
                <p14:nvPr/>
              </p14:nvContentPartPr>
              <p14:xfrm>
                <a:off x="7099901" y="6358472"/>
                <a:ext cx="10440" cy="889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2EB66393-1AE3-4D37-8AE7-BABE5319B61C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7090901" y="6349472"/>
                  <a:ext cx="28080" cy="10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D505D46-0109-43C3-88F0-5E58F15B8961}"/>
              </a:ext>
            </a:extLst>
          </p:cNvPr>
          <p:cNvGrpSpPr/>
          <p:nvPr/>
        </p:nvGrpSpPr>
        <p:grpSpPr>
          <a:xfrm>
            <a:off x="7245701" y="6199712"/>
            <a:ext cx="327960" cy="363600"/>
            <a:chOff x="7245701" y="6199712"/>
            <a:chExt cx="327960" cy="36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5D71D938-34A0-43E3-A286-19E8915F14D5}"/>
                    </a:ext>
                  </a:extLst>
                </p14:cNvPr>
                <p14:cNvContentPartPr/>
                <p14:nvPr/>
              </p14:nvContentPartPr>
              <p14:xfrm>
                <a:off x="7245701" y="6199712"/>
                <a:ext cx="71280" cy="3261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5D71D938-34A0-43E3-A286-19E8915F14D5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7237061" y="6191072"/>
                  <a:ext cx="88920" cy="34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A8BFF2E-E47D-4534-AB64-E26F7B78EA1A}"/>
                    </a:ext>
                  </a:extLst>
                </p14:cNvPr>
                <p14:cNvContentPartPr/>
                <p14:nvPr/>
              </p14:nvContentPartPr>
              <p14:xfrm>
                <a:off x="7385381" y="6309152"/>
                <a:ext cx="188280" cy="2541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A8BFF2E-E47D-4534-AB64-E26F7B78EA1A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7376381" y="6300512"/>
                  <a:ext cx="205920" cy="271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4A570F9-6360-4AD8-9053-DA662F95E2FB}"/>
              </a:ext>
            </a:extLst>
          </p:cNvPr>
          <p:cNvGrpSpPr/>
          <p:nvPr/>
        </p:nvGrpSpPr>
        <p:grpSpPr>
          <a:xfrm>
            <a:off x="4377941" y="6128072"/>
            <a:ext cx="636840" cy="557280"/>
            <a:chOff x="4377941" y="6128072"/>
            <a:chExt cx="636840" cy="55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3D620110-FB1F-4448-9A15-83E91DC3C4C1}"/>
                    </a:ext>
                  </a:extLst>
                </p14:cNvPr>
                <p14:cNvContentPartPr/>
                <p14:nvPr/>
              </p14:nvContentPartPr>
              <p14:xfrm>
                <a:off x="4377941" y="6128072"/>
                <a:ext cx="463680" cy="3920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3D620110-FB1F-4448-9A15-83E91DC3C4C1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4368941" y="6119072"/>
                  <a:ext cx="481320" cy="40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EFF80668-5CDF-4A74-A9DA-D2271A7C1D10}"/>
                    </a:ext>
                  </a:extLst>
                </p14:cNvPr>
                <p14:cNvContentPartPr/>
                <p14:nvPr/>
              </p14:nvContentPartPr>
              <p14:xfrm>
                <a:off x="4795541" y="6326792"/>
                <a:ext cx="219240" cy="3585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EFF80668-5CDF-4A74-A9DA-D2271A7C1D10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4786541" y="6317792"/>
                  <a:ext cx="236880" cy="37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301F44C2-C13E-4087-BF75-E169D681C562}"/>
              </a:ext>
            </a:extLst>
          </p:cNvPr>
          <p:cNvGrpSpPr/>
          <p:nvPr/>
        </p:nvGrpSpPr>
        <p:grpSpPr>
          <a:xfrm>
            <a:off x="4955741" y="4263272"/>
            <a:ext cx="260280" cy="348480"/>
            <a:chOff x="4955741" y="4263272"/>
            <a:chExt cx="260280" cy="34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C782E777-6C31-495C-AFB3-9BBF12ED873A}"/>
                    </a:ext>
                  </a:extLst>
                </p14:cNvPr>
                <p14:cNvContentPartPr/>
                <p14:nvPr/>
              </p14:nvContentPartPr>
              <p14:xfrm>
                <a:off x="4955741" y="4305032"/>
                <a:ext cx="156600" cy="2156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C782E777-6C31-495C-AFB3-9BBF12ED873A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4947101" y="4296392"/>
                  <a:ext cx="17424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EADFA32B-72FF-4278-83ED-8F4E18F1AF78}"/>
                    </a:ext>
                  </a:extLst>
                </p14:cNvPr>
                <p14:cNvContentPartPr/>
                <p14:nvPr/>
              </p14:nvContentPartPr>
              <p14:xfrm>
                <a:off x="5100461" y="4263272"/>
                <a:ext cx="115560" cy="3484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EADFA32B-72FF-4278-83ED-8F4E18F1AF78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5091461" y="4254632"/>
                  <a:ext cx="133200" cy="36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6D53C465-F046-44FE-950F-EDC533974F74}"/>
              </a:ext>
            </a:extLst>
          </p:cNvPr>
          <p:cNvGrpSpPr/>
          <p:nvPr/>
        </p:nvGrpSpPr>
        <p:grpSpPr>
          <a:xfrm>
            <a:off x="5113421" y="4922432"/>
            <a:ext cx="173160" cy="478800"/>
            <a:chOff x="5113421" y="4922432"/>
            <a:chExt cx="173160" cy="47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047CFA61-FCEE-42B1-A94D-0E61D0D37465}"/>
                    </a:ext>
                  </a:extLst>
                </p14:cNvPr>
                <p14:cNvContentPartPr/>
                <p14:nvPr/>
              </p14:nvContentPartPr>
              <p14:xfrm>
                <a:off x="5113421" y="4955192"/>
                <a:ext cx="94680" cy="3711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047CFA61-FCEE-42B1-A94D-0E61D0D37465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5104781" y="4946552"/>
                  <a:ext cx="11232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DE5F0CD5-38EB-4ABF-A99E-27EC13FDC8E0}"/>
                    </a:ext>
                  </a:extLst>
                </p14:cNvPr>
                <p14:cNvContentPartPr/>
                <p14:nvPr/>
              </p14:nvContentPartPr>
              <p14:xfrm>
                <a:off x="5191181" y="4922432"/>
                <a:ext cx="95400" cy="47880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DE5F0CD5-38EB-4ABF-A99E-27EC13FDC8E0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5182541" y="4913432"/>
                  <a:ext cx="113040" cy="49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0D65163-70EF-482F-82DA-FBB75E0E8E71}"/>
              </a:ext>
            </a:extLst>
          </p:cNvPr>
          <p:cNvGrpSpPr/>
          <p:nvPr/>
        </p:nvGrpSpPr>
        <p:grpSpPr>
          <a:xfrm>
            <a:off x="5270741" y="5516432"/>
            <a:ext cx="2205360" cy="379440"/>
            <a:chOff x="5270741" y="5516432"/>
            <a:chExt cx="2205360" cy="37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C9CBB44-A8B2-453A-912E-D45350DE9FF4}"/>
                    </a:ext>
                  </a:extLst>
                </p14:cNvPr>
                <p14:cNvContentPartPr/>
                <p14:nvPr/>
              </p14:nvContentPartPr>
              <p14:xfrm>
                <a:off x="5270741" y="5673032"/>
                <a:ext cx="658080" cy="417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C9CBB44-A8B2-453A-912E-D45350DE9FF4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5261741" y="5664032"/>
                  <a:ext cx="67572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3FB722C9-3FB7-4AAF-AF8F-BCF90FA2470A}"/>
                    </a:ext>
                  </a:extLst>
                </p14:cNvPr>
                <p14:cNvContentPartPr/>
                <p14:nvPr/>
              </p14:nvContentPartPr>
              <p14:xfrm>
                <a:off x="5954021" y="5562512"/>
                <a:ext cx="162720" cy="2394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3FB722C9-3FB7-4AAF-AF8F-BCF90FA2470A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5945021" y="5553872"/>
                  <a:ext cx="18036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097666D-38C1-424A-B943-620777207A04}"/>
                    </a:ext>
                  </a:extLst>
                </p14:cNvPr>
                <p14:cNvContentPartPr/>
                <p14:nvPr/>
              </p14:nvContentPartPr>
              <p14:xfrm>
                <a:off x="6392141" y="5596352"/>
                <a:ext cx="113760" cy="1713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097666D-38C1-424A-B943-620777207A04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6383141" y="5587712"/>
                  <a:ext cx="13140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006CF770-0818-4F5A-B02E-8C8A0453CCF6}"/>
                    </a:ext>
                  </a:extLst>
                </p14:cNvPr>
                <p14:cNvContentPartPr/>
                <p14:nvPr/>
              </p14:nvContentPartPr>
              <p14:xfrm>
                <a:off x="6621821" y="5664392"/>
                <a:ext cx="16200" cy="1342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006CF770-0818-4F5A-B02E-8C8A0453CCF6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6612821" y="5655752"/>
                  <a:ext cx="3384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4A61E435-95C4-49D9-BDE1-C98B668D10C0}"/>
                    </a:ext>
                  </a:extLst>
                </p14:cNvPr>
                <p14:cNvContentPartPr/>
                <p14:nvPr/>
              </p14:nvContentPartPr>
              <p14:xfrm>
                <a:off x="6667541" y="5543792"/>
                <a:ext cx="20520" cy="172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4A61E435-95C4-49D9-BDE1-C98B668D10C0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6658901" y="5534792"/>
                  <a:ext cx="381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11E39DF-22C3-4F46-A5B0-3CC837B46D5E}"/>
                    </a:ext>
                  </a:extLst>
                </p14:cNvPr>
                <p14:cNvContentPartPr/>
                <p14:nvPr/>
              </p14:nvContentPartPr>
              <p14:xfrm>
                <a:off x="6693101" y="5682032"/>
                <a:ext cx="90720" cy="1443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11E39DF-22C3-4F46-A5B0-3CC837B46D5E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6684461" y="5673392"/>
                  <a:ext cx="10836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189C258-38F4-4B91-92D9-83BE8DFB7C00}"/>
                    </a:ext>
                  </a:extLst>
                </p14:cNvPr>
                <p14:cNvContentPartPr/>
                <p14:nvPr/>
              </p14:nvContentPartPr>
              <p14:xfrm>
                <a:off x="6845741" y="5526872"/>
                <a:ext cx="37440" cy="2984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189C258-38F4-4B91-92D9-83BE8DFB7C00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6836741" y="5518232"/>
                  <a:ext cx="5508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5B3161E4-96C8-40A3-AC61-9B79FDC3A6B8}"/>
                    </a:ext>
                  </a:extLst>
                </p14:cNvPr>
                <p14:cNvContentPartPr/>
                <p14:nvPr/>
              </p14:nvContentPartPr>
              <p14:xfrm>
                <a:off x="6932501" y="5668352"/>
                <a:ext cx="99000" cy="1386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5B3161E4-96C8-40A3-AC61-9B79FDC3A6B8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6923861" y="5659352"/>
                  <a:ext cx="11664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8DFED00-5FE5-407E-9AEE-B5AE050EE1AC}"/>
                    </a:ext>
                  </a:extLst>
                </p14:cNvPr>
                <p14:cNvContentPartPr/>
                <p14:nvPr/>
              </p14:nvContentPartPr>
              <p14:xfrm>
                <a:off x="7090541" y="5516432"/>
                <a:ext cx="38520" cy="2826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8DFED00-5FE5-407E-9AEE-B5AE050EE1AC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7081541" y="5507432"/>
                  <a:ext cx="5616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75645F5F-7024-4C73-8353-386699BE436E}"/>
                    </a:ext>
                  </a:extLst>
                </p14:cNvPr>
                <p14:cNvContentPartPr/>
                <p14:nvPr/>
              </p14:nvContentPartPr>
              <p14:xfrm>
                <a:off x="7068941" y="5625512"/>
                <a:ext cx="54360" cy="745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75645F5F-7024-4C73-8353-386699BE436E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7060301" y="5616872"/>
                  <a:ext cx="720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FC8A09EC-38B4-45B7-8658-691046C3A2EB}"/>
                    </a:ext>
                  </a:extLst>
                </p14:cNvPr>
                <p14:cNvContentPartPr/>
                <p14:nvPr/>
              </p14:nvContentPartPr>
              <p14:xfrm>
                <a:off x="7184141" y="5563952"/>
                <a:ext cx="32760" cy="24552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FC8A09EC-38B4-45B7-8658-691046C3A2EB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7175141" y="5555312"/>
                  <a:ext cx="5040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C23078E-DC4F-43C2-8217-4BF967887904}"/>
                    </a:ext>
                  </a:extLst>
                </p14:cNvPr>
                <p14:cNvContentPartPr/>
                <p14:nvPr/>
              </p14:nvContentPartPr>
              <p14:xfrm>
                <a:off x="7148141" y="5655752"/>
                <a:ext cx="81000" cy="23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C23078E-DC4F-43C2-8217-4BF967887904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7139501" y="5646752"/>
                  <a:ext cx="986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1DB3B14C-C761-4CE3-AAD8-4A9DBE2BADEE}"/>
                    </a:ext>
                  </a:extLst>
                </p14:cNvPr>
                <p14:cNvContentPartPr/>
                <p14:nvPr/>
              </p14:nvContentPartPr>
              <p14:xfrm>
                <a:off x="7279181" y="5664032"/>
                <a:ext cx="121320" cy="1335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1DB3B14C-C761-4CE3-AAD8-4A9DBE2BADEE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7270181" y="5655032"/>
                  <a:ext cx="13896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73795AD3-0049-40A6-9947-428DB375759C}"/>
                    </a:ext>
                  </a:extLst>
                </p14:cNvPr>
                <p14:cNvContentPartPr/>
                <p14:nvPr/>
              </p14:nvContentPartPr>
              <p14:xfrm>
                <a:off x="7391141" y="5681672"/>
                <a:ext cx="84960" cy="1393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73795AD3-0049-40A6-9947-428DB375759C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7382141" y="5673032"/>
                  <a:ext cx="10260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3C79CE2A-1301-4EA7-B8A7-40A314D23C28}"/>
                    </a:ext>
                  </a:extLst>
                </p14:cNvPr>
                <p14:cNvContentPartPr/>
                <p14:nvPr/>
              </p14:nvContentPartPr>
              <p14:xfrm>
                <a:off x="6130781" y="5629832"/>
                <a:ext cx="116280" cy="1548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3C79CE2A-1301-4EA7-B8A7-40A314D23C28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122141" y="5621192"/>
                  <a:ext cx="1339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F563B90-0A04-40AF-9A10-CE63995C51B3}"/>
                    </a:ext>
                  </a:extLst>
                </p14:cNvPr>
                <p14:cNvContentPartPr/>
                <p14:nvPr/>
              </p14:nvContentPartPr>
              <p14:xfrm>
                <a:off x="6258581" y="5522192"/>
                <a:ext cx="126000" cy="37368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F563B90-0A04-40AF-9A10-CE63995C51B3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6249941" y="5513192"/>
                  <a:ext cx="143640" cy="39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24241D7-3094-4648-AEA7-C9EC6DD87B87}"/>
              </a:ext>
            </a:extLst>
          </p:cNvPr>
          <p:cNvGrpSpPr/>
          <p:nvPr/>
        </p:nvGrpSpPr>
        <p:grpSpPr>
          <a:xfrm>
            <a:off x="5122061" y="6127352"/>
            <a:ext cx="275400" cy="433800"/>
            <a:chOff x="5122061" y="6127352"/>
            <a:chExt cx="275400" cy="43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3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6636F529-C741-445E-903C-629F2E95B80F}"/>
                    </a:ext>
                  </a:extLst>
                </p14:cNvPr>
                <p14:cNvContentPartPr/>
                <p14:nvPr/>
              </p14:nvContentPartPr>
              <p14:xfrm>
                <a:off x="5122061" y="6222752"/>
                <a:ext cx="118080" cy="29808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6636F529-C741-445E-903C-629F2E95B80F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5113061" y="6214112"/>
                  <a:ext cx="13572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5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3B06234E-AA0E-42E9-A4B3-75AB2FE935DB}"/>
                    </a:ext>
                  </a:extLst>
                </p14:cNvPr>
                <p14:cNvContentPartPr/>
                <p14:nvPr/>
              </p14:nvContentPartPr>
              <p14:xfrm>
                <a:off x="5277221" y="6127352"/>
                <a:ext cx="120240" cy="4338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3B06234E-AA0E-42E9-A4B3-75AB2FE935DB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5268581" y="6118712"/>
                  <a:ext cx="137880" cy="451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9800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52" r="3347" b="11584"/>
          <a:stretch/>
        </p:blipFill>
        <p:spPr>
          <a:xfrm>
            <a:off x="331075" y="3021240"/>
            <a:ext cx="7851227" cy="383676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B05C2A5-15A1-4E57-AB6C-4C2DD897BD7F}"/>
              </a:ext>
            </a:extLst>
          </p:cNvPr>
          <p:cNvGrpSpPr/>
          <p:nvPr/>
        </p:nvGrpSpPr>
        <p:grpSpPr>
          <a:xfrm>
            <a:off x="7373141" y="370592"/>
            <a:ext cx="550800" cy="4651200"/>
            <a:chOff x="7373141" y="370592"/>
            <a:chExt cx="550800" cy="465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5A2CDB0-40D6-4BC0-B8B5-7A496E5FF8E6}"/>
                    </a:ext>
                  </a:extLst>
                </p14:cNvPr>
                <p14:cNvContentPartPr/>
                <p14:nvPr/>
              </p14:nvContentPartPr>
              <p14:xfrm>
                <a:off x="7373141" y="526832"/>
                <a:ext cx="528840" cy="44949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5A2CDB0-40D6-4BC0-B8B5-7A496E5FF8E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64501" y="518192"/>
                  <a:ext cx="546480" cy="45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135E7B2-99A0-4A5A-9BDF-D2A048CD2097}"/>
                    </a:ext>
                  </a:extLst>
                </p14:cNvPr>
                <p14:cNvContentPartPr/>
                <p14:nvPr/>
              </p14:nvContentPartPr>
              <p14:xfrm>
                <a:off x="7729901" y="370592"/>
                <a:ext cx="194040" cy="337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135E7B2-99A0-4A5A-9BDF-D2A048CD209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720901" y="361952"/>
                  <a:ext cx="211680" cy="35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93A7538-8501-4FE2-9A4C-86EC710FB52D}"/>
              </a:ext>
            </a:extLst>
          </p:cNvPr>
          <p:cNvGrpSpPr/>
          <p:nvPr/>
        </p:nvGrpSpPr>
        <p:grpSpPr>
          <a:xfrm>
            <a:off x="8208701" y="329192"/>
            <a:ext cx="312840" cy="407520"/>
            <a:chOff x="8208701" y="329192"/>
            <a:chExt cx="312840" cy="40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23CB795-61D6-4D49-90DC-5D4A167441BD}"/>
                    </a:ext>
                  </a:extLst>
                </p14:cNvPr>
                <p14:cNvContentPartPr/>
                <p14:nvPr/>
              </p14:nvContentPartPr>
              <p14:xfrm>
                <a:off x="8208701" y="370592"/>
                <a:ext cx="197280" cy="205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23CB795-61D6-4D49-90DC-5D4A167441B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200061" y="361952"/>
                  <a:ext cx="2149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7FE0E74-CF13-43EB-BE5E-6C876A239E28}"/>
                    </a:ext>
                  </a:extLst>
                </p14:cNvPr>
                <p14:cNvContentPartPr/>
                <p14:nvPr/>
              </p14:nvContentPartPr>
              <p14:xfrm>
                <a:off x="8346941" y="329192"/>
                <a:ext cx="174600" cy="407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7FE0E74-CF13-43EB-BE5E-6C876A239E2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338301" y="320552"/>
                  <a:ext cx="192240" cy="42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A067902-01FB-46E4-9B33-06286E7833F8}"/>
              </a:ext>
            </a:extLst>
          </p:cNvPr>
          <p:cNvGrpSpPr/>
          <p:nvPr/>
        </p:nvGrpSpPr>
        <p:grpSpPr>
          <a:xfrm>
            <a:off x="8916461" y="292832"/>
            <a:ext cx="702000" cy="381600"/>
            <a:chOff x="8916461" y="292832"/>
            <a:chExt cx="702000" cy="38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4CDB29A-23BA-4361-BF58-5A0BF5B13677}"/>
                    </a:ext>
                  </a:extLst>
                </p14:cNvPr>
                <p14:cNvContentPartPr/>
                <p14:nvPr/>
              </p14:nvContentPartPr>
              <p14:xfrm>
                <a:off x="8916461" y="292832"/>
                <a:ext cx="185760" cy="2030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4CDB29A-23BA-4361-BF58-5A0BF5B1367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907821" y="283832"/>
                  <a:ext cx="20340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0A4BAB3-7833-45EF-9A1F-26E9228D1C3C}"/>
                    </a:ext>
                  </a:extLst>
                </p14:cNvPr>
                <p14:cNvContentPartPr/>
                <p14:nvPr/>
              </p14:nvContentPartPr>
              <p14:xfrm>
                <a:off x="9057941" y="316952"/>
                <a:ext cx="63360" cy="357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0A4BAB3-7833-45EF-9A1F-26E9228D1C3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049301" y="307952"/>
                  <a:ext cx="81000" cy="37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9ECB771-4A88-4327-8B11-99B450160C80}"/>
                    </a:ext>
                  </a:extLst>
                </p14:cNvPr>
                <p14:cNvContentPartPr/>
                <p14:nvPr/>
              </p14:nvContentPartPr>
              <p14:xfrm>
                <a:off x="9254501" y="589112"/>
                <a:ext cx="37440" cy="262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9ECB771-4A88-4327-8B11-99B450160C8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245501" y="580472"/>
                  <a:ext cx="550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2AE27EE-CB55-4B1A-A7D0-8C227A657F65}"/>
                    </a:ext>
                  </a:extLst>
                </p14:cNvPr>
                <p14:cNvContentPartPr/>
                <p14:nvPr/>
              </p14:nvContentPartPr>
              <p14:xfrm>
                <a:off x="9229301" y="488672"/>
                <a:ext cx="142920" cy="163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2AE27EE-CB55-4B1A-A7D0-8C227A657F6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220661" y="480032"/>
                  <a:ext cx="1605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FCE7CA6-1F5D-4DAB-98CA-47BB0520AC2D}"/>
                    </a:ext>
                  </a:extLst>
                </p14:cNvPr>
                <p14:cNvContentPartPr/>
                <p14:nvPr/>
              </p14:nvContentPartPr>
              <p14:xfrm>
                <a:off x="9233981" y="319832"/>
                <a:ext cx="99000" cy="1206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FCE7CA6-1F5D-4DAB-98CA-47BB0520AC2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224981" y="311192"/>
                  <a:ext cx="11664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C741E41-2A9C-4E45-B37E-B435E07B714D}"/>
                    </a:ext>
                  </a:extLst>
                </p14:cNvPr>
                <p14:cNvContentPartPr/>
                <p14:nvPr/>
              </p14:nvContentPartPr>
              <p14:xfrm>
                <a:off x="9483461" y="348992"/>
                <a:ext cx="135000" cy="313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C741E41-2A9C-4E45-B37E-B435E07B714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474461" y="340352"/>
                  <a:ext cx="152640" cy="331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07D88BA-52DF-4840-BAA5-CAE435A1A8AF}"/>
                  </a:ext>
                </a:extLst>
              </p14:cNvPr>
              <p14:cNvContentPartPr/>
              <p14:nvPr/>
            </p14:nvContentPartPr>
            <p14:xfrm>
              <a:off x="9784781" y="301832"/>
              <a:ext cx="25560" cy="4042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07D88BA-52DF-4840-BAA5-CAE435A1A8A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775781" y="292832"/>
                <a:ext cx="43200" cy="42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BFAC5146-C2F6-4E92-8D07-DABD51FB63CC}"/>
              </a:ext>
            </a:extLst>
          </p:cNvPr>
          <p:cNvGrpSpPr/>
          <p:nvPr/>
        </p:nvGrpSpPr>
        <p:grpSpPr>
          <a:xfrm>
            <a:off x="9938141" y="384632"/>
            <a:ext cx="1486440" cy="559800"/>
            <a:chOff x="9938141" y="384632"/>
            <a:chExt cx="1486440" cy="55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64A9388-5CD8-4CA6-A67F-FBF04D2F2C14}"/>
                    </a:ext>
                  </a:extLst>
                </p14:cNvPr>
                <p14:cNvContentPartPr/>
                <p14:nvPr/>
              </p14:nvContentPartPr>
              <p14:xfrm>
                <a:off x="10012301" y="559592"/>
                <a:ext cx="106200" cy="144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64A9388-5CD8-4CA6-A67F-FBF04D2F2C1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003301" y="550592"/>
                  <a:ext cx="1238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5235AC2-9C49-430B-BA9B-435A6CE7158A}"/>
                    </a:ext>
                  </a:extLst>
                </p14:cNvPr>
                <p14:cNvContentPartPr/>
                <p14:nvPr/>
              </p14:nvContentPartPr>
              <p14:xfrm>
                <a:off x="10140821" y="581192"/>
                <a:ext cx="139320" cy="1407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5235AC2-9C49-430B-BA9B-435A6CE7158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131821" y="572192"/>
                  <a:ext cx="15696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776ECB7-35B6-4126-B883-A0B9931A9324}"/>
                    </a:ext>
                  </a:extLst>
                </p14:cNvPr>
                <p14:cNvContentPartPr/>
                <p14:nvPr/>
              </p14:nvContentPartPr>
              <p14:xfrm>
                <a:off x="10418381" y="401912"/>
                <a:ext cx="102960" cy="1918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776ECB7-35B6-4126-B883-A0B9931A9324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409381" y="392912"/>
                  <a:ext cx="12060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0869778-9423-41D8-9F2D-B84615F9ABFA}"/>
                    </a:ext>
                  </a:extLst>
                </p14:cNvPr>
                <p14:cNvContentPartPr/>
                <p14:nvPr/>
              </p14:nvContentPartPr>
              <p14:xfrm>
                <a:off x="10540061" y="426752"/>
                <a:ext cx="23400" cy="2271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0869778-9423-41D8-9F2D-B84615F9ABF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531061" y="418112"/>
                  <a:ext cx="410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AA409D3-C149-4197-A684-DD789E283690}"/>
                    </a:ext>
                  </a:extLst>
                </p14:cNvPr>
                <p14:cNvContentPartPr/>
                <p14:nvPr/>
              </p14:nvContentPartPr>
              <p14:xfrm>
                <a:off x="10620701" y="631952"/>
                <a:ext cx="30600" cy="280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AA409D3-C149-4197-A684-DD789E283690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612061" y="623312"/>
                  <a:ext cx="482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26FA2D9-0593-44E0-99B3-D4B180F8B57E}"/>
                    </a:ext>
                  </a:extLst>
                </p14:cNvPr>
                <p14:cNvContentPartPr/>
                <p14:nvPr/>
              </p14:nvContentPartPr>
              <p14:xfrm>
                <a:off x="10634741" y="454112"/>
                <a:ext cx="6120" cy="64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26FA2D9-0593-44E0-99B3-D4B180F8B57E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625741" y="445112"/>
                  <a:ext cx="237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821FE28-2528-4533-8DAA-92CB774664FD}"/>
                    </a:ext>
                  </a:extLst>
                </p14:cNvPr>
                <p14:cNvContentPartPr/>
                <p14:nvPr/>
              </p14:nvContentPartPr>
              <p14:xfrm>
                <a:off x="10705661" y="430712"/>
                <a:ext cx="159480" cy="2116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821FE28-2528-4533-8DAA-92CB774664F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697021" y="422072"/>
                  <a:ext cx="1771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B120608-8D37-4F5D-9C56-481C94F7BD5C}"/>
                    </a:ext>
                  </a:extLst>
                </p14:cNvPr>
                <p14:cNvContentPartPr/>
                <p14:nvPr/>
              </p14:nvContentPartPr>
              <p14:xfrm>
                <a:off x="10966661" y="384632"/>
                <a:ext cx="14040" cy="3103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B120608-8D37-4F5D-9C56-481C94F7BD5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958021" y="375992"/>
                  <a:ext cx="3168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B399ACD-A22D-43D1-ADF4-CA9C6B3D000D}"/>
                    </a:ext>
                  </a:extLst>
                </p14:cNvPr>
                <p14:cNvContentPartPr/>
                <p14:nvPr/>
              </p14:nvContentPartPr>
              <p14:xfrm>
                <a:off x="11126141" y="551672"/>
                <a:ext cx="99720" cy="131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B399ACD-A22D-43D1-ADF4-CA9C6B3D000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1117141" y="542672"/>
                  <a:ext cx="1173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7026C82-08BC-422F-9A14-040A0753FDAE}"/>
                    </a:ext>
                  </a:extLst>
                </p14:cNvPr>
                <p14:cNvContentPartPr/>
                <p14:nvPr/>
              </p14:nvContentPartPr>
              <p14:xfrm>
                <a:off x="11248541" y="546992"/>
                <a:ext cx="152280" cy="1609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7026C82-08BC-422F-9A14-040A0753FDAE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1239901" y="538352"/>
                  <a:ext cx="16992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CF70A96-5313-48DC-A934-0EFD4AA2720F}"/>
                    </a:ext>
                  </a:extLst>
                </p14:cNvPr>
                <p14:cNvContentPartPr/>
                <p14:nvPr/>
              </p14:nvContentPartPr>
              <p14:xfrm>
                <a:off x="11123981" y="765512"/>
                <a:ext cx="300600" cy="367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CF70A96-5313-48DC-A934-0EFD4AA2720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1115341" y="756512"/>
                  <a:ext cx="3182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E3FE794-BF23-4B48-AC23-BB50728919F9}"/>
                    </a:ext>
                  </a:extLst>
                </p14:cNvPr>
                <p14:cNvContentPartPr/>
                <p14:nvPr/>
              </p14:nvContentPartPr>
              <p14:xfrm>
                <a:off x="9938141" y="811952"/>
                <a:ext cx="371520" cy="1324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E3FE794-BF23-4B48-AC23-BB50728919F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929501" y="802952"/>
                  <a:ext cx="389160" cy="15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921B3BC-6EE1-47D3-B391-67F010585B54}"/>
              </a:ext>
            </a:extLst>
          </p:cNvPr>
          <p:cNvGrpSpPr/>
          <p:nvPr/>
        </p:nvGrpSpPr>
        <p:grpSpPr>
          <a:xfrm>
            <a:off x="11604581" y="363752"/>
            <a:ext cx="291960" cy="829800"/>
            <a:chOff x="11604581" y="363752"/>
            <a:chExt cx="291960" cy="82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E856376-8B21-4757-827C-D312690C9B0F}"/>
                    </a:ext>
                  </a:extLst>
                </p14:cNvPr>
                <p14:cNvContentPartPr/>
                <p14:nvPr/>
              </p14:nvContentPartPr>
              <p14:xfrm>
                <a:off x="11701061" y="363752"/>
                <a:ext cx="163080" cy="223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E856376-8B21-4757-827C-D312690C9B0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1692421" y="354752"/>
                  <a:ext cx="18072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72E1F07-8B4A-45EE-8A1D-98523900899F}"/>
                    </a:ext>
                  </a:extLst>
                </p14:cNvPr>
                <p14:cNvContentPartPr/>
                <p14:nvPr/>
              </p14:nvContentPartPr>
              <p14:xfrm>
                <a:off x="11813381" y="446912"/>
                <a:ext cx="34920" cy="2754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72E1F07-8B4A-45EE-8A1D-98523900899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1804741" y="438272"/>
                  <a:ext cx="5256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42CC102-E664-4E86-A747-6E04FAE2FD0C}"/>
                    </a:ext>
                  </a:extLst>
                </p14:cNvPr>
                <p14:cNvContentPartPr/>
                <p14:nvPr/>
              </p14:nvContentPartPr>
              <p14:xfrm>
                <a:off x="11604581" y="813032"/>
                <a:ext cx="267840" cy="31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42CC102-E664-4E86-A747-6E04FAE2FD0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595941" y="804392"/>
                  <a:ext cx="28548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33392D50-BF6C-43A9-A73C-10B13C74FBC2}"/>
                    </a:ext>
                  </a:extLst>
                </p14:cNvPr>
                <p14:cNvContentPartPr/>
                <p14:nvPr/>
              </p14:nvContentPartPr>
              <p14:xfrm>
                <a:off x="11622221" y="996272"/>
                <a:ext cx="163800" cy="162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33392D50-BF6C-43A9-A73C-10B13C74FBC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1613581" y="987272"/>
                  <a:ext cx="1814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F713CFA9-BDC5-4338-9CBB-AEB5B9DF2595}"/>
                    </a:ext>
                  </a:extLst>
                </p14:cNvPr>
                <p14:cNvContentPartPr/>
                <p14:nvPr/>
              </p14:nvContentPartPr>
              <p14:xfrm>
                <a:off x="11860181" y="940472"/>
                <a:ext cx="36360" cy="2530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F713CFA9-BDC5-4338-9CBB-AEB5B9DF259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851181" y="931472"/>
                  <a:ext cx="54000" cy="27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D896D25-613C-4280-983F-3866E32FD8FD}"/>
              </a:ext>
            </a:extLst>
          </p:cNvPr>
          <p:cNvGrpSpPr/>
          <p:nvPr/>
        </p:nvGrpSpPr>
        <p:grpSpPr>
          <a:xfrm>
            <a:off x="5501501" y="5562512"/>
            <a:ext cx="2982240" cy="444960"/>
            <a:chOff x="5501501" y="5562512"/>
            <a:chExt cx="2982240" cy="444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1BFC2A1-4E94-4B61-A92F-798ED2ECB880}"/>
                    </a:ext>
                  </a:extLst>
                </p14:cNvPr>
                <p14:cNvContentPartPr/>
                <p14:nvPr/>
              </p14:nvContentPartPr>
              <p14:xfrm>
                <a:off x="5501501" y="5770952"/>
                <a:ext cx="384840" cy="550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1BFC2A1-4E94-4B61-A92F-798ED2ECB880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492501" y="5762312"/>
                  <a:ext cx="4024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D262801-7989-4B16-A2D5-D28B4C093EE2}"/>
                    </a:ext>
                  </a:extLst>
                </p14:cNvPr>
                <p14:cNvContentPartPr/>
                <p14:nvPr/>
              </p14:nvContentPartPr>
              <p14:xfrm>
                <a:off x="5832701" y="5680592"/>
                <a:ext cx="117720" cy="2055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D262801-7989-4B16-A2D5-D28B4C093EE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823701" y="5671592"/>
                  <a:ext cx="1353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3B704B2-D7F9-4B73-9AB7-C0D288207BFD}"/>
                    </a:ext>
                  </a:extLst>
                </p14:cNvPr>
                <p14:cNvContentPartPr/>
                <p14:nvPr/>
              </p14:nvContentPartPr>
              <p14:xfrm>
                <a:off x="6068141" y="5734232"/>
                <a:ext cx="128520" cy="1432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3B704B2-D7F9-4B73-9AB7-C0D288207BF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059501" y="5725592"/>
                  <a:ext cx="1461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DFD4DB6-B576-4E9F-ABD7-AA6C4C0D695B}"/>
                    </a:ext>
                  </a:extLst>
                </p14:cNvPr>
                <p14:cNvContentPartPr/>
                <p14:nvPr/>
              </p14:nvContentPartPr>
              <p14:xfrm>
                <a:off x="6258941" y="5741792"/>
                <a:ext cx="147960" cy="1184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DFD4DB6-B576-4E9F-ABD7-AA6C4C0D695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249941" y="5733152"/>
                  <a:ext cx="1656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1D00A02-9372-44B1-97C3-CE72BAEC5AF3}"/>
                    </a:ext>
                  </a:extLst>
                </p14:cNvPr>
                <p14:cNvContentPartPr/>
                <p14:nvPr/>
              </p14:nvContentPartPr>
              <p14:xfrm>
                <a:off x="6402221" y="5741432"/>
                <a:ext cx="177120" cy="153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1D00A02-9372-44B1-97C3-CE72BAEC5AF3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393221" y="5732432"/>
                  <a:ext cx="1947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507C800-8E1F-414C-A5CD-9D14CA5EE42C}"/>
                    </a:ext>
                  </a:extLst>
                </p14:cNvPr>
                <p14:cNvContentPartPr/>
                <p14:nvPr/>
              </p14:nvContentPartPr>
              <p14:xfrm>
                <a:off x="6608141" y="5731712"/>
                <a:ext cx="115920" cy="2757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507C800-8E1F-414C-A5CD-9D14CA5EE42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599141" y="5722712"/>
                  <a:ext cx="13356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C371B397-A1FF-405C-B9A3-D5992330EEBE}"/>
                    </a:ext>
                  </a:extLst>
                </p14:cNvPr>
                <p14:cNvContentPartPr/>
                <p14:nvPr/>
              </p14:nvContentPartPr>
              <p14:xfrm>
                <a:off x="6711101" y="5769152"/>
                <a:ext cx="133920" cy="1508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C371B397-A1FF-405C-B9A3-D5992330EEBE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702101" y="5760512"/>
                  <a:ext cx="15156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56EC8EC-269F-49A1-8B9C-0919B912C4B3}"/>
                    </a:ext>
                  </a:extLst>
                </p14:cNvPr>
                <p14:cNvContentPartPr/>
                <p14:nvPr/>
              </p14:nvContentPartPr>
              <p14:xfrm>
                <a:off x="6910181" y="5786432"/>
                <a:ext cx="121680" cy="135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56EC8EC-269F-49A1-8B9C-0919B912C4B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901181" y="5777792"/>
                  <a:ext cx="13932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F905C9D-C476-4E7B-B9A3-AF1FDB790975}"/>
                    </a:ext>
                  </a:extLst>
                </p14:cNvPr>
                <p14:cNvContentPartPr/>
                <p14:nvPr/>
              </p14:nvContentPartPr>
              <p14:xfrm>
                <a:off x="7212941" y="5719832"/>
                <a:ext cx="191520" cy="1195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F905C9D-C476-4E7B-B9A3-AF1FDB790975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204301" y="5711192"/>
                  <a:ext cx="20916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1B2E78A-79AE-43AE-8BC6-2A0D8E6C896E}"/>
                    </a:ext>
                  </a:extLst>
                </p14:cNvPr>
                <p14:cNvContentPartPr/>
                <p14:nvPr/>
              </p14:nvContentPartPr>
              <p14:xfrm>
                <a:off x="7190981" y="5602832"/>
                <a:ext cx="73800" cy="392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1B2E78A-79AE-43AE-8BC6-2A0D8E6C896E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182341" y="5594192"/>
                  <a:ext cx="914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24D8EED-F754-493E-A61B-D6995BC4D92A}"/>
                    </a:ext>
                  </a:extLst>
                </p14:cNvPr>
                <p14:cNvContentPartPr/>
                <p14:nvPr/>
              </p14:nvContentPartPr>
              <p14:xfrm>
                <a:off x="7531541" y="5625512"/>
                <a:ext cx="193320" cy="1677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24D8EED-F754-493E-A61B-D6995BC4D92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522541" y="5616512"/>
                  <a:ext cx="21096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8284182E-8925-4DF2-85EE-6368A1F7CA80}"/>
                    </a:ext>
                  </a:extLst>
                </p14:cNvPr>
                <p14:cNvContentPartPr/>
                <p14:nvPr/>
              </p14:nvContentPartPr>
              <p14:xfrm>
                <a:off x="7812341" y="5637392"/>
                <a:ext cx="95040" cy="1411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8284182E-8925-4DF2-85EE-6368A1F7CA8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803701" y="5628752"/>
                  <a:ext cx="11268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B185D18-6A3A-4316-838E-D632FD3D5734}"/>
                    </a:ext>
                  </a:extLst>
                </p14:cNvPr>
                <p14:cNvContentPartPr/>
                <p14:nvPr/>
              </p14:nvContentPartPr>
              <p14:xfrm>
                <a:off x="7964981" y="5706512"/>
                <a:ext cx="19080" cy="1004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B185D18-6A3A-4316-838E-D632FD3D573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955981" y="5697872"/>
                  <a:ext cx="3672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D8E3086-E7E0-467B-8C19-D896BDB17519}"/>
                    </a:ext>
                  </a:extLst>
                </p14:cNvPr>
                <p14:cNvContentPartPr/>
                <p14:nvPr/>
              </p14:nvContentPartPr>
              <p14:xfrm>
                <a:off x="7954901" y="5562512"/>
                <a:ext cx="16560" cy="172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D8E3086-E7E0-467B-8C19-D896BDB1751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945901" y="5553872"/>
                  <a:ext cx="3420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BB8AFE46-2A17-4B27-A309-3F2658C5A262}"/>
                    </a:ext>
                  </a:extLst>
                </p14:cNvPr>
                <p14:cNvContentPartPr/>
                <p14:nvPr/>
              </p14:nvContentPartPr>
              <p14:xfrm>
                <a:off x="8055341" y="5581592"/>
                <a:ext cx="88560" cy="2167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BB8AFE46-2A17-4B27-A309-3F2658C5A262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046701" y="5572592"/>
                  <a:ext cx="10620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5CA822D-1F2E-4404-BEC0-A11E1D399951}"/>
                    </a:ext>
                  </a:extLst>
                </p14:cNvPr>
                <p14:cNvContentPartPr/>
                <p14:nvPr/>
              </p14:nvContentPartPr>
              <p14:xfrm>
                <a:off x="8182421" y="5575832"/>
                <a:ext cx="123480" cy="1792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5CA822D-1F2E-4404-BEC0-A11E1D399951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173781" y="5567192"/>
                  <a:ext cx="14112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F700BD4-7473-4466-ACCA-A1F71C583742}"/>
                    </a:ext>
                  </a:extLst>
                </p14:cNvPr>
                <p14:cNvContentPartPr/>
                <p14:nvPr/>
              </p14:nvContentPartPr>
              <p14:xfrm>
                <a:off x="8354861" y="5581952"/>
                <a:ext cx="128880" cy="2865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F700BD4-7473-4466-ACCA-A1F71C583742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345861" y="5573312"/>
                  <a:ext cx="146520" cy="30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B0F4A76-2DDF-4229-9A46-940EF1808F62}"/>
              </a:ext>
            </a:extLst>
          </p:cNvPr>
          <p:cNvGrpSpPr/>
          <p:nvPr/>
        </p:nvGrpSpPr>
        <p:grpSpPr>
          <a:xfrm>
            <a:off x="7831421" y="6065072"/>
            <a:ext cx="705600" cy="218160"/>
            <a:chOff x="7831421" y="6065072"/>
            <a:chExt cx="705600" cy="21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A31484A-369A-4C00-BAC7-654ACC03D080}"/>
                    </a:ext>
                  </a:extLst>
                </p14:cNvPr>
                <p14:cNvContentPartPr/>
                <p14:nvPr/>
              </p14:nvContentPartPr>
              <p14:xfrm>
                <a:off x="7831421" y="6169832"/>
                <a:ext cx="606960" cy="900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A31484A-369A-4C00-BAC7-654ACC03D080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822781" y="6160832"/>
                  <a:ext cx="62460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9455328-FCC4-4728-89DA-BF95F8BD4862}"/>
                    </a:ext>
                  </a:extLst>
                </p14:cNvPr>
                <p14:cNvContentPartPr/>
                <p14:nvPr/>
              </p14:nvContentPartPr>
              <p14:xfrm>
                <a:off x="8386541" y="6065072"/>
                <a:ext cx="150480" cy="2181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9455328-FCC4-4728-89DA-BF95F8BD4862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377901" y="6056432"/>
                  <a:ext cx="168120" cy="23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58AF932-7E7E-43F2-B456-5BA47F869AA2}"/>
              </a:ext>
            </a:extLst>
          </p:cNvPr>
          <p:cNvGrpSpPr/>
          <p:nvPr/>
        </p:nvGrpSpPr>
        <p:grpSpPr>
          <a:xfrm>
            <a:off x="8763821" y="5809832"/>
            <a:ext cx="513000" cy="379440"/>
            <a:chOff x="8763821" y="5809832"/>
            <a:chExt cx="513000" cy="37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6FD53F76-5C1A-49DD-B818-7A15CD2D972B}"/>
                    </a:ext>
                  </a:extLst>
                </p14:cNvPr>
                <p14:cNvContentPartPr/>
                <p14:nvPr/>
              </p14:nvContentPartPr>
              <p14:xfrm>
                <a:off x="8763821" y="5925032"/>
                <a:ext cx="138960" cy="1609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6FD53F76-5C1A-49DD-B818-7A15CD2D972B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754821" y="5916032"/>
                  <a:ext cx="15660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3C5CE1B-C5AF-4BE6-8AD8-359139569FDD}"/>
                    </a:ext>
                  </a:extLst>
                </p14:cNvPr>
                <p14:cNvContentPartPr/>
                <p14:nvPr/>
              </p14:nvContentPartPr>
              <p14:xfrm>
                <a:off x="8934461" y="5900912"/>
                <a:ext cx="26280" cy="2883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3C5CE1B-C5AF-4BE6-8AD8-359139569FDD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8925821" y="5892272"/>
                  <a:ext cx="4392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2A6E2E0-856D-4736-8A19-7CA8B60549EE}"/>
                    </a:ext>
                  </a:extLst>
                </p14:cNvPr>
                <p14:cNvContentPartPr/>
                <p14:nvPr/>
              </p14:nvContentPartPr>
              <p14:xfrm>
                <a:off x="9106541" y="6041672"/>
                <a:ext cx="170280" cy="1364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2A6E2E0-856D-4736-8A19-7CA8B60549E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9097541" y="6033032"/>
                  <a:ext cx="18792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B64498C-9BBA-49F8-8BF3-D21117A0A3A6}"/>
                    </a:ext>
                  </a:extLst>
                </p14:cNvPr>
                <p14:cNvContentPartPr/>
                <p14:nvPr/>
              </p14:nvContentPartPr>
              <p14:xfrm>
                <a:off x="9031661" y="5809832"/>
                <a:ext cx="86400" cy="1011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B64498C-9BBA-49F8-8BF3-D21117A0A3A6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9023021" y="5801192"/>
                  <a:ext cx="104040" cy="11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CC91368-4CED-458B-B7E2-11B6914DAAB6}"/>
              </a:ext>
            </a:extLst>
          </p:cNvPr>
          <p:cNvGrpSpPr/>
          <p:nvPr/>
        </p:nvGrpSpPr>
        <p:grpSpPr>
          <a:xfrm>
            <a:off x="9433061" y="5819192"/>
            <a:ext cx="369000" cy="316800"/>
            <a:chOff x="9433061" y="5819192"/>
            <a:chExt cx="369000" cy="3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A99BF92-0337-4357-A036-6FE96F3E23CF}"/>
                    </a:ext>
                  </a:extLst>
                </p14:cNvPr>
                <p14:cNvContentPartPr/>
                <p14:nvPr/>
              </p14:nvContentPartPr>
              <p14:xfrm>
                <a:off x="9433061" y="5841872"/>
                <a:ext cx="104760" cy="2941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A99BF92-0337-4357-A036-6FE96F3E23CF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424061" y="5833232"/>
                  <a:ext cx="12240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A70FD2A-48E7-48B0-B541-85D7DA51CD84}"/>
                    </a:ext>
                  </a:extLst>
                </p14:cNvPr>
                <p14:cNvContentPartPr/>
                <p14:nvPr/>
              </p14:nvContentPartPr>
              <p14:xfrm>
                <a:off x="9653021" y="6013592"/>
                <a:ext cx="149040" cy="1159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A70FD2A-48E7-48B0-B541-85D7DA51CD84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9644021" y="6004952"/>
                  <a:ext cx="16668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A238AD9-B3F3-4D8B-9321-7957FAE7878A}"/>
                    </a:ext>
                  </a:extLst>
                </p14:cNvPr>
                <p14:cNvContentPartPr/>
                <p14:nvPr/>
              </p14:nvContentPartPr>
              <p14:xfrm>
                <a:off x="9608741" y="5819192"/>
                <a:ext cx="72000" cy="864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A238AD9-B3F3-4D8B-9321-7957FAE7878A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9599741" y="5810552"/>
                  <a:ext cx="89640" cy="10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3E83FA-1AE0-40A6-999F-5596438AC640}"/>
              </a:ext>
            </a:extLst>
          </p:cNvPr>
          <p:cNvGrpSpPr/>
          <p:nvPr/>
        </p:nvGrpSpPr>
        <p:grpSpPr>
          <a:xfrm>
            <a:off x="10010501" y="5799032"/>
            <a:ext cx="98640" cy="348480"/>
            <a:chOff x="10010501" y="5799032"/>
            <a:chExt cx="98640" cy="34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E4C88834-C431-4405-AE28-D6E33B4F818A}"/>
                    </a:ext>
                  </a:extLst>
                </p14:cNvPr>
                <p14:cNvContentPartPr/>
                <p14:nvPr/>
              </p14:nvContentPartPr>
              <p14:xfrm>
                <a:off x="10010501" y="5799032"/>
                <a:ext cx="10440" cy="2412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E4C88834-C431-4405-AE28-D6E33B4F818A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0001861" y="5790392"/>
                  <a:ext cx="2808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E4BD99F9-E1F2-4C8A-98C2-F956AC105C24}"/>
                    </a:ext>
                  </a:extLst>
                </p14:cNvPr>
                <p14:cNvContentPartPr/>
                <p14:nvPr/>
              </p14:nvContentPartPr>
              <p14:xfrm>
                <a:off x="10082141" y="5799032"/>
                <a:ext cx="27000" cy="3484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E4BD99F9-E1F2-4C8A-98C2-F956AC105C24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10073141" y="5790032"/>
                  <a:ext cx="44640" cy="366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5823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5254" b="43050"/>
          <a:stretch/>
        </p:blipFill>
        <p:spPr>
          <a:xfrm>
            <a:off x="7709338" y="3176752"/>
            <a:ext cx="3271838" cy="26564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052" t="42093" r="3533" b="37924"/>
          <a:stretch/>
        </p:blipFill>
        <p:spPr>
          <a:xfrm>
            <a:off x="220717" y="4071444"/>
            <a:ext cx="7835463" cy="867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937" t="70268" r="4648" b="21013"/>
          <a:stretch/>
        </p:blipFill>
        <p:spPr>
          <a:xfrm>
            <a:off x="0" y="5171090"/>
            <a:ext cx="7835463" cy="3783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1E45932-0640-4E2E-BFE2-4C4F8CA443C2}"/>
                  </a:ext>
                </a:extLst>
              </p14:cNvPr>
              <p14:cNvContentPartPr/>
              <p14:nvPr/>
            </p14:nvContentPartPr>
            <p14:xfrm>
              <a:off x="4329701" y="2139272"/>
              <a:ext cx="797760" cy="2133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1E45932-0640-4E2E-BFE2-4C4F8CA443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1061" y="2130272"/>
                <a:ext cx="815400" cy="21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AA1C1D2-D52B-4CA9-90CC-C37E32DC269E}"/>
                  </a:ext>
                </a:extLst>
              </p14:cNvPr>
              <p14:cNvContentPartPr/>
              <p14:nvPr/>
            </p14:nvContentPartPr>
            <p14:xfrm>
              <a:off x="5049341" y="1921112"/>
              <a:ext cx="415800" cy="4345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AA1C1D2-D52B-4CA9-90CC-C37E32DC26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40341" y="1912112"/>
                <a:ext cx="433440" cy="452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86C1BBC-0E7E-4E87-8663-63AD4B6D1FE9}"/>
              </a:ext>
            </a:extLst>
          </p:cNvPr>
          <p:cNvGrpSpPr/>
          <p:nvPr/>
        </p:nvGrpSpPr>
        <p:grpSpPr>
          <a:xfrm>
            <a:off x="6075701" y="1822112"/>
            <a:ext cx="789120" cy="609480"/>
            <a:chOff x="6075701" y="1822112"/>
            <a:chExt cx="789120" cy="60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5674232-E071-4FF1-A266-D9FEC348EE6D}"/>
                    </a:ext>
                  </a:extLst>
                </p14:cNvPr>
                <p14:cNvContentPartPr/>
                <p14:nvPr/>
              </p14:nvContentPartPr>
              <p14:xfrm>
                <a:off x="6127541" y="2088152"/>
                <a:ext cx="129240" cy="1681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5674232-E071-4FF1-A266-D9FEC348EE6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118541" y="2079152"/>
                  <a:ext cx="14688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D8364E0-EEAE-4CFC-9D1B-2BD097DA4395}"/>
                    </a:ext>
                  </a:extLst>
                </p14:cNvPr>
                <p14:cNvContentPartPr/>
                <p14:nvPr/>
              </p14:nvContentPartPr>
              <p14:xfrm>
                <a:off x="6075701" y="1834712"/>
                <a:ext cx="100440" cy="1684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D8364E0-EEAE-4CFC-9D1B-2BD097DA439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066701" y="1826072"/>
                  <a:ext cx="1180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00CB905-599A-4DA5-81D5-F2D666BCAABD}"/>
                    </a:ext>
                  </a:extLst>
                </p14:cNvPr>
                <p14:cNvContentPartPr/>
                <p14:nvPr/>
              </p14:nvContentPartPr>
              <p14:xfrm>
                <a:off x="6431741" y="1822112"/>
                <a:ext cx="45000" cy="473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00CB905-599A-4DA5-81D5-F2D666BCAAB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23101" y="1813472"/>
                  <a:ext cx="62640" cy="49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E5DE943-DDF0-49C0-98D3-6DF94E323B95}"/>
                    </a:ext>
                  </a:extLst>
                </p14:cNvPr>
                <p14:cNvContentPartPr/>
                <p14:nvPr/>
              </p14:nvContentPartPr>
              <p14:xfrm>
                <a:off x="6533621" y="1925432"/>
                <a:ext cx="133560" cy="321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E5DE943-DDF0-49C0-98D3-6DF94E323B9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524981" y="1916432"/>
                  <a:ext cx="15120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0616C89-3254-4BF0-B8F1-EFA4FB846E04}"/>
                    </a:ext>
                  </a:extLst>
                </p14:cNvPr>
                <p14:cNvContentPartPr/>
                <p14:nvPr/>
              </p14:nvContentPartPr>
              <p14:xfrm>
                <a:off x="6825581" y="2172032"/>
                <a:ext cx="39240" cy="2595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0616C89-3254-4BF0-B8F1-EFA4FB846E0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816581" y="2163032"/>
                  <a:ext cx="56880" cy="27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AD481A0-E76C-4B55-9431-E43F4B2132EC}"/>
                  </a:ext>
                </a:extLst>
              </p14:cNvPr>
              <p14:cNvContentPartPr/>
              <p14:nvPr/>
            </p14:nvContentPartPr>
            <p14:xfrm>
              <a:off x="5702381" y="1862792"/>
              <a:ext cx="204480" cy="4798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AD481A0-E76C-4B55-9431-E43F4B2132E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93741" y="1853792"/>
                <a:ext cx="222120" cy="49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A92DAB7D-F697-4496-AE8C-97D4B7CE645F}"/>
              </a:ext>
            </a:extLst>
          </p:cNvPr>
          <p:cNvGrpSpPr/>
          <p:nvPr/>
        </p:nvGrpSpPr>
        <p:grpSpPr>
          <a:xfrm>
            <a:off x="7320941" y="1840472"/>
            <a:ext cx="871560" cy="555840"/>
            <a:chOff x="7320941" y="1840472"/>
            <a:chExt cx="871560" cy="55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3CB394F-E26B-43C5-AB67-B581DD61943D}"/>
                    </a:ext>
                  </a:extLst>
                </p14:cNvPr>
                <p14:cNvContentPartPr/>
                <p14:nvPr/>
              </p14:nvContentPartPr>
              <p14:xfrm>
                <a:off x="7320941" y="1840472"/>
                <a:ext cx="160560" cy="4359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3CB394F-E26B-43C5-AB67-B581DD61943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312301" y="1831472"/>
                  <a:ext cx="178200" cy="45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16DFCE8-F9D8-4288-943A-4CD2AB31B29E}"/>
                    </a:ext>
                  </a:extLst>
                </p14:cNvPr>
                <p14:cNvContentPartPr/>
                <p14:nvPr/>
              </p14:nvContentPartPr>
              <p14:xfrm>
                <a:off x="7569701" y="2175632"/>
                <a:ext cx="24840" cy="594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16DFCE8-F9D8-4288-943A-4CD2AB31B29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61061" y="2166992"/>
                  <a:ext cx="4248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525D229-DAC2-4C45-B292-3A0387773B24}"/>
                    </a:ext>
                  </a:extLst>
                </p14:cNvPr>
                <p14:cNvContentPartPr/>
                <p14:nvPr/>
              </p14:nvContentPartPr>
              <p14:xfrm>
                <a:off x="7571501" y="2010392"/>
                <a:ext cx="5400" cy="298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525D229-DAC2-4C45-B292-3A0387773B2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562861" y="2001392"/>
                  <a:ext cx="230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1D20138-5AE8-4546-A6F6-78BB6024B037}"/>
                    </a:ext>
                  </a:extLst>
                </p14:cNvPr>
                <p14:cNvContentPartPr/>
                <p14:nvPr/>
              </p14:nvContentPartPr>
              <p14:xfrm>
                <a:off x="7751501" y="1877192"/>
                <a:ext cx="43920" cy="3524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1D20138-5AE8-4546-A6F6-78BB6024B03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742861" y="1868552"/>
                  <a:ext cx="6156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5404252-6CE1-46D2-AFDD-4BE2EC878C12}"/>
                    </a:ext>
                  </a:extLst>
                </p14:cNvPr>
                <p14:cNvContentPartPr/>
                <p14:nvPr/>
              </p14:nvContentPartPr>
              <p14:xfrm>
                <a:off x="7879301" y="1929032"/>
                <a:ext cx="109800" cy="2905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5404252-6CE1-46D2-AFDD-4BE2EC878C1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870301" y="1920392"/>
                  <a:ext cx="12744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6FF05A6-FB4E-4925-BC83-9CF5A54A8598}"/>
                    </a:ext>
                  </a:extLst>
                </p14:cNvPr>
                <p14:cNvContentPartPr/>
                <p14:nvPr/>
              </p14:nvContentPartPr>
              <p14:xfrm>
                <a:off x="8161181" y="2158712"/>
                <a:ext cx="31320" cy="2376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6FF05A6-FB4E-4925-BC83-9CF5A54A859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152181" y="2150072"/>
                  <a:ext cx="48960" cy="25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A833DA-5D92-4EC7-B49E-1EAAB515BB73}"/>
              </a:ext>
            </a:extLst>
          </p:cNvPr>
          <p:cNvGrpSpPr/>
          <p:nvPr/>
        </p:nvGrpSpPr>
        <p:grpSpPr>
          <a:xfrm>
            <a:off x="8433701" y="1662272"/>
            <a:ext cx="1262160" cy="973440"/>
            <a:chOff x="8433701" y="1662272"/>
            <a:chExt cx="1262160" cy="97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ECDFE9F-EE3E-46F9-92F3-8D43C3663005}"/>
                    </a:ext>
                  </a:extLst>
                </p14:cNvPr>
                <p14:cNvContentPartPr/>
                <p14:nvPr/>
              </p14:nvContentPartPr>
              <p14:xfrm>
                <a:off x="8594621" y="1662272"/>
                <a:ext cx="107640" cy="387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ECDFE9F-EE3E-46F9-92F3-8D43C366300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585981" y="1653632"/>
                  <a:ext cx="12528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820CEBD-960C-4EBD-80B2-024C470FAF5C}"/>
                    </a:ext>
                  </a:extLst>
                </p14:cNvPr>
                <p14:cNvContentPartPr/>
                <p14:nvPr/>
              </p14:nvContentPartPr>
              <p14:xfrm>
                <a:off x="8433701" y="2142872"/>
                <a:ext cx="348840" cy="406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820CEBD-960C-4EBD-80B2-024C470FAF5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424701" y="2133872"/>
                  <a:ext cx="36648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2B75342-416B-4F3E-84F4-8187CCC66CFC}"/>
                    </a:ext>
                  </a:extLst>
                </p14:cNvPr>
                <p14:cNvContentPartPr/>
                <p14:nvPr/>
              </p14:nvContentPartPr>
              <p14:xfrm>
                <a:off x="8578421" y="2232872"/>
                <a:ext cx="53640" cy="3157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2B75342-416B-4F3E-84F4-8187CCC66CF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569781" y="2224232"/>
                  <a:ext cx="7128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A47BDD1-0D1C-432E-B61A-010F6D97D5BF}"/>
                    </a:ext>
                  </a:extLst>
                </p14:cNvPr>
                <p14:cNvContentPartPr/>
                <p14:nvPr/>
              </p14:nvContentPartPr>
              <p14:xfrm>
                <a:off x="8740421" y="2319272"/>
                <a:ext cx="183960" cy="1962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A47BDD1-0D1C-432E-B61A-010F6D97D5B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731781" y="2310272"/>
                  <a:ext cx="20160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9E2C95C-46E5-443A-A009-8F20B1B5401A}"/>
                    </a:ext>
                  </a:extLst>
                </p14:cNvPr>
                <p14:cNvContentPartPr/>
                <p14:nvPr/>
              </p14:nvContentPartPr>
              <p14:xfrm>
                <a:off x="9082781" y="2002832"/>
                <a:ext cx="102960" cy="1713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9E2C95C-46E5-443A-A009-8F20B1B5401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9074141" y="1994192"/>
                  <a:ext cx="12060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355F094-CD62-4F4B-9788-4D67BCD49D73}"/>
                    </a:ext>
                  </a:extLst>
                </p14:cNvPr>
                <p14:cNvContentPartPr/>
                <p14:nvPr/>
              </p14:nvContentPartPr>
              <p14:xfrm>
                <a:off x="9251261" y="2034872"/>
                <a:ext cx="157320" cy="1386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355F094-CD62-4F4B-9788-4D67BCD49D7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242261" y="2025872"/>
                  <a:ext cx="17496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0DF34D0-225E-40FD-9C05-82E917D8857C}"/>
                    </a:ext>
                  </a:extLst>
                </p14:cNvPr>
                <p14:cNvContentPartPr/>
                <p14:nvPr/>
              </p14:nvContentPartPr>
              <p14:xfrm>
                <a:off x="9616661" y="1771712"/>
                <a:ext cx="11880" cy="3452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0DF34D0-225E-40FD-9C05-82E917D8857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608021" y="1763072"/>
                  <a:ext cx="2952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5355A57-26DF-4CDF-A795-BA6923748D77}"/>
                    </a:ext>
                  </a:extLst>
                </p14:cNvPr>
                <p14:cNvContentPartPr/>
                <p14:nvPr/>
              </p14:nvContentPartPr>
              <p14:xfrm>
                <a:off x="9449981" y="2221712"/>
                <a:ext cx="245880" cy="302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5355A57-26DF-4CDF-A795-BA6923748D7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440981" y="2212712"/>
                  <a:ext cx="2635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26B56C8-00BB-4946-9C10-F27CD4E923EC}"/>
                    </a:ext>
                  </a:extLst>
                </p14:cNvPr>
                <p14:cNvContentPartPr/>
                <p14:nvPr/>
              </p14:nvContentPartPr>
              <p14:xfrm>
                <a:off x="9473381" y="2404592"/>
                <a:ext cx="149400" cy="2311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26B56C8-00BB-4946-9C10-F27CD4E923E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464741" y="2395952"/>
                  <a:ext cx="167040" cy="24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F9E54CE-1544-426E-9EA3-428C4D939890}"/>
              </a:ext>
            </a:extLst>
          </p:cNvPr>
          <p:cNvGrpSpPr/>
          <p:nvPr/>
        </p:nvGrpSpPr>
        <p:grpSpPr>
          <a:xfrm>
            <a:off x="513341" y="5805512"/>
            <a:ext cx="1517760" cy="291240"/>
            <a:chOff x="513341" y="5805512"/>
            <a:chExt cx="1517760" cy="29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981F48A-562D-48A9-88C8-94D1B5863374}"/>
                    </a:ext>
                  </a:extLst>
                </p14:cNvPr>
                <p14:cNvContentPartPr/>
                <p14:nvPr/>
              </p14:nvContentPartPr>
              <p14:xfrm>
                <a:off x="513341" y="5815232"/>
                <a:ext cx="192240" cy="262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981F48A-562D-48A9-88C8-94D1B586337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04341" y="5806592"/>
                  <a:ext cx="20988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52A4FBE-EC06-4176-A1F6-F9CC5E2A59F5}"/>
                    </a:ext>
                  </a:extLst>
                </p14:cNvPr>
                <p14:cNvContentPartPr/>
                <p14:nvPr/>
              </p14:nvContentPartPr>
              <p14:xfrm>
                <a:off x="787301" y="5943032"/>
                <a:ext cx="144360" cy="1177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52A4FBE-EC06-4176-A1F6-F9CC5E2A59F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78301" y="5934032"/>
                  <a:ext cx="16200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8F001B8-7BE5-4B67-95E4-C56640C077DD}"/>
                    </a:ext>
                  </a:extLst>
                </p14:cNvPr>
                <p14:cNvContentPartPr/>
                <p14:nvPr/>
              </p14:nvContentPartPr>
              <p14:xfrm>
                <a:off x="962981" y="5930792"/>
                <a:ext cx="117360" cy="1278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8F001B8-7BE5-4B67-95E4-C56640C077D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54341" y="5921792"/>
                  <a:ext cx="13500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E2ED1F0-05FF-465B-B0C4-48A577691504}"/>
                    </a:ext>
                  </a:extLst>
                </p14:cNvPr>
                <p14:cNvContentPartPr/>
                <p14:nvPr/>
              </p14:nvContentPartPr>
              <p14:xfrm>
                <a:off x="1175021" y="5895872"/>
                <a:ext cx="36360" cy="142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E2ED1F0-05FF-465B-B0C4-48A57769150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66381" y="5887232"/>
                  <a:ext cx="540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999CE50-B0BB-47CD-9138-25F336CEF3A6}"/>
                    </a:ext>
                  </a:extLst>
                </p14:cNvPr>
                <p14:cNvContentPartPr/>
                <p14:nvPr/>
              </p14:nvContentPartPr>
              <p14:xfrm>
                <a:off x="1262501" y="5898752"/>
                <a:ext cx="109080" cy="1278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999CE50-B0BB-47CD-9138-25F336CEF3A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253861" y="5889752"/>
                  <a:ext cx="12672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F67CD7C-FFFB-4D88-AF01-7DE3B9A85DEC}"/>
                    </a:ext>
                  </a:extLst>
                </p14:cNvPr>
                <p14:cNvContentPartPr/>
                <p14:nvPr/>
              </p14:nvContentPartPr>
              <p14:xfrm>
                <a:off x="1459061" y="5881832"/>
                <a:ext cx="87840" cy="1216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F67CD7C-FFFB-4D88-AF01-7DE3B9A85DE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50061" y="5872832"/>
                  <a:ext cx="10548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BEB44FD-91DF-43DF-B200-C1CC8DB047BA}"/>
                    </a:ext>
                  </a:extLst>
                </p14:cNvPr>
                <p14:cNvContentPartPr/>
                <p14:nvPr/>
              </p14:nvContentPartPr>
              <p14:xfrm>
                <a:off x="1572101" y="5909912"/>
                <a:ext cx="179640" cy="1015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BEB44FD-91DF-43DF-B200-C1CC8DB047B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563461" y="5900912"/>
                  <a:ext cx="19728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E96B840-68CE-4C4F-ADBE-3FC2E0FFFF91}"/>
                    </a:ext>
                  </a:extLst>
                </p14:cNvPr>
                <p14:cNvContentPartPr/>
                <p14:nvPr/>
              </p14:nvContentPartPr>
              <p14:xfrm>
                <a:off x="1860101" y="5805512"/>
                <a:ext cx="79560" cy="2872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E96B840-68CE-4C4F-ADBE-3FC2E0FFFF9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851461" y="5796512"/>
                  <a:ext cx="9720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B3D1234-239A-4CD1-BE43-A80DC22AB739}"/>
                    </a:ext>
                  </a:extLst>
                </p14:cNvPr>
                <p14:cNvContentPartPr/>
                <p14:nvPr/>
              </p14:nvContentPartPr>
              <p14:xfrm>
                <a:off x="1824461" y="5950592"/>
                <a:ext cx="206640" cy="1461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B3D1234-239A-4CD1-BE43-A80DC22AB73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815461" y="5941952"/>
                  <a:ext cx="22428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12393A9-ADDC-4932-BE5D-FE81375A3F28}"/>
              </a:ext>
            </a:extLst>
          </p:cNvPr>
          <p:cNvGrpSpPr/>
          <p:nvPr/>
        </p:nvGrpSpPr>
        <p:grpSpPr>
          <a:xfrm>
            <a:off x="2324501" y="5640272"/>
            <a:ext cx="1172880" cy="412200"/>
            <a:chOff x="2324501" y="5640272"/>
            <a:chExt cx="1172880" cy="41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851291E-22A6-46AF-96ED-7938A1F9097F}"/>
                    </a:ext>
                  </a:extLst>
                </p14:cNvPr>
                <p14:cNvContentPartPr/>
                <p14:nvPr/>
              </p14:nvContentPartPr>
              <p14:xfrm>
                <a:off x="2324501" y="5640272"/>
                <a:ext cx="201600" cy="412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851291E-22A6-46AF-96ED-7938A1F9097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315501" y="5631632"/>
                  <a:ext cx="21924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7BAE379-5FE2-4B90-9DEA-5A1D6549C0C9}"/>
                    </a:ext>
                  </a:extLst>
                </p14:cNvPr>
                <p14:cNvContentPartPr/>
                <p14:nvPr/>
              </p14:nvContentPartPr>
              <p14:xfrm>
                <a:off x="2545901" y="5714432"/>
                <a:ext cx="125640" cy="3081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7BAE379-5FE2-4B90-9DEA-5A1D6549C0C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537261" y="5705792"/>
                  <a:ext cx="14328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62DD945-633A-4EF1-9FFC-5D432E08C006}"/>
                    </a:ext>
                  </a:extLst>
                </p14:cNvPr>
                <p14:cNvContentPartPr/>
                <p14:nvPr/>
              </p14:nvContentPartPr>
              <p14:xfrm>
                <a:off x="2748941" y="5853392"/>
                <a:ext cx="104760" cy="1771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62DD945-633A-4EF1-9FFC-5D432E08C00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740301" y="5844752"/>
                  <a:ext cx="1224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42DA2D3-E8AC-4FC8-8A7B-6F119E6B822B}"/>
                    </a:ext>
                  </a:extLst>
                </p14:cNvPr>
                <p14:cNvContentPartPr/>
                <p14:nvPr/>
              </p14:nvContentPartPr>
              <p14:xfrm>
                <a:off x="2953061" y="5826032"/>
                <a:ext cx="177120" cy="1785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42DA2D3-E8AC-4FC8-8A7B-6F119E6B822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944061" y="5817392"/>
                  <a:ext cx="19476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3767667-FB1A-4F7E-A759-D7888021DBDB}"/>
                    </a:ext>
                  </a:extLst>
                </p14:cNvPr>
                <p14:cNvContentPartPr/>
                <p14:nvPr/>
              </p14:nvContentPartPr>
              <p14:xfrm>
                <a:off x="3244301" y="5795432"/>
                <a:ext cx="68760" cy="204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3767667-FB1A-4F7E-A759-D7888021DBD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235301" y="5786792"/>
                  <a:ext cx="8640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779BB08C-CAA2-45AC-9D9B-E64DF22B0DEF}"/>
                    </a:ext>
                  </a:extLst>
                </p14:cNvPr>
                <p14:cNvContentPartPr/>
                <p14:nvPr/>
              </p14:nvContentPartPr>
              <p14:xfrm>
                <a:off x="3383981" y="5743952"/>
                <a:ext cx="113400" cy="2444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779BB08C-CAA2-45AC-9D9B-E64DF22B0DE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374981" y="5734952"/>
                  <a:ext cx="131040" cy="262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3345D23E-189D-44DD-BD9C-D7C758DF7D5E}"/>
                  </a:ext>
                </a:extLst>
              </p14:cNvPr>
              <p14:cNvContentPartPr/>
              <p14:nvPr/>
            </p14:nvContentPartPr>
            <p14:xfrm>
              <a:off x="3601421" y="5785352"/>
              <a:ext cx="159120" cy="1677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3345D23E-189D-44DD-BD9C-D7C758DF7D5E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592781" y="5776352"/>
                <a:ext cx="17676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977C338-9FD6-4BC4-A7E0-303220EA0EC7}"/>
                  </a:ext>
                </a:extLst>
              </p14:cNvPr>
              <p14:cNvContentPartPr/>
              <p14:nvPr/>
            </p14:nvContentPartPr>
            <p14:xfrm>
              <a:off x="3663701" y="6096032"/>
              <a:ext cx="33120" cy="223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977C338-9FD6-4BC4-A7E0-303220EA0EC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654701" y="6087392"/>
                <a:ext cx="50760" cy="3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2C9F0CBA-CEE8-4B54-9759-6752D44F6D32}"/>
              </a:ext>
            </a:extLst>
          </p:cNvPr>
          <p:cNvGrpSpPr/>
          <p:nvPr/>
        </p:nvGrpSpPr>
        <p:grpSpPr>
          <a:xfrm>
            <a:off x="4511861" y="5685272"/>
            <a:ext cx="1592280" cy="462600"/>
            <a:chOff x="4511861" y="5685272"/>
            <a:chExt cx="1592280" cy="46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50BD5AE-D562-404A-A551-B975D252FA55}"/>
                    </a:ext>
                  </a:extLst>
                </p14:cNvPr>
                <p14:cNvContentPartPr/>
                <p14:nvPr/>
              </p14:nvContentPartPr>
              <p14:xfrm>
                <a:off x="4511861" y="5753672"/>
                <a:ext cx="160560" cy="3852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50BD5AE-D562-404A-A551-B975D252FA5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502861" y="5745032"/>
                  <a:ext cx="17820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33943C5C-813A-4465-BBE2-6DA7458E3AB5}"/>
                    </a:ext>
                  </a:extLst>
                </p14:cNvPr>
                <p14:cNvContentPartPr/>
                <p14:nvPr/>
              </p14:nvContentPartPr>
              <p14:xfrm>
                <a:off x="4853501" y="5936912"/>
                <a:ext cx="192600" cy="1684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33943C5C-813A-4465-BBE2-6DA7458E3AB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844861" y="5928272"/>
                  <a:ext cx="2102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2695763-8325-4078-94E0-73B3162526DC}"/>
                    </a:ext>
                  </a:extLst>
                </p14:cNvPr>
                <p14:cNvContentPartPr/>
                <p14:nvPr/>
              </p14:nvContentPartPr>
              <p14:xfrm>
                <a:off x="4769261" y="5731712"/>
                <a:ext cx="72720" cy="727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2695763-8325-4078-94E0-73B3162526D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760261" y="5723072"/>
                  <a:ext cx="9036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76BE6DF-BA39-4610-81E5-310C49281257}"/>
                    </a:ext>
                  </a:extLst>
                </p14:cNvPr>
                <p14:cNvContentPartPr/>
                <p14:nvPr/>
              </p14:nvContentPartPr>
              <p14:xfrm>
                <a:off x="5176061" y="5807312"/>
                <a:ext cx="235080" cy="3405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76BE6DF-BA39-4610-81E5-310C4928125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167061" y="5798672"/>
                  <a:ext cx="252720" cy="35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60993ED-15FC-4BEC-9E70-EA5DEF5CEA71}"/>
                    </a:ext>
                  </a:extLst>
                </p14:cNvPr>
                <p14:cNvContentPartPr/>
                <p14:nvPr/>
              </p14:nvContentPartPr>
              <p14:xfrm>
                <a:off x="5523461" y="5986592"/>
                <a:ext cx="194760" cy="1335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60993ED-15FC-4BEC-9E70-EA5DEF5CEA7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514461" y="5977952"/>
                  <a:ext cx="21240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B86338F-56E1-41F9-9224-11B0DF962775}"/>
                    </a:ext>
                  </a:extLst>
                </p14:cNvPr>
                <p14:cNvContentPartPr/>
                <p14:nvPr/>
              </p14:nvContentPartPr>
              <p14:xfrm>
                <a:off x="5495741" y="5689592"/>
                <a:ext cx="85320" cy="1206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B86338F-56E1-41F9-9224-11B0DF96277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486741" y="5680952"/>
                  <a:ext cx="10296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D7638BA-851B-40E2-A9B1-993F0DD27E87}"/>
                    </a:ext>
                  </a:extLst>
                </p14:cNvPr>
                <p14:cNvContentPartPr/>
                <p14:nvPr/>
              </p14:nvContentPartPr>
              <p14:xfrm>
                <a:off x="5856821" y="5685272"/>
                <a:ext cx="247320" cy="362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D7638BA-851B-40E2-A9B1-993F0DD27E8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847821" y="5676632"/>
                  <a:ext cx="264960" cy="379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5743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FFC5-DE41-4245-A50B-6B6CD1C5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 fractions equivalents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2AA857-E2AB-402C-8E4C-1169E10CEAA3}"/>
              </a:ext>
            </a:extLst>
          </p:cNvPr>
          <p:cNvGrpSpPr/>
          <p:nvPr/>
        </p:nvGrpSpPr>
        <p:grpSpPr>
          <a:xfrm>
            <a:off x="474101" y="1583072"/>
            <a:ext cx="759960" cy="586080"/>
            <a:chOff x="474101" y="1583072"/>
            <a:chExt cx="759960" cy="58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14A0471-7706-4DBF-AFC2-7B85DE1F0CD6}"/>
                    </a:ext>
                  </a:extLst>
                </p14:cNvPr>
                <p14:cNvContentPartPr/>
                <p14:nvPr/>
              </p14:nvContentPartPr>
              <p14:xfrm>
                <a:off x="474101" y="1612592"/>
                <a:ext cx="417960" cy="5565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14A0471-7706-4DBF-AFC2-7B85DE1F0CD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5101" y="1603952"/>
                  <a:ext cx="435600" cy="57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989C9D9-DEE5-4D29-9319-1DCC284EB594}"/>
                    </a:ext>
                  </a:extLst>
                </p14:cNvPr>
                <p14:cNvContentPartPr/>
                <p14:nvPr/>
              </p14:nvContentPartPr>
              <p14:xfrm>
                <a:off x="533501" y="1806992"/>
                <a:ext cx="328680" cy="644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989C9D9-DEE5-4D29-9319-1DCC284EB59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24501" y="1798352"/>
                  <a:ext cx="3463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1F8DF1C-F237-4FFA-B7AE-B07793149D57}"/>
                    </a:ext>
                  </a:extLst>
                </p14:cNvPr>
                <p14:cNvContentPartPr/>
                <p14:nvPr/>
              </p14:nvContentPartPr>
              <p14:xfrm>
                <a:off x="882701" y="1783952"/>
                <a:ext cx="203400" cy="354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1F8DF1C-F237-4FFA-B7AE-B07793149D5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3701" y="1774952"/>
                  <a:ext cx="22104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105A25B-54AF-4AA9-ABAD-2ED3689D0919}"/>
                    </a:ext>
                  </a:extLst>
                </p14:cNvPr>
                <p14:cNvContentPartPr/>
                <p14:nvPr/>
              </p14:nvContentPartPr>
              <p14:xfrm>
                <a:off x="893501" y="1918232"/>
                <a:ext cx="189000" cy="2138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105A25B-54AF-4AA9-ABAD-2ED3689D091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84501" y="1909592"/>
                  <a:ext cx="20664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E1AEF18-796E-4112-8522-21B3B4953D02}"/>
                    </a:ext>
                  </a:extLst>
                </p14:cNvPr>
                <p14:cNvContentPartPr/>
                <p14:nvPr/>
              </p14:nvContentPartPr>
              <p14:xfrm>
                <a:off x="1200941" y="1583072"/>
                <a:ext cx="33120" cy="4597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E1AEF18-796E-4112-8522-21B3B4953D0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92301" y="1574432"/>
                  <a:ext cx="50760" cy="477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EE871C-7C53-4683-BD1E-78BFEAAABAFD}"/>
                  </a:ext>
                </a:extLst>
              </p14:cNvPr>
              <p14:cNvContentPartPr/>
              <p14:nvPr/>
            </p14:nvContentPartPr>
            <p14:xfrm>
              <a:off x="482021" y="2353832"/>
              <a:ext cx="700200" cy="41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EE871C-7C53-4683-BD1E-78BFEAAABAF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3021" y="2344832"/>
                <a:ext cx="717840" cy="5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2B1A757F-2810-4939-8AEC-27BB8B805AAA}"/>
              </a:ext>
            </a:extLst>
          </p:cNvPr>
          <p:cNvGrpSpPr/>
          <p:nvPr/>
        </p:nvGrpSpPr>
        <p:grpSpPr>
          <a:xfrm>
            <a:off x="1972061" y="1659032"/>
            <a:ext cx="1982880" cy="958320"/>
            <a:chOff x="1972061" y="1659032"/>
            <a:chExt cx="1982880" cy="95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87D69E9-4EE7-4A5C-A68B-3A1046BE0BDC}"/>
                    </a:ext>
                  </a:extLst>
                </p14:cNvPr>
                <p14:cNvContentPartPr/>
                <p14:nvPr/>
              </p14:nvContentPartPr>
              <p14:xfrm>
                <a:off x="2104901" y="1659032"/>
                <a:ext cx="214200" cy="3596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87D69E9-4EE7-4A5C-A68B-3A1046BE0BD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96261" y="1650032"/>
                  <a:ext cx="23184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2A2DE1F-AA4C-4671-9992-9C62004F0DE8}"/>
                    </a:ext>
                  </a:extLst>
                </p14:cNvPr>
                <p14:cNvContentPartPr/>
                <p14:nvPr/>
              </p14:nvContentPartPr>
              <p14:xfrm>
                <a:off x="1972061" y="2136392"/>
                <a:ext cx="565200" cy="47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2A2DE1F-AA4C-4671-9992-9C62004F0DE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63421" y="2127752"/>
                  <a:ext cx="582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0E95EAE-55DC-4417-8905-AA051CDADE7C}"/>
                    </a:ext>
                  </a:extLst>
                </p14:cNvPr>
                <p14:cNvContentPartPr/>
                <p14:nvPr/>
              </p14:nvContentPartPr>
              <p14:xfrm>
                <a:off x="2094461" y="2324312"/>
                <a:ext cx="220680" cy="2930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0E95EAE-55DC-4417-8905-AA051CDADE7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85821" y="2315672"/>
                  <a:ext cx="23832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2A03D5E-CD4A-4811-93D6-0BC49F3CEFD7}"/>
                    </a:ext>
                  </a:extLst>
                </p14:cNvPr>
                <p14:cNvContentPartPr/>
                <p14:nvPr/>
              </p14:nvContentPartPr>
              <p14:xfrm>
                <a:off x="2789621" y="2066192"/>
                <a:ext cx="185040" cy="201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2A03D5E-CD4A-4811-93D6-0BC49F3CEFD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80981" y="2057552"/>
                  <a:ext cx="2026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E39E0C0-ED78-404E-9D5C-0454B8FB14CA}"/>
                    </a:ext>
                  </a:extLst>
                </p14:cNvPr>
                <p14:cNvContentPartPr/>
                <p14:nvPr/>
              </p14:nvContentPartPr>
              <p14:xfrm>
                <a:off x="2791781" y="1902752"/>
                <a:ext cx="224280" cy="26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E39E0C0-ED78-404E-9D5C-0454B8FB14C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82781" y="1894112"/>
                  <a:ext cx="2419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AEEA28B-34F1-47F0-AFCD-6ADC35E0E9D7}"/>
                    </a:ext>
                  </a:extLst>
                </p14:cNvPr>
                <p14:cNvContentPartPr/>
                <p14:nvPr/>
              </p14:nvContentPartPr>
              <p14:xfrm>
                <a:off x="3246101" y="2060072"/>
                <a:ext cx="708840" cy="56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AEEA28B-34F1-47F0-AFCD-6ADC35E0E9D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37101" y="2051072"/>
                  <a:ext cx="72648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EFEE458-8EA9-479C-BC64-9ADC54C7AE78}"/>
                    </a:ext>
                  </a:extLst>
                </p14:cNvPr>
                <p14:cNvContentPartPr/>
                <p14:nvPr/>
              </p14:nvContentPartPr>
              <p14:xfrm>
                <a:off x="3437261" y="2195072"/>
                <a:ext cx="187560" cy="4125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EFEE458-8EA9-479C-BC64-9ADC54C7AE7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28621" y="2186432"/>
                  <a:ext cx="205200" cy="43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F0B409D-DF54-4277-9E3D-F47A7ACAB90A}"/>
                  </a:ext>
                </a:extLst>
              </p14:cNvPr>
              <p14:cNvContentPartPr/>
              <p14:nvPr/>
            </p14:nvContentPartPr>
            <p14:xfrm>
              <a:off x="3454901" y="1391552"/>
              <a:ext cx="603000" cy="5706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F0B409D-DF54-4277-9E3D-F47A7ACAB90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46261" y="1382912"/>
                <a:ext cx="620640" cy="58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5E49DF36-D8AC-4B6A-A74D-C1681238D275}"/>
              </a:ext>
            </a:extLst>
          </p:cNvPr>
          <p:cNvGrpSpPr/>
          <p:nvPr/>
        </p:nvGrpSpPr>
        <p:grpSpPr>
          <a:xfrm>
            <a:off x="5502581" y="1481192"/>
            <a:ext cx="1102680" cy="653400"/>
            <a:chOff x="5502581" y="1481192"/>
            <a:chExt cx="1102680" cy="65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29DF04F-3952-418A-98B6-1E19AA86C0C4}"/>
                    </a:ext>
                  </a:extLst>
                </p14:cNvPr>
                <p14:cNvContentPartPr/>
                <p14:nvPr/>
              </p14:nvContentPartPr>
              <p14:xfrm>
                <a:off x="5526341" y="1481192"/>
                <a:ext cx="415440" cy="449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29DF04F-3952-418A-98B6-1E19AA86C0C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17701" y="1472552"/>
                  <a:ext cx="433080" cy="46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AD937F4-6B26-4D77-B9DC-4F35649B7C5E}"/>
                    </a:ext>
                  </a:extLst>
                </p14:cNvPr>
                <p14:cNvContentPartPr/>
                <p14:nvPr/>
              </p14:nvContentPartPr>
              <p14:xfrm>
                <a:off x="5567741" y="1737152"/>
                <a:ext cx="290520" cy="241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AD937F4-6B26-4D77-B9DC-4F35649B7C5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559101" y="1728512"/>
                  <a:ext cx="3081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4819021-6EBB-47B3-9D73-134D908C316A}"/>
                    </a:ext>
                  </a:extLst>
                </p14:cNvPr>
                <p14:cNvContentPartPr/>
                <p14:nvPr/>
              </p14:nvContentPartPr>
              <p14:xfrm>
                <a:off x="5990021" y="1706912"/>
                <a:ext cx="151560" cy="25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4819021-6EBB-47B3-9D73-134D908C316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981381" y="1698272"/>
                  <a:ext cx="1692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62936A1-A4A7-4BF0-AF8C-25BE583C79DE}"/>
                    </a:ext>
                  </a:extLst>
                </p14:cNvPr>
                <p14:cNvContentPartPr/>
                <p14:nvPr/>
              </p14:nvContentPartPr>
              <p14:xfrm>
                <a:off x="5968061" y="1709072"/>
                <a:ext cx="174600" cy="275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62936A1-A4A7-4BF0-AF8C-25BE583C79D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959421" y="1700072"/>
                  <a:ext cx="19224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633AA25-A8FC-4093-9259-7DDE29997E3D}"/>
                    </a:ext>
                  </a:extLst>
                </p14:cNvPr>
                <p14:cNvContentPartPr/>
                <p14:nvPr/>
              </p14:nvContentPartPr>
              <p14:xfrm>
                <a:off x="6357581" y="1598192"/>
                <a:ext cx="247680" cy="2746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633AA25-A8FC-4093-9259-7DDE29997E3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348581" y="1589192"/>
                  <a:ext cx="26532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389870F-58B2-4F3A-B13C-02FB27B4833B}"/>
                    </a:ext>
                  </a:extLst>
                </p14:cNvPr>
                <p14:cNvContentPartPr/>
                <p14:nvPr/>
              </p14:nvContentPartPr>
              <p14:xfrm>
                <a:off x="5502581" y="2084912"/>
                <a:ext cx="1054800" cy="49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389870F-58B2-4F3A-B13C-02FB27B4833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493941" y="2075912"/>
                  <a:ext cx="1072440" cy="6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DC38851-BFEF-4FE4-A41A-648E19101A86}"/>
              </a:ext>
            </a:extLst>
          </p:cNvPr>
          <p:cNvGrpSpPr/>
          <p:nvPr/>
        </p:nvGrpSpPr>
        <p:grpSpPr>
          <a:xfrm>
            <a:off x="8872541" y="1530152"/>
            <a:ext cx="973080" cy="1091880"/>
            <a:chOff x="8872541" y="1530152"/>
            <a:chExt cx="973080" cy="1091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EA97DE1-DCF5-438A-8A75-82F33B86228C}"/>
                    </a:ext>
                  </a:extLst>
                </p14:cNvPr>
                <p14:cNvContentPartPr/>
                <p14:nvPr/>
              </p14:nvContentPartPr>
              <p14:xfrm>
                <a:off x="9166301" y="1530152"/>
                <a:ext cx="453960" cy="615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EA97DE1-DCF5-438A-8A75-82F33B86228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157661" y="1521512"/>
                  <a:ext cx="47160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C0582AA-72B0-453F-801F-411810D90F20}"/>
                    </a:ext>
                  </a:extLst>
                </p14:cNvPr>
                <p14:cNvContentPartPr/>
                <p14:nvPr/>
              </p14:nvContentPartPr>
              <p14:xfrm>
                <a:off x="9199061" y="1596032"/>
                <a:ext cx="204840" cy="380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C0582AA-72B0-453F-801F-411810D90F2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190421" y="1587032"/>
                  <a:ext cx="22248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6E3DF914-50A7-4299-944C-EBD6571DC889}"/>
                    </a:ext>
                  </a:extLst>
                </p14:cNvPr>
                <p14:cNvContentPartPr/>
                <p14:nvPr/>
              </p14:nvContentPartPr>
              <p14:xfrm>
                <a:off x="8872541" y="2075192"/>
                <a:ext cx="973080" cy="1598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6E3DF914-50A7-4299-944C-EBD6571DC88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863901" y="2066552"/>
                  <a:ext cx="9907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2943F5B-1B2D-4A35-B730-3A077B973602}"/>
                    </a:ext>
                  </a:extLst>
                </p14:cNvPr>
                <p14:cNvContentPartPr/>
                <p14:nvPr/>
              </p14:nvContentPartPr>
              <p14:xfrm>
                <a:off x="9022661" y="2367152"/>
                <a:ext cx="234720" cy="2548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2943F5B-1B2D-4A35-B730-3A077B97360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013661" y="2358512"/>
                  <a:ext cx="2523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F9B1E42-EF44-41B3-B409-5A6F7291B126}"/>
                    </a:ext>
                  </a:extLst>
                </p14:cNvPr>
                <p14:cNvContentPartPr/>
                <p14:nvPr/>
              </p14:nvContentPartPr>
              <p14:xfrm>
                <a:off x="9418301" y="2355992"/>
                <a:ext cx="189000" cy="2260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F9B1E42-EF44-41B3-B409-5A6F7291B12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409301" y="2347352"/>
                  <a:ext cx="206640" cy="243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24790ACB-F227-4C1B-87C8-60EA608A2C94}"/>
                  </a:ext>
                </a:extLst>
              </p14:cNvPr>
              <p14:cNvContentPartPr/>
              <p14:nvPr/>
            </p14:nvContentPartPr>
            <p14:xfrm>
              <a:off x="8342981" y="2016512"/>
              <a:ext cx="183960" cy="2808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24790ACB-F227-4C1B-87C8-60EA608A2C9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333981" y="2007872"/>
                <a:ext cx="20160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4419F0B-8D32-48C5-AD94-A5A59AEF14FB}"/>
                  </a:ext>
                </a:extLst>
              </p14:cNvPr>
              <p14:cNvContentPartPr/>
              <p14:nvPr/>
            </p14:nvContentPartPr>
            <p14:xfrm>
              <a:off x="8348381" y="1850912"/>
              <a:ext cx="212400" cy="439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4419F0B-8D32-48C5-AD94-A5A59AEF14F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339741" y="1842272"/>
                <a:ext cx="23004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F4299E2A-BAC1-48E2-AAED-1B219D4CDFC4}"/>
                  </a:ext>
                </a:extLst>
              </p14:cNvPr>
              <p14:cNvContentPartPr/>
              <p14:nvPr/>
            </p14:nvContentPartPr>
            <p14:xfrm>
              <a:off x="7471781" y="2165912"/>
              <a:ext cx="782280" cy="601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F4299E2A-BAC1-48E2-AAED-1B219D4CDFC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463141" y="2156912"/>
                <a:ext cx="799920" cy="7776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34259424-1F09-49CA-8306-67FA190B7ACA}"/>
              </a:ext>
            </a:extLst>
          </p:cNvPr>
          <p:cNvGrpSpPr/>
          <p:nvPr/>
        </p:nvGrpSpPr>
        <p:grpSpPr>
          <a:xfrm>
            <a:off x="7664381" y="2373992"/>
            <a:ext cx="216360" cy="347040"/>
            <a:chOff x="7664381" y="2373992"/>
            <a:chExt cx="216360" cy="34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A40004E-1839-4186-AEE5-1487027BE96D}"/>
                    </a:ext>
                  </a:extLst>
                </p14:cNvPr>
                <p14:cNvContentPartPr/>
                <p14:nvPr/>
              </p14:nvContentPartPr>
              <p14:xfrm>
                <a:off x="7664381" y="2373992"/>
                <a:ext cx="205200" cy="1954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A40004E-1839-4186-AEE5-1487027BE96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655741" y="2364992"/>
                  <a:ext cx="22284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D3991F7-514A-4425-B9D6-1DBBAA31EC5D}"/>
                    </a:ext>
                  </a:extLst>
                </p14:cNvPr>
                <p14:cNvContentPartPr/>
                <p14:nvPr/>
              </p14:nvContentPartPr>
              <p14:xfrm>
                <a:off x="7806581" y="2380832"/>
                <a:ext cx="74160" cy="3402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D3991F7-514A-4425-B9D6-1DBBAA31EC5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797941" y="2371832"/>
                  <a:ext cx="91800" cy="357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1FE015D-8A06-4CC5-8940-94DC9BC8697E}"/>
                  </a:ext>
                </a:extLst>
              </p14:cNvPr>
              <p14:cNvContentPartPr/>
              <p14:nvPr/>
            </p14:nvContentPartPr>
            <p14:xfrm>
              <a:off x="7460621" y="1495592"/>
              <a:ext cx="527040" cy="5439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1FE015D-8A06-4CC5-8940-94DC9BC8697E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451621" y="1486952"/>
                <a:ext cx="544680" cy="56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195D7FA5-2F30-4787-8534-D6492050D5E8}"/>
              </a:ext>
            </a:extLst>
          </p:cNvPr>
          <p:cNvGrpSpPr/>
          <p:nvPr/>
        </p:nvGrpSpPr>
        <p:grpSpPr>
          <a:xfrm>
            <a:off x="2324141" y="2550392"/>
            <a:ext cx="1056960" cy="602640"/>
            <a:chOff x="2324141" y="2550392"/>
            <a:chExt cx="1056960" cy="60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C828DF8-F429-48A4-8757-B5E999F7B5E6}"/>
                    </a:ext>
                  </a:extLst>
                </p14:cNvPr>
                <p14:cNvContentPartPr/>
                <p14:nvPr/>
              </p14:nvContentPartPr>
              <p14:xfrm>
                <a:off x="2324141" y="2622392"/>
                <a:ext cx="893520" cy="2422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C828DF8-F429-48A4-8757-B5E999F7B5E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315141" y="2613392"/>
                  <a:ext cx="91116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FAC4B92-45A0-495B-9259-CA2882ADB45D}"/>
                    </a:ext>
                  </a:extLst>
                </p14:cNvPr>
                <p14:cNvContentPartPr/>
                <p14:nvPr/>
              </p14:nvContentPartPr>
              <p14:xfrm>
                <a:off x="3189941" y="2550392"/>
                <a:ext cx="191160" cy="1897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FAC4B92-45A0-495B-9259-CA2882ADB45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181301" y="2541752"/>
                  <a:ext cx="2088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FC484B0-44D0-4C62-B8FA-BD9852010EAB}"/>
                    </a:ext>
                  </a:extLst>
                </p14:cNvPr>
                <p14:cNvContentPartPr/>
                <p14:nvPr/>
              </p14:nvContentPartPr>
              <p14:xfrm>
                <a:off x="2712581" y="2925152"/>
                <a:ext cx="135000" cy="227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FC484B0-44D0-4C62-B8FA-BD9852010EAB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703941" y="2916152"/>
                  <a:ext cx="15264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496654F-BF05-4F3D-A9AF-F46E24E433D2}"/>
                    </a:ext>
                  </a:extLst>
                </p14:cNvPr>
                <p14:cNvContentPartPr/>
                <p14:nvPr/>
              </p14:nvContentPartPr>
              <p14:xfrm>
                <a:off x="2670461" y="2979152"/>
                <a:ext cx="204120" cy="156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496654F-BF05-4F3D-A9AF-F46E24E433D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661821" y="2970512"/>
                  <a:ext cx="2217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BEB8E0B-EA38-4388-8082-332ECD673215}"/>
                    </a:ext>
                  </a:extLst>
                </p14:cNvPr>
                <p14:cNvContentPartPr/>
                <p14:nvPr/>
              </p14:nvContentPartPr>
              <p14:xfrm>
                <a:off x="2990861" y="2930552"/>
                <a:ext cx="181440" cy="1594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BEB8E0B-EA38-4388-8082-332ECD67321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981861" y="2921912"/>
                  <a:ext cx="199080" cy="17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8412DDB-1247-4FB2-B557-B9A7389F1175}"/>
              </a:ext>
            </a:extLst>
          </p:cNvPr>
          <p:cNvGrpSpPr/>
          <p:nvPr/>
        </p:nvGrpSpPr>
        <p:grpSpPr>
          <a:xfrm>
            <a:off x="2418101" y="1212632"/>
            <a:ext cx="712080" cy="539640"/>
            <a:chOff x="2418101" y="1212632"/>
            <a:chExt cx="712080" cy="53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D8019DF-774A-4C4D-8FE4-1B201CA2D165}"/>
                    </a:ext>
                  </a:extLst>
                </p14:cNvPr>
                <p14:cNvContentPartPr/>
                <p14:nvPr/>
              </p14:nvContentPartPr>
              <p14:xfrm>
                <a:off x="2418101" y="1431512"/>
                <a:ext cx="574200" cy="3207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D8019DF-774A-4C4D-8FE4-1B201CA2D16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409461" y="1422512"/>
                  <a:ext cx="5918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828CA51-C70E-4FBD-8C38-0D25B87717DA}"/>
                    </a:ext>
                  </a:extLst>
                </p14:cNvPr>
                <p14:cNvContentPartPr/>
                <p14:nvPr/>
              </p14:nvContentPartPr>
              <p14:xfrm>
                <a:off x="2979701" y="1356632"/>
                <a:ext cx="150480" cy="2016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828CA51-C70E-4FBD-8C38-0D25B87717D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970701" y="1347992"/>
                  <a:ext cx="16812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D58D982C-623A-47FC-AEC1-FE1BBBA44109}"/>
                    </a:ext>
                  </a:extLst>
                </p14:cNvPr>
                <p14:cNvContentPartPr/>
                <p14:nvPr/>
              </p14:nvContentPartPr>
              <p14:xfrm>
                <a:off x="2605661" y="1271672"/>
                <a:ext cx="83880" cy="1710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D58D982C-623A-47FC-AEC1-FE1BBBA4410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597021" y="1263032"/>
                  <a:ext cx="1015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693AFEA-48B2-4486-AD13-D4017C4C30D9}"/>
                    </a:ext>
                  </a:extLst>
                </p14:cNvPr>
                <p14:cNvContentPartPr/>
                <p14:nvPr/>
              </p14:nvContentPartPr>
              <p14:xfrm>
                <a:off x="2578661" y="1301192"/>
                <a:ext cx="128160" cy="1198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693AFEA-48B2-4486-AD13-D4017C4C30D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569661" y="1292552"/>
                  <a:ext cx="1458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4FE2320-B96F-48DA-8EAF-C2B7CF950A67}"/>
                    </a:ext>
                  </a:extLst>
                </p14:cNvPr>
                <p14:cNvContentPartPr/>
                <p14:nvPr/>
              </p14:nvContentPartPr>
              <p14:xfrm>
                <a:off x="2770541" y="1212632"/>
                <a:ext cx="117360" cy="1425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4FE2320-B96F-48DA-8EAF-C2B7CF950A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761901" y="1203632"/>
                  <a:ext cx="135000" cy="160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BF9A70-4904-4047-9FA0-5B5C4A92EF80}"/>
              </a:ext>
            </a:extLst>
          </p:cNvPr>
          <p:cNvGrpSpPr/>
          <p:nvPr/>
        </p:nvGrpSpPr>
        <p:grpSpPr>
          <a:xfrm>
            <a:off x="3673061" y="1478672"/>
            <a:ext cx="151560" cy="315000"/>
            <a:chOff x="3673061" y="1478672"/>
            <a:chExt cx="151560" cy="31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AEE98653-5ED2-4D01-B901-4DE467413777}"/>
                    </a:ext>
                  </a:extLst>
                </p14:cNvPr>
                <p14:cNvContentPartPr/>
                <p14:nvPr/>
              </p14:nvContentPartPr>
              <p14:xfrm>
                <a:off x="3673061" y="1478672"/>
                <a:ext cx="122400" cy="2239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AEE98653-5ED2-4D01-B901-4DE46741377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664421" y="1470032"/>
                  <a:ext cx="1400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EA745B7-EEE0-49E7-A39F-77FD42F91A9A}"/>
                    </a:ext>
                  </a:extLst>
                </p14:cNvPr>
                <p14:cNvContentPartPr/>
                <p14:nvPr/>
              </p14:nvContentPartPr>
              <p14:xfrm>
                <a:off x="3799421" y="1547432"/>
                <a:ext cx="25200" cy="2462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EA745B7-EEE0-49E7-A39F-77FD42F91A9A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790421" y="1538432"/>
                  <a:ext cx="42840" cy="26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FA1CFE4-BCC7-426A-9777-E79A94280847}"/>
              </a:ext>
            </a:extLst>
          </p:cNvPr>
          <p:cNvGrpSpPr/>
          <p:nvPr/>
        </p:nvGrpSpPr>
        <p:grpSpPr>
          <a:xfrm>
            <a:off x="7943741" y="2718512"/>
            <a:ext cx="1317600" cy="781200"/>
            <a:chOff x="7943741" y="2718512"/>
            <a:chExt cx="1317600" cy="78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C11D352-01A8-4FCA-ABF1-AD3AAE3BF40A}"/>
                    </a:ext>
                  </a:extLst>
                </p14:cNvPr>
                <p14:cNvContentPartPr/>
                <p14:nvPr/>
              </p14:nvContentPartPr>
              <p14:xfrm>
                <a:off x="7943741" y="2718512"/>
                <a:ext cx="1317600" cy="3546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C11D352-01A8-4FCA-ABF1-AD3AAE3BF40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934741" y="2709872"/>
                  <a:ext cx="133524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BFD9B20-6D63-4314-8CA0-D933942E81A0}"/>
                    </a:ext>
                  </a:extLst>
                </p14:cNvPr>
                <p14:cNvContentPartPr/>
                <p14:nvPr/>
              </p14:nvContentPartPr>
              <p14:xfrm>
                <a:off x="8300861" y="3309272"/>
                <a:ext cx="195840" cy="136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BFD9B20-6D63-4314-8CA0-D933942E81A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291861" y="3300632"/>
                  <a:ext cx="21348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F2C59BC-AFF0-40D3-9F45-6E05F0B4719A}"/>
                    </a:ext>
                  </a:extLst>
                </p14:cNvPr>
                <p14:cNvContentPartPr/>
                <p14:nvPr/>
              </p14:nvContentPartPr>
              <p14:xfrm>
                <a:off x="8398781" y="3157712"/>
                <a:ext cx="73440" cy="644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F2C59BC-AFF0-40D3-9F45-6E05F0B4719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389781" y="3148712"/>
                  <a:ext cx="9108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E4AD8BA-A4EA-41C7-8BAC-9528411FC6A4}"/>
                    </a:ext>
                  </a:extLst>
                </p14:cNvPr>
                <p14:cNvContentPartPr/>
                <p14:nvPr/>
              </p14:nvContentPartPr>
              <p14:xfrm>
                <a:off x="8429381" y="3454712"/>
                <a:ext cx="51120" cy="450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E4AD8BA-A4EA-41C7-8BAC-9528411FC6A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420381" y="3445712"/>
                  <a:ext cx="6876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E3D6B50D-87E1-4F50-93D0-2BEDBBA1978F}"/>
                    </a:ext>
                  </a:extLst>
                </p14:cNvPr>
                <p14:cNvContentPartPr/>
                <p14:nvPr/>
              </p14:nvContentPartPr>
              <p14:xfrm>
                <a:off x="8623421" y="3172112"/>
                <a:ext cx="218520" cy="2700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E3D6B50D-87E1-4F50-93D0-2BEDBBA1978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614781" y="3163472"/>
                  <a:ext cx="236160" cy="28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79A0AD1-6EE2-43EC-8000-55195B3C72BD}"/>
              </a:ext>
            </a:extLst>
          </p:cNvPr>
          <p:cNvGrpSpPr/>
          <p:nvPr/>
        </p:nvGrpSpPr>
        <p:grpSpPr>
          <a:xfrm>
            <a:off x="8065781" y="887192"/>
            <a:ext cx="1110600" cy="589680"/>
            <a:chOff x="8065781" y="887192"/>
            <a:chExt cx="1110600" cy="58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190AFD0-B567-4BC5-A93D-03A89C2C5105}"/>
                    </a:ext>
                  </a:extLst>
                </p14:cNvPr>
                <p14:cNvContentPartPr/>
                <p14:nvPr/>
              </p14:nvContentPartPr>
              <p14:xfrm>
                <a:off x="8122661" y="1256192"/>
                <a:ext cx="1002240" cy="1627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190AFD0-B567-4BC5-A93D-03A89C2C510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8114021" y="1247552"/>
                  <a:ext cx="10198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EC3D1E9-D18D-46FA-9DAD-7CF5303D19A6}"/>
                    </a:ext>
                  </a:extLst>
                </p14:cNvPr>
                <p14:cNvContentPartPr/>
                <p14:nvPr/>
              </p14:nvContentPartPr>
              <p14:xfrm>
                <a:off x="8065781" y="1198592"/>
                <a:ext cx="210960" cy="27828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EC3D1E9-D18D-46FA-9DAD-7CF5303D19A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8056781" y="1189592"/>
                  <a:ext cx="22860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F08D6A5-3B4D-4139-8E3A-9019F7D51281}"/>
                    </a:ext>
                  </a:extLst>
                </p14:cNvPr>
                <p14:cNvContentPartPr/>
                <p14:nvPr/>
              </p14:nvContentPartPr>
              <p14:xfrm>
                <a:off x="8625941" y="1040192"/>
                <a:ext cx="180360" cy="374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F08D6A5-3B4D-4139-8E3A-9019F7D5128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616941" y="1031552"/>
                  <a:ext cx="1980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F9F3B90-8BB6-44C7-A85E-064D0501B46C}"/>
                    </a:ext>
                  </a:extLst>
                </p14:cNvPr>
                <p14:cNvContentPartPr/>
                <p14:nvPr/>
              </p14:nvContentPartPr>
              <p14:xfrm>
                <a:off x="8749421" y="887192"/>
                <a:ext cx="58320" cy="694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F9F3B90-8BB6-44C7-A85E-064D0501B46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740421" y="878192"/>
                  <a:ext cx="7596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00EA3A0B-7F22-40B8-BA42-FFCB84FAE38C}"/>
                    </a:ext>
                  </a:extLst>
                </p14:cNvPr>
                <p14:cNvContentPartPr/>
                <p14:nvPr/>
              </p14:nvContentPartPr>
              <p14:xfrm>
                <a:off x="8674541" y="1179152"/>
                <a:ext cx="50040" cy="565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00EA3A0B-7F22-40B8-BA42-FFCB84FAE38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665541" y="1170512"/>
                  <a:ext cx="676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5950AF75-29EE-4C93-B72D-D08CC43073B0}"/>
                    </a:ext>
                  </a:extLst>
                </p14:cNvPr>
                <p14:cNvContentPartPr/>
                <p14:nvPr/>
              </p14:nvContentPartPr>
              <p14:xfrm>
                <a:off x="8911421" y="943352"/>
                <a:ext cx="264960" cy="2469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5950AF75-29EE-4C93-B72D-D08CC43073B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902781" y="934352"/>
                  <a:ext cx="282600" cy="26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8A12B50A-2CDF-4357-AFC7-2589CABEC172}"/>
                  </a:ext>
                </a:extLst>
              </p14:cNvPr>
              <p14:cNvContentPartPr/>
              <p14:nvPr/>
            </p14:nvContentPartPr>
            <p14:xfrm>
              <a:off x="7694261" y="1646792"/>
              <a:ext cx="73800" cy="2703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8A12B50A-2CDF-4357-AFC7-2589CABEC17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685621" y="1637792"/>
                <a:ext cx="9144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205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570DB-4431-48CD-A534-14A4E3974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Les fractions equivalents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51BA12-9719-496B-976F-18D16181AA9A}"/>
              </a:ext>
            </a:extLst>
          </p:cNvPr>
          <p:cNvGrpSpPr/>
          <p:nvPr/>
        </p:nvGrpSpPr>
        <p:grpSpPr>
          <a:xfrm>
            <a:off x="575621" y="2114432"/>
            <a:ext cx="1209600" cy="630720"/>
            <a:chOff x="575621" y="2114432"/>
            <a:chExt cx="1209600" cy="63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A0310D9-1708-4DCD-9833-E0C15716176A}"/>
                    </a:ext>
                  </a:extLst>
                </p14:cNvPr>
                <p14:cNvContentPartPr/>
                <p14:nvPr/>
              </p14:nvContentPartPr>
              <p14:xfrm>
                <a:off x="575621" y="2114432"/>
                <a:ext cx="392400" cy="612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A0310D9-1708-4DCD-9833-E0C15716176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66621" y="2105792"/>
                  <a:ext cx="410040" cy="63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428E461-B600-4392-B826-0DD36BC2A71C}"/>
                    </a:ext>
                  </a:extLst>
                </p14:cNvPr>
                <p14:cNvContentPartPr/>
                <p14:nvPr/>
              </p14:nvContentPartPr>
              <p14:xfrm>
                <a:off x="672461" y="2433032"/>
                <a:ext cx="335160" cy="46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428E461-B600-4392-B826-0DD36BC2A71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63821" y="2424032"/>
                  <a:ext cx="3528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7E5378C-0877-468B-93F0-55BE8580ABAC}"/>
                    </a:ext>
                  </a:extLst>
                </p14:cNvPr>
                <p14:cNvContentPartPr/>
                <p14:nvPr/>
              </p14:nvContentPartPr>
              <p14:xfrm>
                <a:off x="1113461" y="2391632"/>
                <a:ext cx="133200" cy="3420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7E5378C-0877-468B-93F0-55BE8580ABA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04821" y="2382632"/>
                  <a:ext cx="15084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B1B20B5-469E-47A7-897E-38299D701B51}"/>
                    </a:ext>
                  </a:extLst>
                </p14:cNvPr>
                <p14:cNvContentPartPr/>
                <p14:nvPr/>
              </p14:nvContentPartPr>
              <p14:xfrm>
                <a:off x="1080701" y="2461472"/>
                <a:ext cx="201600" cy="2836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B1B20B5-469E-47A7-897E-38299D701B5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72061" y="2452472"/>
                  <a:ext cx="21924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347D986-FA87-4C9B-A9A5-8254368B0968}"/>
                    </a:ext>
                  </a:extLst>
                </p14:cNvPr>
                <p14:cNvContentPartPr/>
                <p14:nvPr/>
              </p14:nvContentPartPr>
              <p14:xfrm>
                <a:off x="1445021" y="2150432"/>
                <a:ext cx="340200" cy="5475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347D986-FA87-4C9B-A9A5-8254368B096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36021" y="2141792"/>
                  <a:ext cx="357840" cy="565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42321A2-D116-46A1-A298-DD127877EC27}"/>
                  </a:ext>
                </a:extLst>
              </p14:cNvPr>
              <p14:cNvContentPartPr/>
              <p14:nvPr/>
            </p14:nvContentPartPr>
            <p14:xfrm>
              <a:off x="500021" y="2931992"/>
              <a:ext cx="1161720" cy="70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42321A2-D116-46A1-A298-DD127877EC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1381" y="2922992"/>
                <a:ext cx="1179360" cy="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2F06E7D-411E-410F-A919-201B1CF29206}"/>
                  </a:ext>
                </a:extLst>
              </p14:cNvPr>
              <p14:cNvContentPartPr/>
              <p14:nvPr/>
            </p14:nvContentPartPr>
            <p14:xfrm>
              <a:off x="2736701" y="2899232"/>
              <a:ext cx="741240" cy="450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2F06E7D-411E-410F-A919-201B1CF2920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27701" y="2890592"/>
                <a:ext cx="75888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9E3E498-DDE6-4026-9973-5E93CFC37FC3}"/>
                  </a:ext>
                </a:extLst>
              </p14:cNvPr>
              <p14:cNvContentPartPr/>
              <p14:nvPr/>
            </p14:nvContentPartPr>
            <p14:xfrm>
              <a:off x="2732741" y="3135392"/>
              <a:ext cx="799920" cy="5770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9E3E498-DDE6-4026-9973-5E93CFC37FC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23741" y="3126752"/>
                <a:ext cx="817560" cy="594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A1A221B0-3932-4B92-8959-17A8882AC21E}"/>
              </a:ext>
            </a:extLst>
          </p:cNvPr>
          <p:cNvGrpSpPr/>
          <p:nvPr/>
        </p:nvGrpSpPr>
        <p:grpSpPr>
          <a:xfrm>
            <a:off x="3897341" y="2576672"/>
            <a:ext cx="495720" cy="209160"/>
            <a:chOff x="3897341" y="2576672"/>
            <a:chExt cx="495720" cy="20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FB873A0-862E-443F-9C26-8590104FBE5D}"/>
                    </a:ext>
                  </a:extLst>
                </p14:cNvPr>
                <p14:cNvContentPartPr/>
                <p14:nvPr/>
              </p14:nvContentPartPr>
              <p14:xfrm>
                <a:off x="3897341" y="2760632"/>
                <a:ext cx="357120" cy="25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FB873A0-862E-443F-9C26-8590104FBE5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888341" y="2751992"/>
                  <a:ext cx="3747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4894472-DF81-415E-A71A-9D2945FF9653}"/>
                    </a:ext>
                  </a:extLst>
                </p14:cNvPr>
                <p14:cNvContentPartPr/>
                <p14:nvPr/>
              </p14:nvContentPartPr>
              <p14:xfrm>
                <a:off x="4014341" y="2576672"/>
                <a:ext cx="378720" cy="38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4894472-DF81-415E-A71A-9D2945FF965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05341" y="2568032"/>
                  <a:ext cx="396360" cy="5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FC93F0-E6C7-4B00-989A-90A9D943A47E}"/>
              </a:ext>
            </a:extLst>
          </p:cNvPr>
          <p:cNvGrpSpPr/>
          <p:nvPr/>
        </p:nvGrpSpPr>
        <p:grpSpPr>
          <a:xfrm>
            <a:off x="4731461" y="2267432"/>
            <a:ext cx="603000" cy="496440"/>
            <a:chOff x="4731461" y="2267432"/>
            <a:chExt cx="603000" cy="49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5C536D6-E348-4510-83B1-42F4557AE093}"/>
                    </a:ext>
                  </a:extLst>
                </p14:cNvPr>
                <p14:cNvContentPartPr/>
                <p14:nvPr/>
              </p14:nvContentPartPr>
              <p14:xfrm>
                <a:off x="4731461" y="2267432"/>
                <a:ext cx="196920" cy="271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5C536D6-E348-4510-83B1-42F4557AE09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722821" y="2258792"/>
                  <a:ext cx="214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2B97F4E-700E-48E8-BBF0-26189883F406}"/>
                    </a:ext>
                  </a:extLst>
                </p14:cNvPr>
                <p14:cNvContentPartPr/>
                <p14:nvPr/>
              </p14:nvContentPartPr>
              <p14:xfrm>
                <a:off x="4920821" y="2350952"/>
                <a:ext cx="51840" cy="408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2B97F4E-700E-48E8-BBF0-26189883F40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911821" y="2341952"/>
                  <a:ext cx="6948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1216F8D-22CB-4B78-9F0F-7C9BB0930601}"/>
                    </a:ext>
                  </a:extLst>
                </p14:cNvPr>
                <p14:cNvContentPartPr/>
                <p14:nvPr/>
              </p14:nvContentPartPr>
              <p14:xfrm>
                <a:off x="5141501" y="2364632"/>
                <a:ext cx="192960" cy="399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1216F8D-22CB-4B78-9F0F-7C9BB093060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132501" y="2355992"/>
                  <a:ext cx="210600" cy="41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9A7D362-2469-4DA3-A51D-C15732B40546}"/>
                  </a:ext>
                </a:extLst>
              </p14:cNvPr>
              <p14:cNvContentPartPr/>
              <p14:nvPr/>
            </p14:nvContentPartPr>
            <p14:xfrm>
              <a:off x="4382261" y="3048992"/>
              <a:ext cx="1176120" cy="49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9A7D362-2469-4DA3-A51D-C15732B4054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73261" y="3040352"/>
                <a:ext cx="119376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9929688-F693-4CA1-B2AF-F9EBA6F37957}"/>
                  </a:ext>
                </a:extLst>
              </p14:cNvPr>
              <p14:cNvContentPartPr/>
              <p14:nvPr/>
            </p14:nvContentPartPr>
            <p14:xfrm>
              <a:off x="3068261" y="2276792"/>
              <a:ext cx="264600" cy="5090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9929688-F693-4CA1-B2AF-F9EBA6F3795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59261" y="2268152"/>
                <a:ext cx="282240" cy="526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6E4D7A65-8A8C-412D-A60F-57C8AD5BB07F}"/>
              </a:ext>
            </a:extLst>
          </p:cNvPr>
          <p:cNvGrpSpPr/>
          <p:nvPr/>
        </p:nvGrpSpPr>
        <p:grpSpPr>
          <a:xfrm>
            <a:off x="4612661" y="3192992"/>
            <a:ext cx="743400" cy="504720"/>
            <a:chOff x="4612661" y="3192992"/>
            <a:chExt cx="743400" cy="50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F55A837-E3B7-45B9-B14C-5CCCE13014A8}"/>
                    </a:ext>
                  </a:extLst>
                </p14:cNvPr>
                <p14:cNvContentPartPr/>
                <p14:nvPr/>
              </p14:nvContentPartPr>
              <p14:xfrm>
                <a:off x="4612661" y="3217832"/>
                <a:ext cx="322200" cy="4158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F55A837-E3B7-45B9-B14C-5CCCE13014A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603661" y="3209192"/>
                  <a:ext cx="339840" cy="43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27A3AB4-FE98-4425-A029-9DA5F4748A7D}"/>
                    </a:ext>
                  </a:extLst>
                </p14:cNvPr>
                <p14:cNvContentPartPr/>
                <p14:nvPr/>
              </p14:nvContentPartPr>
              <p14:xfrm>
                <a:off x="5086061" y="3192992"/>
                <a:ext cx="270000" cy="5047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27A3AB4-FE98-4425-A029-9DA5F4748A7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077421" y="3184352"/>
                  <a:ext cx="287640" cy="52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1FD481C-F16A-4194-BD2E-75BA899326E5}"/>
              </a:ext>
            </a:extLst>
          </p:cNvPr>
          <p:cNvGrpSpPr/>
          <p:nvPr/>
        </p:nvGrpSpPr>
        <p:grpSpPr>
          <a:xfrm>
            <a:off x="6404021" y="1999592"/>
            <a:ext cx="971280" cy="709920"/>
            <a:chOff x="6404021" y="1999592"/>
            <a:chExt cx="971280" cy="70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69D5FF7-AC46-4BE1-9AF3-CF25A53F8E93}"/>
                    </a:ext>
                  </a:extLst>
                </p14:cNvPr>
                <p14:cNvContentPartPr/>
                <p14:nvPr/>
              </p14:nvContentPartPr>
              <p14:xfrm>
                <a:off x="6404021" y="1999592"/>
                <a:ext cx="338760" cy="6559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69D5FF7-AC46-4BE1-9AF3-CF25A53F8E9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395381" y="1990592"/>
                  <a:ext cx="356400" cy="67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605CCCA8-01D0-45A1-93EF-9B69A3B40DBC}"/>
                    </a:ext>
                  </a:extLst>
                </p14:cNvPr>
                <p14:cNvContentPartPr/>
                <p14:nvPr/>
              </p14:nvContentPartPr>
              <p14:xfrm>
                <a:off x="6468101" y="2381552"/>
                <a:ext cx="209160" cy="374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605CCCA8-01D0-45A1-93EF-9B69A3B40DB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459461" y="2372552"/>
                  <a:ext cx="2268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A550AE5-4D7D-40AB-B42E-071FA414A102}"/>
                    </a:ext>
                  </a:extLst>
                </p14:cNvPr>
                <p14:cNvContentPartPr/>
                <p14:nvPr/>
              </p14:nvContentPartPr>
              <p14:xfrm>
                <a:off x="6810461" y="2339792"/>
                <a:ext cx="122400" cy="280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A550AE5-4D7D-40AB-B42E-071FA414A10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801821" y="2331152"/>
                  <a:ext cx="14004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72CA7E9-3263-412B-8171-58494FD01202}"/>
                    </a:ext>
                  </a:extLst>
                </p14:cNvPr>
                <p14:cNvContentPartPr/>
                <p14:nvPr/>
              </p14:nvContentPartPr>
              <p14:xfrm>
                <a:off x="6805421" y="2440592"/>
                <a:ext cx="145800" cy="235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72CA7E9-3263-412B-8171-58494FD0120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796781" y="2431592"/>
                  <a:ext cx="1634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93001E5-1D5C-4EAA-BF9E-05884C25F90D}"/>
                    </a:ext>
                  </a:extLst>
                </p14:cNvPr>
                <p14:cNvContentPartPr/>
                <p14:nvPr/>
              </p14:nvContentPartPr>
              <p14:xfrm>
                <a:off x="7166501" y="2124872"/>
                <a:ext cx="193320" cy="360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93001E5-1D5C-4EAA-BF9E-05884C25F90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157861" y="2115872"/>
                  <a:ext cx="21096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C8134CF9-0D2E-4AED-AFFC-23693CB2DBCC}"/>
                    </a:ext>
                  </a:extLst>
                </p14:cNvPr>
                <p14:cNvContentPartPr/>
                <p14:nvPr/>
              </p14:nvContentPartPr>
              <p14:xfrm>
                <a:off x="7303661" y="2257352"/>
                <a:ext cx="71640" cy="452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C8134CF9-0D2E-4AED-AFFC-23693CB2DBC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295021" y="2248712"/>
                  <a:ext cx="89280" cy="469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0E22771-023C-4302-AAA2-11DF9A88EF41}"/>
                  </a:ext>
                </a:extLst>
              </p14:cNvPr>
              <p14:cNvContentPartPr/>
              <p14:nvPr/>
            </p14:nvContentPartPr>
            <p14:xfrm>
              <a:off x="6201341" y="2889872"/>
              <a:ext cx="1284480" cy="1702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0E22771-023C-4302-AAA2-11DF9A88EF4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192701" y="2880872"/>
                <a:ext cx="1302120" cy="18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4AF43026-D1F9-4D06-9591-F7ADD13C66CC}"/>
              </a:ext>
            </a:extLst>
          </p:cNvPr>
          <p:cNvGrpSpPr/>
          <p:nvPr/>
        </p:nvGrpSpPr>
        <p:grpSpPr>
          <a:xfrm>
            <a:off x="8098541" y="2196152"/>
            <a:ext cx="2684880" cy="1520640"/>
            <a:chOff x="8098541" y="2196152"/>
            <a:chExt cx="2684880" cy="152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77776B4-D033-43DB-9C7F-CFD6C4800577}"/>
                    </a:ext>
                  </a:extLst>
                </p14:cNvPr>
                <p14:cNvContentPartPr/>
                <p14:nvPr/>
              </p14:nvContentPartPr>
              <p14:xfrm>
                <a:off x="8162981" y="3192272"/>
                <a:ext cx="221040" cy="3013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77776B4-D033-43DB-9C7F-CFD6C480057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154341" y="3183632"/>
                  <a:ext cx="23868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07DAF42B-4F19-4FC2-A15C-4B491E15489F}"/>
                    </a:ext>
                  </a:extLst>
                </p14:cNvPr>
                <p14:cNvContentPartPr/>
                <p14:nvPr/>
              </p14:nvContentPartPr>
              <p14:xfrm>
                <a:off x="8358461" y="3210632"/>
                <a:ext cx="14760" cy="506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07DAF42B-4F19-4FC2-A15C-4B491E15489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349821" y="3201632"/>
                  <a:ext cx="32400" cy="52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A07E687-16E4-406E-9CC3-35C99D248DD9}"/>
                    </a:ext>
                  </a:extLst>
                </p14:cNvPr>
                <p14:cNvContentPartPr/>
                <p14:nvPr/>
              </p14:nvContentPartPr>
              <p14:xfrm>
                <a:off x="8613341" y="3254552"/>
                <a:ext cx="221040" cy="452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A07E687-16E4-406E-9CC3-35C99D248DD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604701" y="3245912"/>
                  <a:ext cx="238680" cy="4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DEC9B5B-2E6F-417D-AA7E-A0E0930B7826}"/>
                    </a:ext>
                  </a:extLst>
                </p14:cNvPr>
                <p14:cNvContentPartPr/>
                <p14:nvPr/>
              </p14:nvContentPartPr>
              <p14:xfrm>
                <a:off x="8178461" y="2196152"/>
                <a:ext cx="383040" cy="5443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DEC9B5B-2E6F-417D-AA7E-A0E0930B782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169461" y="2187512"/>
                  <a:ext cx="400680" cy="56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4B1EE0B-3807-4B78-8779-C6AA4BBA63DC}"/>
                    </a:ext>
                  </a:extLst>
                </p14:cNvPr>
                <p14:cNvContentPartPr/>
                <p14:nvPr/>
              </p14:nvContentPartPr>
              <p14:xfrm>
                <a:off x="8752301" y="2229632"/>
                <a:ext cx="61920" cy="5245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4B1EE0B-3807-4B78-8779-C6AA4BBA63D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743661" y="2220992"/>
                  <a:ext cx="79560" cy="54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BF441E4-2B48-4EB3-9C4B-773A9B905894}"/>
                    </a:ext>
                  </a:extLst>
                </p14:cNvPr>
                <p14:cNvContentPartPr/>
                <p14:nvPr/>
              </p14:nvContentPartPr>
              <p14:xfrm>
                <a:off x="8098541" y="2899232"/>
                <a:ext cx="978840" cy="118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BF441E4-2B48-4EB3-9C4B-773A9B90589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89901" y="2890232"/>
                  <a:ext cx="9964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CA2BB9F-22E9-4C45-9A72-3FA1F334DF2E}"/>
                    </a:ext>
                  </a:extLst>
                </p14:cNvPr>
                <p14:cNvContentPartPr/>
                <p14:nvPr/>
              </p14:nvContentPartPr>
              <p14:xfrm>
                <a:off x="9282581" y="2823632"/>
                <a:ext cx="150120" cy="111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CA2BB9F-22E9-4C45-9A72-3FA1F334DF2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273941" y="2814992"/>
                  <a:ext cx="1677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2C403C5-2775-4A50-938B-AF835864C0F3}"/>
                    </a:ext>
                  </a:extLst>
                </p14:cNvPr>
                <p14:cNvContentPartPr/>
                <p14:nvPr/>
              </p14:nvContentPartPr>
              <p14:xfrm>
                <a:off x="9269261" y="2576312"/>
                <a:ext cx="235440" cy="48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2C403C5-2775-4A50-938B-AF835864C0F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260261" y="2567672"/>
                  <a:ext cx="2530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2FA8F29-BBF7-4A6D-9B8E-E49EFE95AD96}"/>
                    </a:ext>
                  </a:extLst>
                </p14:cNvPr>
                <p14:cNvContentPartPr/>
                <p14:nvPr/>
              </p14:nvContentPartPr>
              <p14:xfrm>
                <a:off x="10019861" y="2352392"/>
                <a:ext cx="305280" cy="4633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2FA8F29-BBF7-4A6D-9B8E-E49EFE95AD9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011221" y="2343752"/>
                  <a:ext cx="322920" cy="48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2E1B0EE-19C0-4F27-ACB4-40BF07684F3C}"/>
                    </a:ext>
                  </a:extLst>
                </p14:cNvPr>
                <p14:cNvContentPartPr/>
                <p14:nvPr/>
              </p14:nvContentPartPr>
              <p14:xfrm>
                <a:off x="9589661" y="2970512"/>
                <a:ext cx="1193760" cy="1249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2E1B0EE-19C0-4F27-ACB4-40BF07684F3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581021" y="2961512"/>
                  <a:ext cx="1211400" cy="14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93A1FE52-5D09-43A2-B41B-67453DD2417C}"/>
                  </a:ext>
                </a:extLst>
              </p14:cNvPr>
              <p14:cNvContentPartPr/>
              <p14:nvPr/>
            </p14:nvContentPartPr>
            <p14:xfrm>
              <a:off x="9658781" y="3131072"/>
              <a:ext cx="955800" cy="7218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93A1FE52-5D09-43A2-B41B-67453DD2417C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9650141" y="3122432"/>
                <a:ext cx="973440" cy="73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5B98CF29-F2D9-4E8B-9622-8DE243C7D22D}"/>
              </a:ext>
            </a:extLst>
          </p:cNvPr>
          <p:cNvGrpSpPr/>
          <p:nvPr/>
        </p:nvGrpSpPr>
        <p:grpSpPr>
          <a:xfrm>
            <a:off x="3057821" y="1264112"/>
            <a:ext cx="2076480" cy="1077480"/>
            <a:chOff x="3057821" y="1264112"/>
            <a:chExt cx="2076480" cy="107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F0EE9E2-1E56-45EB-85ED-25E2F7C0D953}"/>
                    </a:ext>
                  </a:extLst>
                </p14:cNvPr>
                <p14:cNvContentPartPr/>
                <p14:nvPr/>
              </p14:nvContentPartPr>
              <p14:xfrm>
                <a:off x="3534101" y="1965032"/>
                <a:ext cx="1267560" cy="318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F0EE9E2-1E56-45EB-85ED-25E2F7C0D95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525461" y="1956032"/>
                  <a:ext cx="128520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EC672C0-C054-4248-914E-3761F4A089A3}"/>
                    </a:ext>
                  </a:extLst>
                </p14:cNvPr>
                <p14:cNvContentPartPr/>
                <p14:nvPr/>
              </p14:nvContentPartPr>
              <p14:xfrm>
                <a:off x="3490901" y="2004632"/>
                <a:ext cx="204840" cy="3369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EC672C0-C054-4248-914E-3761F4A089A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481901" y="1995632"/>
                  <a:ext cx="22248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CB734DF-AD7B-403C-868C-566824C2F4C9}"/>
                    </a:ext>
                  </a:extLst>
                </p14:cNvPr>
                <p14:cNvContentPartPr/>
                <p14:nvPr/>
              </p14:nvContentPartPr>
              <p14:xfrm>
                <a:off x="3970421" y="1766672"/>
                <a:ext cx="145440" cy="4500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CB734DF-AD7B-403C-868C-566824C2F4C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961421" y="1758032"/>
                  <a:ext cx="1630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5E60ED7-F5C5-4CB9-B49B-BF23DF0A17B7}"/>
                    </a:ext>
                  </a:extLst>
                </p14:cNvPr>
                <p14:cNvContentPartPr/>
                <p14:nvPr/>
              </p14:nvContentPartPr>
              <p14:xfrm>
                <a:off x="4063301" y="1639232"/>
                <a:ext cx="30600" cy="399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5E60ED7-F5C5-4CB9-B49B-BF23DF0A17B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054301" y="1630232"/>
                  <a:ext cx="482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8365E0E-453C-43BD-8303-EA32DBE43EBA}"/>
                    </a:ext>
                  </a:extLst>
                </p14:cNvPr>
                <p14:cNvContentPartPr/>
                <p14:nvPr/>
              </p14:nvContentPartPr>
              <p14:xfrm>
                <a:off x="4029461" y="1855592"/>
                <a:ext cx="34200" cy="406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8365E0E-453C-43BD-8303-EA32DBE43EB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020461" y="1846592"/>
                  <a:ext cx="5184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59E5B7E-C56B-4D68-A2C0-842EB1D49668}"/>
                    </a:ext>
                  </a:extLst>
                </p14:cNvPr>
                <p14:cNvContentPartPr/>
                <p14:nvPr/>
              </p14:nvContentPartPr>
              <p14:xfrm>
                <a:off x="4291541" y="1635272"/>
                <a:ext cx="141480" cy="2156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59E5B7E-C56B-4D68-A2C0-842EB1D49668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282541" y="1626272"/>
                  <a:ext cx="1591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327005A-BD1E-4AD9-9CA6-1C4DD28E6613}"/>
                    </a:ext>
                  </a:extLst>
                </p14:cNvPr>
                <p14:cNvContentPartPr/>
                <p14:nvPr/>
              </p14:nvContentPartPr>
              <p14:xfrm>
                <a:off x="3057821" y="1264112"/>
                <a:ext cx="1981440" cy="9140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327005A-BD1E-4AD9-9CA6-1C4DD28E661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049181" y="1255112"/>
                  <a:ext cx="1999080" cy="9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BDFEB6E-C216-4268-954F-49942B9DA257}"/>
                    </a:ext>
                  </a:extLst>
                </p14:cNvPr>
                <p14:cNvContentPartPr/>
                <p14:nvPr/>
              </p14:nvContentPartPr>
              <p14:xfrm>
                <a:off x="5001101" y="1453112"/>
                <a:ext cx="133200" cy="2134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BDFEB6E-C216-4268-954F-49942B9DA25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992461" y="1444112"/>
                  <a:ext cx="15084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CCED769-4E97-485A-BF55-AC2BD0086B0B}"/>
                    </a:ext>
                  </a:extLst>
                </p14:cNvPr>
                <p14:cNvContentPartPr/>
                <p14:nvPr/>
              </p14:nvContentPartPr>
              <p14:xfrm>
                <a:off x="3147461" y="1442312"/>
                <a:ext cx="87480" cy="2682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CCED769-4E97-485A-BF55-AC2BD0086B0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138461" y="1433312"/>
                  <a:ext cx="1051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E0A2108-9EAF-4E56-B685-19FC34189F4E}"/>
                    </a:ext>
                  </a:extLst>
                </p14:cNvPr>
                <p14:cNvContentPartPr/>
                <p14:nvPr/>
              </p14:nvContentPartPr>
              <p14:xfrm>
                <a:off x="3092741" y="1489472"/>
                <a:ext cx="165240" cy="1494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E0A2108-9EAF-4E56-B685-19FC34189F4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083741" y="1480832"/>
                  <a:ext cx="1828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F1292E35-FFC6-4003-BF16-9A8CB14AC590}"/>
                    </a:ext>
                  </a:extLst>
                </p14:cNvPr>
                <p14:cNvContentPartPr/>
                <p14:nvPr/>
              </p14:nvContentPartPr>
              <p14:xfrm>
                <a:off x="3342941" y="1271672"/>
                <a:ext cx="141120" cy="2743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F1292E35-FFC6-4003-BF16-9A8CB14AC59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333941" y="1262672"/>
                  <a:ext cx="158760" cy="29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E46D8FB-0990-4EE6-8DA3-236A718F038D}"/>
              </a:ext>
            </a:extLst>
          </p:cNvPr>
          <p:cNvGrpSpPr/>
          <p:nvPr/>
        </p:nvGrpSpPr>
        <p:grpSpPr>
          <a:xfrm>
            <a:off x="3084821" y="3713552"/>
            <a:ext cx="1872720" cy="1168200"/>
            <a:chOff x="3084821" y="3713552"/>
            <a:chExt cx="1872720" cy="1168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35692B8-DA50-42F2-8C90-6D08A08FF8DB}"/>
                    </a:ext>
                  </a:extLst>
                </p14:cNvPr>
                <p14:cNvContentPartPr/>
                <p14:nvPr/>
              </p14:nvContentPartPr>
              <p14:xfrm>
                <a:off x="3344021" y="3848552"/>
                <a:ext cx="1274400" cy="3078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35692B8-DA50-42F2-8C90-6D08A08FF8D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335381" y="3839552"/>
                  <a:ext cx="12920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8C035E2-2BB2-492B-AD7B-2FB379DC225C}"/>
                    </a:ext>
                  </a:extLst>
                </p14:cNvPr>
                <p14:cNvContentPartPr/>
                <p14:nvPr/>
              </p14:nvContentPartPr>
              <p14:xfrm>
                <a:off x="4547141" y="3731552"/>
                <a:ext cx="171000" cy="2556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8C035E2-2BB2-492B-AD7B-2FB379DC225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538501" y="3722912"/>
                  <a:ext cx="1886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5B7F90A0-F096-4D49-9435-5BE9D6F9081D}"/>
                    </a:ext>
                  </a:extLst>
                </p14:cNvPr>
                <p14:cNvContentPartPr/>
                <p14:nvPr/>
              </p14:nvContentPartPr>
              <p14:xfrm>
                <a:off x="3668741" y="3789512"/>
                <a:ext cx="93960" cy="2084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5B7F90A0-F096-4D49-9435-5BE9D6F9081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660101" y="3780512"/>
                  <a:ext cx="1116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B6D3679-4174-4FF6-BD34-D4818B2A29E5}"/>
                    </a:ext>
                  </a:extLst>
                </p14:cNvPr>
                <p14:cNvContentPartPr/>
                <p14:nvPr/>
              </p14:nvContentPartPr>
              <p14:xfrm>
                <a:off x="3643181" y="3840272"/>
                <a:ext cx="130680" cy="1281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B6D3679-4174-4FF6-BD34-D4818B2A29E5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634181" y="3831272"/>
                  <a:ext cx="1483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34DE8DE-27C4-4A12-BD92-83E53F0EEF15}"/>
                    </a:ext>
                  </a:extLst>
                </p14:cNvPr>
                <p14:cNvContentPartPr/>
                <p14:nvPr/>
              </p14:nvContentPartPr>
              <p14:xfrm>
                <a:off x="3943421" y="3713552"/>
                <a:ext cx="180000" cy="2422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34DE8DE-27C4-4A12-BD92-83E53F0EEF1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934421" y="3704912"/>
                  <a:ext cx="19764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6FC943F-2F3D-4ACC-9E09-518B0EE493CB}"/>
                    </a:ext>
                  </a:extLst>
                </p14:cNvPr>
                <p14:cNvContentPartPr/>
                <p14:nvPr/>
              </p14:nvContentPartPr>
              <p14:xfrm>
                <a:off x="3084821" y="3763232"/>
                <a:ext cx="1872720" cy="8535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6FC943F-2F3D-4ACC-9E09-518B0EE493CB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076181" y="3754592"/>
                  <a:ext cx="1890360" cy="87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6E55276-FA2D-4343-9880-F58566853936}"/>
                    </a:ext>
                  </a:extLst>
                </p14:cNvPr>
                <p14:cNvContentPartPr/>
                <p14:nvPr/>
              </p14:nvContentPartPr>
              <p14:xfrm>
                <a:off x="3673061" y="4710752"/>
                <a:ext cx="140760" cy="417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6E55276-FA2D-4343-9880-F5856685393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664061" y="4702112"/>
                  <a:ext cx="15840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0548E65-A5F9-4314-AF6D-E34B63A357A5}"/>
                    </a:ext>
                  </a:extLst>
                </p14:cNvPr>
                <p14:cNvContentPartPr/>
                <p14:nvPr/>
              </p14:nvContentPartPr>
              <p14:xfrm>
                <a:off x="3763781" y="4573592"/>
                <a:ext cx="28800" cy="356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0548E65-A5F9-4314-AF6D-E34B63A357A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755141" y="4564952"/>
                  <a:ext cx="464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C100D9B-E346-4315-B0C1-18C54886067B}"/>
                    </a:ext>
                  </a:extLst>
                </p14:cNvPr>
                <p14:cNvContentPartPr/>
                <p14:nvPr/>
              </p14:nvContentPartPr>
              <p14:xfrm>
                <a:off x="3746861" y="4766192"/>
                <a:ext cx="23760" cy="363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C100D9B-E346-4315-B0C1-18C54886067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737861" y="4757552"/>
                  <a:ext cx="4140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8810A5D-DE16-4490-BE05-27A60F9782A4}"/>
                    </a:ext>
                  </a:extLst>
                </p14:cNvPr>
                <p14:cNvContentPartPr/>
                <p14:nvPr/>
              </p14:nvContentPartPr>
              <p14:xfrm>
                <a:off x="3974021" y="4655312"/>
                <a:ext cx="151920" cy="2264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8810A5D-DE16-4490-BE05-27A60F9782A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965021" y="4646312"/>
                  <a:ext cx="169560" cy="24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C7F2D56-C9B7-42DF-957B-F167E08C9965}"/>
              </a:ext>
            </a:extLst>
          </p:cNvPr>
          <p:cNvGrpSpPr/>
          <p:nvPr/>
        </p:nvGrpSpPr>
        <p:grpSpPr>
          <a:xfrm>
            <a:off x="3012821" y="3266792"/>
            <a:ext cx="157680" cy="352440"/>
            <a:chOff x="3012821" y="3266792"/>
            <a:chExt cx="157680" cy="35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481DA02-FB0D-4503-A96D-A1EE96614701}"/>
                    </a:ext>
                  </a:extLst>
                </p14:cNvPr>
                <p14:cNvContentPartPr/>
                <p14:nvPr/>
              </p14:nvContentPartPr>
              <p14:xfrm>
                <a:off x="3012821" y="3266792"/>
                <a:ext cx="97560" cy="2833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481DA02-FB0D-4503-A96D-A1EE96614701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004181" y="3257792"/>
                  <a:ext cx="11520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C95978B-7706-4961-BB89-F2C5FAE9F8C4}"/>
                    </a:ext>
                  </a:extLst>
                </p14:cNvPr>
                <p14:cNvContentPartPr/>
                <p14:nvPr/>
              </p14:nvContentPartPr>
              <p14:xfrm>
                <a:off x="3116501" y="3335552"/>
                <a:ext cx="54000" cy="2836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C95978B-7706-4961-BB89-F2C5FAE9F8C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107861" y="3326552"/>
                  <a:ext cx="71640" cy="30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B80E4D7-EC88-4806-93FB-9CDA983EED77}"/>
              </a:ext>
            </a:extLst>
          </p:cNvPr>
          <p:cNvGrpSpPr/>
          <p:nvPr/>
        </p:nvGrpSpPr>
        <p:grpSpPr>
          <a:xfrm>
            <a:off x="8954261" y="1620152"/>
            <a:ext cx="994320" cy="618480"/>
            <a:chOff x="8954261" y="1620152"/>
            <a:chExt cx="994320" cy="61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9EF05AA8-1532-4DD7-AC47-6CAE82F26681}"/>
                    </a:ext>
                  </a:extLst>
                </p14:cNvPr>
                <p14:cNvContentPartPr/>
                <p14:nvPr/>
              </p14:nvContentPartPr>
              <p14:xfrm>
                <a:off x="8954261" y="1979072"/>
                <a:ext cx="863640" cy="22176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9EF05AA8-1532-4DD7-AC47-6CAE82F26681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945261" y="1970072"/>
                  <a:ext cx="88128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4433375-FD25-4760-ABCC-4ECB18B91803}"/>
                    </a:ext>
                  </a:extLst>
                </p14:cNvPr>
                <p14:cNvContentPartPr/>
                <p14:nvPr/>
              </p14:nvContentPartPr>
              <p14:xfrm>
                <a:off x="9778301" y="2005352"/>
                <a:ext cx="170280" cy="2332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4433375-FD25-4760-ABCC-4ECB18B91803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769661" y="1996352"/>
                  <a:ext cx="18792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218896F8-7C26-433C-8918-2BD9D17D32AA}"/>
                    </a:ext>
                  </a:extLst>
                </p14:cNvPr>
                <p14:cNvContentPartPr/>
                <p14:nvPr/>
              </p14:nvContentPartPr>
              <p14:xfrm>
                <a:off x="9167381" y="1703312"/>
                <a:ext cx="189720" cy="5400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218896F8-7C26-433C-8918-2BD9D17D32A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158741" y="1694312"/>
                  <a:ext cx="20736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A56BC328-E00A-412F-9412-21DAB1A2FAAD}"/>
                    </a:ext>
                  </a:extLst>
                </p14:cNvPr>
                <p14:cNvContentPartPr/>
                <p14:nvPr/>
              </p14:nvContentPartPr>
              <p14:xfrm>
                <a:off x="9258101" y="1620152"/>
                <a:ext cx="37440" cy="187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A56BC328-E00A-412F-9412-21DAB1A2FAA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249461" y="1611512"/>
                  <a:ext cx="5508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6D3431CA-A84B-49FA-8916-F2B3D92CAE36}"/>
                    </a:ext>
                  </a:extLst>
                </p14:cNvPr>
                <p14:cNvContentPartPr/>
                <p14:nvPr/>
              </p14:nvContentPartPr>
              <p14:xfrm>
                <a:off x="9232541" y="1861352"/>
                <a:ext cx="34920" cy="331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6D3431CA-A84B-49FA-8916-F2B3D92CAE3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223541" y="1852352"/>
                  <a:ext cx="525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AF6D0BFD-1628-4068-82B9-DCB8BF2B9C2F}"/>
                    </a:ext>
                  </a:extLst>
                </p14:cNvPr>
                <p14:cNvContentPartPr/>
                <p14:nvPr/>
              </p14:nvContentPartPr>
              <p14:xfrm>
                <a:off x="9504341" y="1624112"/>
                <a:ext cx="204480" cy="3297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AF6D0BFD-1628-4068-82B9-DCB8BF2B9C2F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495701" y="1615472"/>
                  <a:ext cx="22212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DEFD0FB-4837-4A4D-8333-D69B841E3968}"/>
                    </a:ext>
                  </a:extLst>
                </p14:cNvPr>
                <p14:cNvContentPartPr/>
                <p14:nvPr/>
              </p14:nvContentPartPr>
              <p14:xfrm>
                <a:off x="9525581" y="1785032"/>
                <a:ext cx="201600" cy="223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DEFD0FB-4837-4A4D-8333-D69B841E396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516581" y="1776392"/>
                  <a:ext cx="21924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63958A4-05B8-4E34-B119-381CA2762D4D}"/>
              </a:ext>
            </a:extLst>
          </p:cNvPr>
          <p:cNvGrpSpPr/>
          <p:nvPr/>
        </p:nvGrpSpPr>
        <p:grpSpPr>
          <a:xfrm>
            <a:off x="8655101" y="3839912"/>
            <a:ext cx="1158480" cy="832320"/>
            <a:chOff x="8655101" y="3839912"/>
            <a:chExt cx="1158480" cy="83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B11406F-5ECA-4BDA-90B6-FBBB0CBC5CA8}"/>
                    </a:ext>
                  </a:extLst>
                </p14:cNvPr>
                <p14:cNvContentPartPr/>
                <p14:nvPr/>
              </p14:nvContentPartPr>
              <p14:xfrm>
                <a:off x="8655101" y="3839912"/>
                <a:ext cx="983160" cy="40464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B11406F-5ECA-4BDA-90B6-FBBB0CBC5CA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646101" y="3830912"/>
                  <a:ext cx="1000800" cy="42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02F32587-5D26-4F11-B51A-AD045053D0D3}"/>
                    </a:ext>
                  </a:extLst>
                </p14:cNvPr>
                <p14:cNvContentPartPr/>
                <p14:nvPr/>
              </p14:nvContentPartPr>
              <p14:xfrm>
                <a:off x="9546821" y="3953312"/>
                <a:ext cx="266760" cy="21132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02F32587-5D26-4F11-B51A-AD045053D0D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538181" y="3944672"/>
                  <a:ext cx="28440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098B7E19-9374-4A37-BA8C-CF1578FF25D3}"/>
                    </a:ext>
                  </a:extLst>
                </p14:cNvPr>
                <p14:cNvContentPartPr/>
                <p14:nvPr/>
              </p14:nvContentPartPr>
              <p14:xfrm>
                <a:off x="8896661" y="4471712"/>
                <a:ext cx="176040" cy="7452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098B7E19-9374-4A37-BA8C-CF1578FF25D3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888021" y="4463072"/>
                  <a:ext cx="1936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1545619A-36C2-443B-B50B-40D9F80B2154}"/>
                    </a:ext>
                  </a:extLst>
                </p14:cNvPr>
                <p14:cNvContentPartPr/>
                <p14:nvPr/>
              </p14:nvContentPartPr>
              <p14:xfrm>
                <a:off x="9014021" y="4328432"/>
                <a:ext cx="3960" cy="129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1545619A-36C2-443B-B50B-40D9F80B215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005381" y="4319432"/>
                  <a:ext cx="216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1FAB7AB-8DE6-424A-85D7-F60A9F9FD9DC}"/>
                    </a:ext>
                  </a:extLst>
                </p14:cNvPr>
                <p14:cNvContentPartPr/>
                <p14:nvPr/>
              </p14:nvContentPartPr>
              <p14:xfrm>
                <a:off x="9006101" y="4665392"/>
                <a:ext cx="2880" cy="39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1FAB7AB-8DE6-424A-85D7-F60A9F9FD9D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997101" y="4656752"/>
                  <a:ext cx="20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DBAA144-30AB-4EE5-8E1E-72F30061A074}"/>
                    </a:ext>
                  </a:extLst>
                </p14:cNvPr>
                <p14:cNvContentPartPr/>
                <p14:nvPr/>
              </p14:nvContentPartPr>
              <p14:xfrm>
                <a:off x="9223541" y="4366952"/>
                <a:ext cx="161280" cy="3052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DBAA144-30AB-4EE5-8E1E-72F30061A074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214541" y="4358312"/>
                  <a:ext cx="17892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A184FA6D-CE72-4C0E-94E9-E5EB8925681C}"/>
                    </a:ext>
                  </a:extLst>
                </p14:cNvPr>
                <p14:cNvContentPartPr/>
                <p14:nvPr/>
              </p14:nvContentPartPr>
              <p14:xfrm>
                <a:off x="9248021" y="4508792"/>
                <a:ext cx="154440" cy="316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A184FA6D-CE72-4C0E-94E9-E5EB8925681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239381" y="4500152"/>
                  <a:ext cx="17208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EE2F84A-97E9-4B74-A39E-C7B1AA66080E}"/>
              </a:ext>
            </a:extLst>
          </p:cNvPr>
          <p:cNvGrpSpPr/>
          <p:nvPr/>
        </p:nvGrpSpPr>
        <p:grpSpPr>
          <a:xfrm>
            <a:off x="10143341" y="3304952"/>
            <a:ext cx="259560" cy="328680"/>
            <a:chOff x="10143341" y="3304952"/>
            <a:chExt cx="259560" cy="32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0FDD1A0F-ABCB-46B0-8931-3D1099FB5D97}"/>
                    </a:ext>
                  </a:extLst>
                </p14:cNvPr>
                <p14:cNvContentPartPr/>
                <p14:nvPr/>
              </p14:nvContentPartPr>
              <p14:xfrm>
                <a:off x="10143341" y="3304952"/>
                <a:ext cx="219960" cy="32868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0FDD1A0F-ABCB-46B0-8931-3D1099FB5D9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134341" y="3295952"/>
                  <a:ext cx="23760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BF5DA86C-6C4E-4B79-8BFE-5E86DE8D39A2}"/>
                    </a:ext>
                  </a:extLst>
                </p14:cNvPr>
                <p14:cNvContentPartPr/>
                <p14:nvPr/>
              </p14:nvContentPartPr>
              <p14:xfrm>
                <a:off x="10171781" y="3454712"/>
                <a:ext cx="231120" cy="1116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BF5DA86C-6C4E-4B79-8BFE-5E86DE8D39A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162781" y="3446072"/>
                  <a:ext cx="248760" cy="28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2810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0823" y="0"/>
            <a:ext cx="10515600" cy="470898"/>
          </a:xfrm>
        </p:spPr>
        <p:txBody>
          <a:bodyPr>
            <a:normAutofit fontScale="90000"/>
          </a:bodyPr>
          <a:lstStyle/>
          <a:p>
            <a:r>
              <a:rPr lang="en-CA" b="1" u="sng" dirty="0"/>
              <a:t>Les rapports – 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90887" y="539015"/>
                <a:ext cx="11251933" cy="63189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CA" dirty="0"/>
                  <a:t>Les objectifs: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CA" dirty="0"/>
                  <a:t>Comprendre ce que c’est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fr-CA" dirty="0"/>
                  <a:t>Un rapport à </a:t>
                </a:r>
                <a:r>
                  <a:rPr lang="fr-CA" b="1" dirty="0"/>
                  <a:t>deux termes – </a:t>
                </a:r>
                <a:r>
                  <a:rPr lang="fr-CA" dirty="0"/>
                  <a:t>Compare deux quantités mesurées </a:t>
                </a:r>
                <a:r>
                  <a:rPr lang="fr-CA" b="1" dirty="0"/>
                  <a:t>avec les mêmes unités </a:t>
                </a:r>
                <a:r>
                  <a:rPr lang="fr-CA" dirty="0"/>
                  <a:t>(</a:t>
                </a:r>
                <a:r>
                  <a:rPr lang="fr-CA" i="1" dirty="0" err="1"/>
                  <a:t>a:b</a:t>
                </a:r>
                <a:r>
                  <a:rPr lang="fr-CA" i="1" dirty="0"/>
                  <a:t> ou a à b</a:t>
                </a:r>
                <a:r>
                  <a:rPr lang="fr-CA" dirty="0"/>
                  <a:t>)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endParaRPr lang="fr-CA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fr-CA" dirty="0"/>
                  <a:t>Un rapport à  </a:t>
                </a:r>
                <a:r>
                  <a:rPr lang="fr-CA" b="1" dirty="0"/>
                  <a:t>trois termes - </a:t>
                </a:r>
                <a:r>
                  <a:rPr lang="fr-CA" dirty="0"/>
                  <a:t>Compare </a:t>
                </a:r>
                <a:r>
                  <a:rPr lang="fr-CA" b="1" dirty="0"/>
                  <a:t>trois quantités </a:t>
                </a:r>
                <a:r>
                  <a:rPr lang="fr-CA" dirty="0"/>
                  <a:t>mesurées (</a:t>
                </a:r>
                <a:r>
                  <a:rPr lang="fr-CA" i="1" dirty="0" err="1"/>
                  <a:t>a:b:c</a:t>
                </a:r>
                <a:r>
                  <a:rPr lang="fr-CA" i="1" dirty="0"/>
                  <a:t> </a:t>
                </a:r>
                <a:r>
                  <a:rPr lang="fr-CA" b="1" i="1" dirty="0"/>
                  <a:t>ou </a:t>
                </a:r>
                <a:r>
                  <a:rPr lang="fr-CA" i="1" dirty="0"/>
                  <a:t>a</a:t>
                </a:r>
                <a:r>
                  <a:rPr lang="fr-CA" dirty="0"/>
                  <a:t> à </a:t>
                </a:r>
                <a:r>
                  <a:rPr lang="fr-CA" i="1" dirty="0"/>
                  <a:t>b </a:t>
                </a:r>
                <a:r>
                  <a:rPr lang="fr-CA" dirty="0"/>
                  <a:t>à c)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endParaRPr lang="fr-CA" b="1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fr-CA" dirty="0"/>
                  <a:t>Un rapport </a:t>
                </a:r>
                <a:r>
                  <a:rPr lang="fr-CA" b="1" dirty="0"/>
                  <a:t>partie- à-partie – </a:t>
                </a:r>
                <a:r>
                  <a:rPr lang="fr-CA" dirty="0"/>
                  <a:t>Compare </a:t>
                </a:r>
                <a:r>
                  <a:rPr lang="fr-CA" b="1" dirty="0"/>
                  <a:t>différentes parties </a:t>
                </a:r>
                <a:r>
                  <a:rPr lang="fr-CA" dirty="0"/>
                  <a:t>d’un groupe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endParaRPr lang="fr-CA" b="1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fr-CA" dirty="0"/>
                  <a:t>Un rapport </a:t>
                </a:r>
                <a:r>
                  <a:rPr lang="fr-CA" b="1" dirty="0"/>
                  <a:t>partie- </a:t>
                </a:r>
                <a:r>
                  <a:rPr lang="fr-CA" b="1" dirty="0" err="1"/>
                  <a:t>à-tout</a:t>
                </a:r>
                <a:r>
                  <a:rPr lang="fr-CA" b="1" dirty="0"/>
                  <a:t> – </a:t>
                </a:r>
                <a:r>
                  <a:rPr lang="fr-CA" dirty="0"/>
                  <a:t>Compare une partie d’un groupe </a:t>
                </a:r>
                <a:r>
                  <a:rPr lang="fr-CA" b="1" dirty="0"/>
                  <a:t>au tout</a:t>
                </a:r>
              </a:p>
              <a:p>
                <a:pPr lvl="1">
                  <a:buFontTx/>
                  <a:buChar char="-"/>
                </a:pPr>
                <a:endParaRPr lang="fr-CA" b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fr-CA" dirty="0"/>
                  <a:t>Savoir trois façons de représenter les rapports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CA" i="1" u="sng" dirty="0"/>
                  <a:t>a:b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CA" i="1" u="sng" dirty="0"/>
                  <a:t>a à b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fr-CA" dirty="0"/>
                  <a:t> </a:t>
                </a:r>
                <a:r>
                  <a:rPr lang="fr-CA" i="1" dirty="0"/>
                  <a:t>(seulement pour les rapports qui sont </a:t>
                </a:r>
                <a:r>
                  <a:rPr lang="fr-CA" b="1" i="1" dirty="0"/>
                  <a:t>partie- à-tous</a:t>
                </a:r>
                <a:r>
                  <a:rPr lang="fr-CA" i="1" dirty="0"/>
                  <a:t>)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887" y="539015"/>
                <a:ext cx="11251933" cy="6318985"/>
              </a:xfrm>
              <a:blipFill>
                <a:blip r:embed="rId2"/>
                <a:stretch>
                  <a:fillRect l="-1138" t="-1543" r="-271" b="-1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05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158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Les rapports (ratios) – 2.1</vt:lpstr>
      <vt:lpstr>PowerPoint Presentation</vt:lpstr>
      <vt:lpstr>Ex 2</vt:lpstr>
      <vt:lpstr>Ex 3</vt:lpstr>
      <vt:lpstr>Les fractions equivalents</vt:lpstr>
      <vt:lpstr>Les fractions equivalents</vt:lpstr>
      <vt:lpstr>Les rapports – 2.1</vt:lpstr>
    </vt:vector>
  </TitlesOfParts>
  <Company>SD71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Philip-James Nelson</dc:creator>
  <cp:lastModifiedBy>Philip-James Nelson</cp:lastModifiedBy>
  <cp:revision>12</cp:revision>
  <cp:lastPrinted>2020-11-10T17:29:03Z</cp:lastPrinted>
  <dcterms:created xsi:type="dcterms:W3CDTF">2017-11-07T20:02:15Z</dcterms:created>
  <dcterms:modified xsi:type="dcterms:W3CDTF">2020-12-09T07:01:24Z</dcterms:modified>
</cp:coreProperties>
</file>