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0" r:id="rId3"/>
    <p:sldId id="282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1-23T20:48:28.51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">
        <inkml:traceFormat>
          <inkml:channel name="X" type="integer" max="11748" units="cm"/>
          <inkml:channel name="Y" type="integer" max="660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0-11-23T20:48:34.355"/>
    </inkml:context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1043 1975 674 0,'115'-75'361'16,"-117"75"-91"-16,2 2-21 16,6 2-61-16,-6-4-23 15,-2 0-16-15,0-4-11 16,0 2-16-16,-2 2-8 15,3-1-31-15,1-1-12 16,-27 0-18-16,-52 9-4 16,41 1-9-16,-2 7-2 0,6 1-9 15,1 3-4 1,4 0-6-16,3 10-2 0,-7 1-6 16,4 10-4-16,3 8-5 15,-1 4 1-15,4 9-1 16,2 4 1-16,4-4-1 15,-3-5-1-15,15-14-1 16,-3-4 1-16,4-13 2 16,4 0 2-16,0-4 3 15,0-6 0-15,2-5 0 16,0-7 0-16,0 5-2 16,-2-8-1-16,0 0-1 15,0 0-2-15,0 0 1 16,0 0-1-16,0 0 0 15,6 0 0-15,9 0 0 16,6 0 0-16,4 0 0 16,50 4 0-16,-43-4-2 15,-1 0 1-15,-1-2 0 0,5-4-1 16,3 6 2-16,2 0-1 16,4 4 0-16,-10 2 0 15,1-6 0-15,-6 0 0 16,-6 2 0-16,1 3 0 15,-10-1 0-15,-1-4 15 16,-1-2-64-16,-1 0 11 16,-3-5-178-16,-2 3-46 15,1-11 173-15</inkml:trace>
  <inkml:trace contextRef="#ctx0" brushRef="#br0" timeOffset="265.19">837 2314 1293 0,'0'0'538'16,"8"1"-325"-16,3 7-77 15,4-2-18-15,10 0-35 16,4-3-21-16,9-3-17 15,4-1-7-15,2-1-16 16,0-8-5-16,-2 8-5 16,-2 0-5-16,-1 0 9 15,-3-2-53-15,0 3-132 16,-3 1 120-16</inkml:trace>
  <inkml:trace contextRef="#ctx0" brushRef="#br0" timeOffset="575.14">1650 2195 1042 0,'7'-4'491'15,"-1"4"-223"-15,0 0-67 16,-6 0-38-16,0 0-36 15,0 0-5-15,0 0-8 16,0 0-1-16,-4 17-15 16,-2 14-20-16,-32 68-32 15,13-47-12-15,-7 4-19 16,3 7-1-16,2-6-10 16,-3-2 0-16,5-11-15 15,4-1-41-15,7-17-113 16,1 3-26-16,13-14 99 15</inkml:trace>
  <inkml:trace contextRef="#ctx0" brushRef="#br0" timeOffset="810.05">1386 2426 850 0,'-6'-2'480'15,"12"10"-163"-15,1 0-64 16,5 9-48-16,3 2-86 16,2 6-7-16,4 0-22 15,2 5-39-15,-2 3-10 16,2-6-19-16,4 5-5 0,4-11-11 16,-1-3 9-16,5-9-94 15,-3-9-56-15,3-19 84 16</inkml:trace>
  <inkml:trace contextRef="#ctx0" brushRef="#br0" timeOffset="1118.56">2013 1851 1011 0,'-4'-6'485'0,"8"10"-148"16,-4 0-86-16,0-4-30 16,0 0-40-16,0 0-62 15,0 0-10-15,0 24-42 0,8 15-5 16,7 58-6-16,-7-39-19 16,-1 3 0-16,-1-2-2 15,2 8-18-15,3-4-3 16,-3-7-6-16,-2-1-8 15,5-17 3-15,-3-7-1 16,3-4-5-16,3-4-52 16,-3-4 189-16,6 0-115 15</inkml:trace>
  <inkml:trace contextRef="#ctx1" brushRef="#br0">9713 6813 0,'0'0'15,"0"0"-15,0 0 16</inkml:trace>
  <inkml:trace contextRef="#ctx0" brushRef="#br0" timeOffset="10995.84">2782 2315 1185 0,'-4'0'468'16,"12"4"-310"-16,-4-8-2 16,-4 3-42-16,0 1-4 15,0 0-27-15,21-2-14 16,-4 0-17-16,6 0-6 16,50 4-11-16,-52-2-5 15,0 2-9-15,7-2-4 16,-7 0-7-16,12 2-3 15,-8-2-2-15,1 0 0 0,-4-4 1 16,-3 2-34-16,4-2-92 16,-8 4-38-16,-4 0 79 15</inkml:trace>
  <inkml:trace contextRef="#ctx0" brushRef="#br0" timeOffset="11369.61">3040 2187 813 0,'-74'-126'421'0,"74"138"-119"0,-4 3-51 15,-4 0-65-15,4 8-42 16,0 13-45-16,4 3-18 16,-1 9-23-16,1-1-6 15,0 1-13-15,0-4-9 16,5 6-13-16,-3-10-5 15,0-2-6-15,2-3 0 16,0 1-21-16,-2-2-47 0,0-7 455 16,5 0-316-1</inkml:trace>
  <inkml:trace contextRef="#ctx0" brushRef="#br0" timeOffset="11921.79">2686 1820 864 0,'-9'2'456'15,"5"8"-165"-15,-11-3-74 16,-3 10-51-16,9 3-65 16,-8 4-12-16,5 11-24 15,-1 1-6-15,1 14-12 16,1 0-6-16,7 3-8 16,-7 5-5-16,5 1-5 15,-2 0-3-15,4 2-4 16,-1-3-2-16,8-7-4 15,1 5-2-15,10-8-2 16,-3-1-2-16,3-6-1 16,3-3-2-16,6-2 1 15,-2-5-2-15,5 1-1 16,9-5-1-16,-4-4-32 16,3 0-47-16,2-8 117 15,-1-3-53-15</inkml:trace>
  <inkml:trace contextRef="#ctx0" brushRef="#br0" timeOffset="14135.73">5611 2096 995 0,'0'-6'500'0,"0"4"-201"16,-2 2-61-16,2 0-24 15,0 0-78-15,-4 0-24 16,4 0-34-16,-4 11-9 16,-5 16-7-16,-22 55-9 15,12-41-12-15,4 4-7 0,-3-1-12 16,1 12-4 0,-2-8-7-16,0 0-2 15,2-3-2-15,-2-4-1 0,5-3-2 16,-1 0 0-16,1-3-2 15,-1-3 0-15,4 1 0 16,-1-11 0-16,5 3-17 16,-7-7-34-16,10 1-96 15,1-6-35-15,-1-9 99 16</inkml:trace>
  <inkml:trace contextRef="#ctx0" brushRef="#br0" timeOffset="14489.48">5238 2296 1198 0,'0'0'529'15,"4"6"-275"-15,3 6-3 16,-3 3-76-16,8 10-32 15,-3 7-43-15,4 3-14 16,5 3-22-16,1 0-8 16,0 2-14-16,6 2-6 15,-2 2-9-15,2-5-5 16,-2-7-5-16,1-1-3 0,-3-8-2 16,-1 2-1-16,1-2-3 15,-4-6-2-15,8 4-1 16,-4-4-1-16,-4-6 0 15,-6 3 7-15,3-5-80 16,-3-5-60-16,3-2-299 16,7 6 265-16</inkml:trace>
  <inkml:trace contextRef="#ctx0" brushRef="#br0" timeOffset="16273.78">6548 2076 869 0,'-6'-5'429'0,"-2"-3"-146"16,-7 6-21-16,2 2-59 16,-2 4-29-16,-3 9-44 15,-1 3-17-15,6 1-28 16,-4 4-13-16,3 6-13 15,-1 5-5-15,5 10-11 16,1 0-5-16,-1 2-12 16,-1 0-5-16,3 0-8 15,-1-2-2-15,1-3-2 16,4-1-1-16,0-4-1 16,6 5 0-16,2-5-1 15,0-3 0-15,7 3-1 0,1-7-2 16,1-2 0-16,0-4-1 15,7-4-1-15,-3 6-1 16,2-10-1-16,8 1-1 16,1-3-22-16,9-9-42 15,1-6-112-15,6-7-41 16,8-12 121-16</inkml:trace>
  <inkml:trace contextRef="#ctx0" brushRef="#br0" timeOffset="16610.25">6875 2377 1009 0,'-19'-2'467'0,"19"2"-198"16,0 0-66-16,11 0-45 15,-11 0-36-15,0 0-33 16,0 0-4-16,16 2-15 16,7 3-3-16,51 11-12 0,-39-14-9 15,-7-2-14-15,3 0-8 16,1 0-10-16,-7 0-5 15,0 0 6-15,2-10-40 16,-4-3-95-16,-2-1 52 16,-6-1 6-16</inkml:trace>
  <inkml:trace contextRef="#ctx0" brushRef="#br0" timeOffset="16911.5">7112 2247 1247 0,'-92'-85'553'0,"90"93"-289"16,0-2-16-16,2 15-83 15,0 6-36-15,2 5-41 16,-2 12-17-16,2 8-21 15,4 7-7-15,-4 0-14 16,0 8-7-16,4-4-9 16,-3-11-4-16,1 0-3 15,6-14-3-15,-3-7 8 16,3-3-8-16,5-12-94 16,-1-1-63-16,3-11 87 15</inkml:trace>
  <inkml:trace contextRef="#ctx0" brushRef="#br0" timeOffset="17488.84">7437 2132 1148 0,'2'-14'487'0,"-2"7"-274"15,4-5-4-15,-4 1-56 16,2-3-33-16,9 3-45 16,3 0-13-16,3 5-14 15,2 6-7-15,4 0-13 16,2 6-5-16,0 7-1 15,-8-2 0-15,2 9-2 16,-7-5 0-16,-7 12-2 16,5-1 0-16,-2 16-1 15,-7 1 0-15,-1-3-1 16,-5 9-2-16,-9-8-1 16,3 3 0-16,-4-10-1 15,-1-1-2-15,-1 1-1 16,-2-5-1-16,7 7-2 15,-7-9 0-15,10-2-4 0,-3-6 0 16,3-4-3-16,9-7-3 16,-2-3-5-16,6-3-2 15,-4-2 0-15,0 0 2 16,0 0 2-16,5 0 1 16,18 4 2-16,2-4 0 15,54 4 1-15,-41-6 0 16,2-6-2-16,-6-1 2 0,5-5-26 15,-3-1-31-15,-7-10-62 16,-3 0 449-16,-4-3-270 16</inkml:trace>
  <inkml:trace contextRef="#ctx0" brushRef="#br0" timeOffset="17931.75">8005 1975 1143 0,'8'0'474'0,"3"0"-305"15,5 4 16-15,10 7-67 16,1 8-18-16,12 8-29 0,-1 0-16 15,0 11-14-15,-2 6-11 16,-9 0-9-16,2 6-1 16,-22 0 0-16,7 5 4 15,-8-5 15-15,-6-2 5 16,2 0 6-16,-12-5-3 16,4-2-10-16,0-1-5 15,1 0-2-15,-3 0-1 16,-3-7 2-16,-3 3 2 0,-9-11 0 15,10 0-1-15,-1 0-7 16,3-4-4-16,9-2-9 16,-9 2-2-16,-1-8-4 15,6-3-2-15,-9-5-9 16,6 3-23-16,-7-4-74 16,3-4-30-16,3 6-68 15,-5-2 505-15,4 9-244 16</inkml:trace>
  <inkml:trace contextRef="#ctx0" brushRef="#br0" timeOffset="25461.7">3050 2369 656 0,'-4'0'382'16,"2"0"-67"-16,-6 2-112 15,5-2-24-15,-9 4-41 0,4-4-12 16,-1 0-24-16,1 0-17 16,2 0-33-16,5 0-15 15,-1 0-23-15,0-2-3 16,0 2-7-16,-2 0-2 16,2 0-5-16,2 0-6 15,-2 0-19-15,0 0-15 16,0 0-48-16,0 0-42 15,-1 0-105-15,3 0 144 0</inkml:trace>
  <inkml:trace contextRef="#ctx0" brushRef="#br0" timeOffset="30675.61">3528 2019 581 0,'-63'-57'348'0,"49"53"-63"16,5 2-63-16,1-6-14 16,1 4-26-16,5-1-7 15,-8 3-25-15,10 2-11 16,-2-2-31-16,0 2-20 16,0 0-38-16,2 0-18 15,0 0-25-15,0 0-5 0,12 2-1 16,16 9 1-16,51 20 0 15,-43-22 0-15,-5 3-1 16,-2 1 1-16,-8-1-1 16,0 1 1-16,2 6-1 15,-2-2 1-15,-4-1 0 16,-4 3 1-16,-5-4 0 16,-4-1 1-16,-4 5 3 15,0 0 3-15,-12 2 5 16,-1 4 1-16,-2-2 2 15,-5-2-3-15,-1 2-4 16,2 0-1-16,-9-8-2 16,8 2-1-16,1-9-2 15,-2 3-1-15,16-3-3 16,-7 3 0-16,4 1-2 16,8-6-2-16,0-4-6 15,0 3-1-15,0-5-3 16,0 0 1-16,0 0 5 0,0 0 2 15,0 0 2 1,0 0 1-16,20 6 2 0,-1 15-1 16,53 46 1-16,-51-46 0 15,-2-4 0-15,3 4 0 16,-7-4 0-16,-2 3 1 16,-1 3 0-16,1 1 1 15,-5-4 0-15,-3-5 1 16,-6 0 3-16,-3-1 1 15,-10 3 4-15,1-2 0 0,-6-2-1 16,-4 1-1-16,2-5-3 16,0 1 0-16,-4-8-3 15,4-2 1-15,-4-12-45 16,4 1-53-16,6-16-77 16,13-2-42-16,9-15 126 15</inkml:trace>
  <inkml:trace contextRef="#ctx0" brushRef="#br0" timeOffset="31073.89">3930 1862 1000 0,'0'-2'469'0,"0"4"-194"15,5 6-93-15,-5-8-55 16,0 0-32-16,6 15-27 16,13 25-34-16,23 50-7 15,-17-32-14-15,0 3-2 0,-4 4-3 16,-4-4-1-16,-5 4 5 15,-1-2 2-15,-3-2 11 16,-1-1 6 0,-7-13 7-16,0-3 2 0,-7-3-2 15,-3 3-3-15,-1-10-6 16,-3-5-5-16,-1-6-6 16,-4-6-3-16,2 2-1 15,-4-4-32-15,0-3-71 16,-2-6-102-16,5 7 110 15</inkml:trace>
  <inkml:trace contextRef="#ctx1" brushRef="#br1" timeOffset="29800.61">20411 10960 0</inkml:trace>
  <inkml:trace contextRef="#ctx0" brushRef="#br1" timeOffset="37284.65">2019 3442 560 0,'-54'73'361'0,"58"-73"-41"16,-4 0-95-16,0 2-41 16,0-2-59-16,0 0-25 15,0 0-25-15,0 0-9 16,0 0-21-16,0 0-9 16,0 0-11-16,8 7-4 15,9-1-3-15,2 4-1 0,52 12 1 16,-52-22 0-1,2 2-2-15,-2-2-1 0,2 6 0 16,-2-10 0 0,6-1 5-16,0-5 3 0,0-1-1 15,0 1-2-15,0 0-5 16,5 1-2-16,3-3-2 16,-3-7 1-16,3 6 2 15,-6-2 0-15,-4 5 2 16,-4 2-1-16,4-1-2 15,2-3-2-15,-4 1 0 16,2-3 1-16,-2 3 0 16,2-2 1-16,-2-3-2 15,2 1-2-15,-4-2-1 16,-6 3-1-16,8 3 0 16,-9 3 2-16,-7-1-1 15,11-3 0-15,-9 3-1 16,5 3 0-16,-5-4-1 0,7 1-1 15,-8 1 2-15,3 0 0 16,-1-1 1-16,-3 1 0 16,3 1 0-16,-2-5-1 15,-6 3 0-15,9 5 0 16,-3-2-2-16,2 2 1 16,-8 2-1-16,0 2 1 15,0-2 1-15,0 0 2 16,0 1 2-16,0-3 1 0,0 2 1 15,0 0 0-15,2 2-3 16,5-2-1-16,-7 0-3 16,6 0-1-16,-6-2-2 15,10 2 0-15,-7 0-16 16,1 1-54-16,2-1-16 16,-4-2 42-16</inkml:trace>
  <inkml:trace contextRef="#ctx0" brushRef="#br1" timeOffset="38610.44">2889 3014 850 0,'-53'-69'424'16,"49"71"-129"-16,-2-2-31 15,6-2-78-15,-2-2-23 0,0 2-61 16,0 2-22-16,-2 0-36 15,4 0-15-15,0 0-12 16,0 0-2-16,0 0-2 16,0 0 0-16,16 0-2 15,1 6 1-15,0-2 1 16,44 11 1-16,-49-15 2 16,1 0-1-16,-1 0 0 15,1 7 0-15,-3-3-2 16,1-2-1-16,1-2-3 15,-7 0-2-15,7 6-1 16,-3-4-2-16,3 2 0 16,-3 1-1-16,-3-5 0 15,4 4 1-15,-10-4 0 16,0 0-1-16,0 0 1 16,0 0 0-16,0 0 0 15,0 0 0-15,0 0 2 16,0 0 0-16,0 0 2 15,0 0 3-15,0 0 2 0,0 0 1 16,2 2 1-16,1 12 2 16,3-3 4-16,-4 2 3 15,-2 1 1-15,-2-1-2 16,-4 6-6-16,3-1-3 16,-20 54-5-16,11-49-2 15,-1 2-3-15,1-2-1 16,5-4-1-16,-1 0 0 0,2-2-1 15,1-3 0-15,5-3 1 16,-4 3 0-16,2-3-1 16,-2-7 1-16,2 2 0 15,2-6-1-15,0 0 0 16,0 0 1-16,0 0-2 16,0 0 0-16,0 0 0 15,0 0 0-15,0 0 0 16,-2 0 1-16,2 0 6 15,-2 0 4-15,0 0 7 16,0-2 1-16,-1-2-6 16,1 2-3-16,2 2-7 15,-6-23-3-15,-2-7-1 16,-5-55 0-16,9 55 1 16,-2-7 3-16,3 13 2 15,-5 1 3-15,4 2 2 16,-6 5 2-16,3 1 2 15,-1 0-1-15,-3 3-1 0,5 1-2 16,-2 1-1 0,8 6-1-16,0 2-2 0,0-1-1 15,0 3-3-15,0 0-2 16,0 0-3-16,0 0-2 16,0 0 0-16,0 0 0 15,0 0 3-15,0 0 1 16,10 19 1-16,1 0 0 15,33 54 0-15,-26-51 0 0,-11-4 0 16,5 7 1-16,1-2 0 16,-5-1-1-16,-3 0 1 15,3-7 0-15,-4-2 2 16,-4-1 0-16,0-10 2 16,0-1 3-16,-2-1 0 15,0-1-1-15,0 1-4 16,0-2-2-16,-2 0-4 15,3 0-1-15,-3-15 0 16,-4-2 0-16,6-3 0 16,-4-44 0-16,14 48 1 15,-2 11 0-15,0-3-1 16,1 1 0-16,1 9 2 16,3-4-1-16,-1 6 2 15,-1 5 1-15,3 3 1 16,-6-1 1-16,1 1 2 15,-3-6-1-15,-4-2 5 0,0-2 1 16,-2 0-80-16,0 0-22 16,0 0 49-16</inkml:trace>
  <inkml:trace contextRef="#ctx0" brushRef="#br1" timeOffset="42920.19">2860 3589 822 0,'62'-105'418'15,"-62"109"-162"-15,0 5-43 16,-2 3-20-16,-2-1-48 16,-4-3-20-16,1 5-24 15,-3 5-7-15,2 1-17 16,1 4-6-16,-9 2-8 16,3 1-5-16,0 1-14 15,-5 8-5-15,3-3-15 0,2 1-5 16,-1 3-5-16,3-5-3 15,-1-1-4-15,9-3 0 16,-11-2-3-16,-1 2 0 16,-2-4 0-16,3-4-1 15,5-6-2-15,7 0 2 16,0-3 0-16,0-2-35 16,2-3-112-16,0-5-38 0,0-3 90 15</inkml:trace>
  <inkml:trace contextRef="#ctx0" brushRef="#br1" timeOffset="43305.64">3134 3576 1011 0,'0'0'475'0,"0"0"-169"16,-6 9-32-16,4-9-80 15,2 0-30-15,-2 0-65 16,0 0-24-16,-13 23-19 16,-40 56-8-16,36-49-18 0,-4 11-6 15,2-3-10-15,-4 4-2 16,6 0-5-16,-6 2-1 15,4-6-2-15,0 0 0 16,5-3-1-16,3-6 0 16,1 3-1-16,1-7 0 15,5-6-2-15,-5-4 2 16,1 1-14-16,1-1-35 16,1-9-90-16,8 3-45 15,2-1 101-15</inkml:trace>
  <inkml:trace contextRef="#ctx0" brushRef="#br1" timeOffset="43704.19">2581 3738 812 0,'4'-1'421'16,"2"1"-132"-16,3 1-73 15,-9-1-34-15,0 0-29 16,0 0-22-16,21 14-31 16,-2-12-12-16,54 65-27 15,-50-48-8-15,2 6-16 0,0-4-6 16,4 2-10-1,-5-4-4-15,3 4-3 0,4-6-3 16,-3 4 0-16,1 0 0 16,0-6 0-16,1-1-1 15,-3-5-2-15,-2-3-1 16,0 2-1-16,-2-3-1 16,-8 1-1-16,2-4 1 15,-3-2-32-15,-3-2-48 16,-3-7-85-16,3-3 143 15,-3-1-24-15</inkml:trace>
  <inkml:trace contextRef="#ctx0" brushRef="#br1" timeOffset="44064.13">2839 3654 872 0,'-11'-13'466'0,"5"11"-96"16,-1 2-81-16,8 2-90 15,-1-4-44-15,0 2-60 0,0 0-22 16,0 0-19-16,0 0-1 15,0 0-4-15,8 0-6 16,7 8-9-16,8 11-3 16,52 53-8-16,-50-45-4 15,2-2-6-15,3 0-3 16,-1-2-3-16,0-6-2 16,-3 2-2-16,-1-7 26 15,6-7-99-15,-3-1 48 16,7-8 5-16</inkml:trace>
  <inkml:trace contextRef="#ctx0" brushRef="#br1" timeOffset="44833.23">3903 3610 740 0,'-8'-15'478'0,"-1"9"-22"15,-11 2-180-15,3 3-34 16,-10 6-79-16,3 3-29 16,-7 7-37-16,-2 1-12 15,1 8-25-15,-4 3-17 16,5 11-20-16,0 4-10 0,5 1-13 15,8 6-4-15,5-10-5 16,11-5-3-16,-2-9-5 16,14-2-8-16,3-12-20 15,1-5-7-15,20-10-3 16,-5-13 7-16,3-10 17 16,7-9 8-16,-3-2 9 15,2-3 4-15,-3-6 8 16,-5 1 2-16,-5-4 3 15,-2-4-1-15,-8 3-3 16,-1-1 3-16,-7 2 15 16,-1 6 9-16,2 12 23 15,-3-1 5-15,-5 14 7 16,-2 0 0-16,2 6 0 16,-3 9 0-16,1 0-1 15,0 0 2-15,-2 4-4 16,4 0-6-16,-2 0-18 15,0 0-10-15,-5 31-13 0,-7 57-4 16,1-38-4-16,-1 5 1 16,5 6-1-16,1 0-1 15,2 3 1-15,5-1-2 16,1-4 1-16,7-5-2 16,1-18 0-16,1-7 3 15,7-8-44-15,3-10-60 16,8-7 15-16,-1-2-468 15,5-4 400-15</inkml:trace>
  <inkml:trace contextRef="#ctx0" brushRef="#br1" timeOffset="45302.33">4325 3712 792 0,'8'-10'373'0,"5"10"-141"16,1-4-28-16,1-3-66 16,0 1-27-16,-1-2-32 15,9-3-9-15,-10 3-4 16,6-3 1-16,-3 1-2 15,-7-5 5-15,-3 7 15 0,2-1 6 16,-8 5 8 0,-8-2-1-16,-2-4-9 0,3 3-9 15,-5 1-18-15,-3 4-13 16,-8 2-15-16,0 2-6 16,-6 2-9-16,1 9-2 15,-1 8-7-15,-7-3-1 16,7 14-4-16,-4-1-1 15,5 5-2-15,1 4-2 16,6 4 0-16,9-4-1 16,12-3-1-16,0-5-1 0,18-9-3 15,1 0-3-15,17-11-1 16,4-1 2-16,10-11-32 16,0 0-45-16,1-15 358 15,7-6-233-15</inkml:trace>
  <inkml:trace contextRef="#ctx0" brushRef="#br1" timeOffset="46158.59">5004 3427 598 0,'-3'-4'380'0,"-15"-2"-3"0,-1 10-90 16,-4-2-80-16,-2 7-52 16,1-3-47-16,-5 6-17 15,2 1-16-15,6 2-7 16,-2 3-25-16,8-3-12 16,3-4-19-16,1 5-10 15,9-5-11-15,2-1-4 16,11 3-4-16,5 0 2 15,7 5 4-15,-2 3 3 16,2-4 4-16,-2-6 3 0,-2 5 1 16,-2 3 2-16,2-4-1 15,0 6 1-15,-1 2 0 16,1-6 1-16,-6 8 1 16,0-4 1-16,-7-6 1 15,-6 1 0-15,-2-3 6 16,-5 6 9-16,-9-1 16 15,3-5 7-15,-6 6 4 16,-6-4-4-16,0 1-13 16,-6-5-8-16,1 1-10 15,3-10-1-15,2-2-38 16,-2 0-62-16,18-4 42 16,3-10 2-16</inkml:trace>
  <inkml:trace contextRef="#ctx0" brushRef="#br1" timeOffset="46873.75">5467 3624 796 0,'-7'-12'436'0,"-3"8"-68"15,-1-3-75-15,-5 5-70 16,-3 2-35-16,0 4-51 16,-4 7-21-16,2 10-27 15,-4-4-15-15,0 8-24 16,2 6-12-16,-3-2-19 15,10 1-7-15,1 1-13 16,5-3-4-16,10-1-4 16,2 0-6-16,12-6-5 15,-3-2-8-15,12-13-25 16,0-6-3-16,8-6 2 16,-1-5 8-16,-3-8 28 15,-2-1 9-15,0-1 9 16,-8-2 0-16,2-3 4 15,-7-3 1-15,-7 4 2 16,1-4 0-16,-6 8 15 16,0 2 10-16,-4 8 24 15,4 7 12-15,-2 4 6 0,0 0-3 16,1 0-14-16,-1 0-11 16,-2 0-22-16,2 0-8 15,0 6-12-15,-8 24-2 16,-7 49-1-16,17-43-1 15,4-2 7-15,4-5-17 16,9-4-81-16,0-6-38 16,2-13 389-16,8 2-240 15</inkml:trace>
  <inkml:trace contextRef="#ctx0" brushRef="#br1" timeOffset="47357.31">5764 3622 1191 0,'4'0'529'0,"-4"2"-255"15,-2 7-29-15,0-9-85 16,0 0-30-16,0 6-60 15,-4 21-18-15,-5 59-25 16,11-52-8-16,9 1-13 16,-1-5-3-16,5-5-6 0,1-6-4 15,5-5-5 1,4-7-3-16,2-7-12 0,1 0-1 16,-1-15 0-16,0 2 3 15,-6-10 15-15,-3-2 4 16,-1-4 7-1,-8-1 2-15,7 3 2 0,-8 2 2 16,1 4 0-16,-3 2 8 0,-4 5 15 16,0 5 11-1,4 7 21-15,-4 2 0 0,0 0-14 16,0 0-9-16,0 0-21 16,0 0-6-16,0 34-4 15,6 58-2-15,-6-48-3 16,-2-2 11-16,2-4-61 15,0-9-38-15,13-8 379 16,8 0-263-16</inkml:trace>
  <inkml:trace contextRef="#ctx0" brushRef="#br1" timeOffset="47678.27">6381 3276 1120 0,'-1'-6'567'16,"-1"0"-219"-16,-4 6-76 0,2 0-55 16,4 0-83-16,-2 0-32 15,0 0-43-15,0 12-8 16,-5 35-16-16,-1 47-7 15,4-38-10-15,4-1-5 16,-2-3-4-16,0 5-2 16,1 2-3-16,-1 3-1 15,2-3 1-15,2 2-1 16,3-11 1-16,3-6 4 0,-2-14-68 16,5-5-44-16,-1-9-56 15,-1-5 75-15</inkml:trace>
  <inkml:trace contextRef="#ctx0" brushRef="#br1" timeOffset="47923.23">6181 3574 1097 0,'-6'-8'535'15,"4"8"-209"-15,4 0-120 16,-2 0-38-16,0 0-65 16,0 0-30-16,17 6-14 15,10-2-13-15,59 9-17 16,-44-11-9-16,4-2-12 0,6 0 2 16,5 6-39-16,-7-4 15 15,-8 4 4-15</inkml:trace>
  <inkml:trace contextRef="#ctx0" brushRef="#br1" timeOffset="48442.71">6682 3654 770 0,'149'8'406'0,"-138"-16"-101"16,5 6-44-16,-1-1-84 16,2-3-37-16,0 4-47 15,4-2-18-15,2 0-16 16,-7-3-6-16,-3 1-12 16,-7 0-3-1,-2 2-6-15,0 2 0 0,-4-1 10 16,0 1 6-16,0 0 11 15,0 2 4-15,0-2-7 16,-2-8-7-16,-2 1-17 16,2 7-6-16,-29-12-11 15,-43-1-5-15,45 30-7 16,-5-3-1-16,7 13-2 16,-2 0 0-16,10-1-2 0,7 9 1 15,11-2 1-15,1 1 3 16,5-1 3-16,3-6-1 15,5-1 3-15,8-1-2 16,0-7 0-16,8 5-1 16,0-6-3-16,3-2 0 15,3-11-1-15,-3-2-1 16,7 0 3-16,-3-4-15 16,-2 1-46-16,-11-3-27 0,-7-2-101 15,-5 3-37-15,-7-7 141 16</inkml:trace>
  <inkml:trace contextRef="#ctx0" brushRef="#br2" timeOffset="56576.66">8612 3585 773 0,'38'44'421'15,"-50"-44"-138"-15,3-1-59 16,-1 2-41-16,3 3-58 16,-1-4-17-16,-2-5-15 15,-1 3-7-15,3-2-7 16,-3-2-4-16,-3 4-10 16,1 0-6-16,-4-5-11 15,3 3-7-15,-1-8-9 16,-6 8-5-16,8-3-7 15,-1 1-1-15,-3-2-3 16,9 3 0-16,-3-7 0 16,-2 3-1-16,3 1 3 15,-5-2 0-15,-3 1 0 16,5-3-1-16,-6-3-4 16,6 7-3-16,-3-3-3 0,1 7-3 15,-4-7-2-15,5-3-1 16,3 3-2-16,-1-3 0 15,5 5 1-15,-1-3 0 16,-7 1 2-16,5-3 0 16,-5 7 1-16,-6-3-1 15,2 1 1-15,-6-5-1 16,6 5 0-16,-4-5-1 0,6 3 0 16,-2 3 0-16,1-9-1 15,3 2-1-15,-4 1 0 16,4-7 1-16,-3 0 0 15,-1 2 0-15,2-6 1 16,-2 6 0-16,6 4 1 16,-1 0-1-16,1 1 0 15,-1 3 0-15,3-3-1 16,-2 5 0-16,3-3 0 16,4 7-1-16,-1-5 1 15,-3 6-1-15,4-4 1 16,-1 1 0-16,3-1 0 15,0-3 0-15,-2 7 0 16,2-2 0-16,3 4 0 16,-1 0 0-16,-2 2 0 15,4-2-1-15,-2 0-1 0,2 1-1 16,0 1-4-16,0 0-1 16,0 0-4-16,0 0 0 15,-2 0 3-15,0 0 2 16,0 0 5-16,-2 17 0 15,2-2 0-15,2 8 0 16,-2 52 1-16,2-52 0 16,-3 5 1-16,-3-1 0 15,6 0 1-15,-6 2 1 16,6-8-2-16,-6 1 1 16,5 1-1-16,-1 2 0 0,2-2 0 15,-2-4 0-15,2 2 0 16,0-7 0-16,-2-1 0 15,2-3 0-15,2-8 0 16,0 0-1-16,-2-2-4 16,0 0-2-16,0-2 1 15,0 2 0-15,0-2 3 16,0 0 3-16,0 0 1 16,7-27-1-16,18-43 0 15,-19 39 0-15,3 1 0 16,-3-7 0-16,4-3 0 15,-3-6 2-15,-1 4 0 16,4 8 0-16,-6 2 2 16,-4 5-1-16,0 10 4 15,0 2 1-15,0 3 1 16,0 3 1-16,0-1 2 16,-2 3 0-16,0 3 2 15,2 2 1-15,-2 2-1 0,2 2-2 16,0 0 0-16,0-2-2 15,0 0-4-15,0 2-2 16,0 0-4-16,0 0-1 16,0 0-1-16,0 0 1 15,0 0 1-15,0 0 0 16,0 0 2-16,0 0-2 16,6 4 1-16,7 6 0 15,4-1 0-15,-2-7-1 0,50 58 1 16,-51-53-1-16,7 5 0 15,-4-3 1-15,2-3 0 16,-2 4 0-16,-3-5 0 16,-1 1-1-16,-1 4 0 15,1-3 1-15,-1 1-1 16,1 0 1-16,-4-5-1 16,5 3 1-16,-3 0 0 15,-7-2-1-15,6 5 1 16,-8-7-1-16,0 6 2 15,-2-8 1-15,0 0 1 16,0 0 1-16,0 0-1 16,0 0 1-16,0 0-1 15,-2 0 0-15,2 0-1 16,-2 0 1-16,0 0 1 16,0 6 1-16,0-6 2 15,-2 5-1-15,0 3 0 16,-5 3-1-16,-3 1-1 0,7 3-1 15,-64 46 0-15,52-49 0 16,-6-3-1-16,-2 3 0 16,7 3 0-16,-6-3 0 15,3 3-1-15,-2-4 0 16,-2 3 1-16,8-3-2 16,1-1 0-16,-1-2 0 0,9-1-1 15,1-3 0-15,3 4 0 16,-2-6 0-16,4-2 0 15,2 0 0-15,-2 0-1 16,0-2-3-16,1 0-7 16,-1 0-2-16,2-2-1 15,0 2 3-15,0 2 4 16,3-23 4-16,7-6 0 16,23-47 1-16,-12 42 1 15,-4-3 1-15,2 5 0 16,-2-1 0-16,0 8 0 15,-1 4-1-15,1 8 1 16,-4-1-1-16,8 7-1 16,-4-5 1-16,3 5 0 15,-3 1 1-15,-4 0 0 16,-5 6 0-16,-2 8 2 16,1-4 2-16,-7 11 4 0,-4 6 2 15,-7 2 1-15,-6 4-1 16,-4 0-1-1,-4-5-2-15,2-6-3 0,-4-3 0 16,6-3-1-16,0-3 0 16,8-7-2-16,-1-5-1 15,8-1-8-15,1-7-2 16,5-7-3-16,0 3 1 16,5-4 4-16,-1-4 0 0,8 10 2 15,3 2 1-15,-2-1 1 16,9 5 0-16,-5-1 2 15,6 8 1-15,0 2 0 16,0 0 0-16,-10 12 1 16,-3-3 3-16,-7 7 4 15,-3 1 1-15,-7 6 3 16,-1 2 0-16,-5-4-2 16,-5-6 0-16,5 0-15 15,-2-3-42-15,-1-1-50 16,9-1 339-16,9-1-210 15</inkml:trace>
  <inkml:trace contextRef="#ctx0" brushRef="#br2" timeOffset="63028.87">9180 3153 1000 0,'-8'-2'442'0,"4"4"-212"16,0-2-1-16,2 0-51 15,-1 0-19-15,1 0-43 0,2 0-16 16,0 0-12-16,-2 0-14 15,0 6-17-15,0 21-6 16,2 49-13-16,4-49-5 16,3 9-8-16,-7-1-6 15,2-3-5-15,-2 8-2 16,0-5-4-16,6 7 0 16,-6-4 0-16,6-1-1 15,-6-7-1-15,-4 3-1 16,0-5-1-16,4 5 1 0,-2-3 0 15,4 7 0-15,0-10-1 16,-2-1-2-16,6-3 0 16,-2-4-2-16,-4-3 9 15,3-7-39-15,7 1-107 16,-2-6 27-16,11-1 34 16</inkml:trace>
  <inkml:trace contextRef="#ctx0" brushRef="#br2" timeOffset="63671.05">9627 3515 822 0,'0'-4'453'0,"-2"-6"-147"16,-3-1-59-16,5 11-31 16,-2-2-59-16,0 0-19 0,0 0-7 15,-2-2-11-15,-9 2-23 16,-12 4-9-16,-52 19-22 15,50 2-12-15,3-7-17 16,-1 5-8-16,2-4-15 16,4 4-7-16,1 6-9 15,9-3-3-15,1 9-3 16,6-4-1-16,2-3 0 16,4-1-1-16,6-9-6 15,-1-3-7-15,8-5-19 16,3-8-5-16,6-4-4 15,-1-13 3-15,8-1 20 16,-5-5 5-16,-7-1 16 16,0 1 6-16,-9 0 3 15,-1 4 1-15,-3-2 0 16,2 7 2-16,-3-9-1 16,-1 6 1-16,-6 2 0 15,0-3 0-15,2 17 3 16,-2-3 2-16,0 4 9 0,0 0 5 15,-2 0 8-15,2 0-2 16,-2 0-10-16,0 0-7 16,-2 9-13-16,-3 22-1 15,-9 57-2-15,11-42 0 16,5 2 13-16,4-3-26 16,1-1-59-16,3-7 110 15,0-9-57-15</inkml:trace>
  <inkml:trace contextRef="#ctx0" brushRef="#br2" timeOffset="64797.45">10211 3421 706 0,'-8'-6'377'0,"0"4"-74"16,2-3-28-16,3 1-50 16,1 4-35-16,2 0-51 15,-2 0-16-15,-10 4-21 16,-3 1-10-16,-6 3-22 0,-44 38-10 15,44-17-22-15,4-3-10 16,1 3-16-16,5-2-5 16,3-6-10-16,6 0-5 15,4-2-5-15,6-4-5 16,2-3-1-16,7-3 1 16,4-13 2-16,0-3 4 15,11-8-4-15,-3-5-1 0,-4 3-5 16,0-4 1-16,-4 6 9 15,-8 1 3-15,-1 3 8 16,-7 0 3-16,1-3 2 16,-2 5 0-16,-4 7 2 15,2 0 2-15,-2 0 1 16,-2 2 2-16,0-2 0 16,0 2 0-16,0 0-4 15,-2 0-4-15,2 0-4 16,2 0-2-16,-1 0-1 15,-1 19 2-15,0 4-2 16,0 52 0-16,9-43-1 16,3-3 1-16,5 7 1 15,-3-7 1-15,-3 5 2 16,-3 3 0-16,-2-7 2 16,-4 7 1-16,0-7 1 15,-4-7 1-15,2 6 3 16,-2-8 0-16,-9 0 2 15,1 0 2-15,-7-10 0 0,2 1 1 16,-4-3 1-16,0-1 1 16,0-8-5-16,0-10-5 15,4-14-13-15,3-3-5 16,9-13-9-16,3-4-31 16,9 4-72-16,3-4 216 15,11 11-103-15</inkml:trace>
  <inkml:trace contextRef="#ctx0" brushRef="#br2" timeOffset="65254.85">10308 3524 1012 0,'153'-82'472'0,"-143"92"-207"16,3 3-13-16,-2 12-99 16,5-2-33-16,3 2-59 15,-4 1-14-15,1-1-15 16,-5 2-8-16,-3 6-9 16,3-3-2-16,-5-1-4 15,5 0-3-15,-3-8 1 16,-2-6-1-16,-1-2 5 15,-5-9 3-15,-3 2 7 16,3-4 5-16,-2-4 1 0,2-2-1 16,-2 2-10-16,0 2-3 15,-6-31 2-15,-7-51 5 16,17 48 7-16,-2-1 1 16,0 5-3-16,7 3-5 15,-3-4-4-15,6 3-3 16,3 3-2-16,1 4-3 15,-1 2-3-15,0 3-2 0,10 7-2 16,-2-5 13-16,-3 3-77 16,7 9-14-16,1 4 46 15</inkml:trace>
  <inkml:trace contextRef="#ctx0" brushRef="#br2" timeOffset="65812.53">10989 3473 948 0,'141'-10'503'16,"-142"4"-190"-16,-7 2-48 0,4 4-44 16,2-1-66-16,-2 1-22 15,2 0-20-15,-3 0-12 16,-20 7-29-16,-8 1-14 16,-41 40-28-16,47-23-11 15,4 5-17-15,10-3-4 16,5 0-9-16,2-4-2 15,8-2 0-15,6 0-6 16,3-2-52-16,6 0-19 16,5-9-21-16,2-7 1 0,7-5 57 15,-2-9 22-15,-1-4 24 16,-3-8 7-16,-6-6 3 16,4 4 1-16,-6 4 3 15,-7-6 2-15,2 6 9 16,-3 4 9-16,-7-6 15 15,4 12 7-15,-4 5 3 16,-2 0-3-16,0 6-8 16,0 0-12-16,0 0-10 15,0 0-4-15,0 0-5 16,0 2 1-16,3 19-3 16,3 6 0-16,13 48-24 15,-11-51-27-15,3 3 365 16,7-2-258-16</inkml:trace>
  <inkml:trace contextRef="#ctx0" brushRef="#br2" timeOffset="66496.13">11371 3620 946 0,'88'-124'481'16,"-88"124"-179"-16,8 3-100 16,-2 7-36-16,3 7-56 15,-7 2-16-15,0-2-34 16,6 5-11-16,1 6-25 15,-3-1-7-15,0-2-5 16,0 2-2-16,-10-8-2 16,6-4 0-16,-2-2 0 15,-2-1 0-15,0-8 6 0,-2 0 1 16,2-8-6-16,2 2-4 16,-2 2-9-16,0-14-3 15,0-12 3-15,4-47 4 16,8 48 7-16,-2-2 6 15,-7 4 12-15,3 0 5 16,-2 6 9-16,2-4 0 16,4 6-2-16,-3 3-4 15,-7 1-11-15,4 11-4 16,4-2-7-16,-6 2-2 0,0 0 2 16,0 0 0-16,0 2 1 15,4 21 0-15,6 6-1 16,45 55-2-16,-49-52-1 15,1-1 8-15,3 1-66 16,-6-1-35-16,7 0-325 16,8 1 266-16</inkml:trace>
  <inkml:trace contextRef="#ctx0" brushRef="#br2" timeOffset="67066.49">12035 3392 749 0,'10'-4'444'0,"-18"-7"40"0,4 7-220 15,-7-2-27-15,-1 4-45 16,-5 10-71-16,-2-2-29 15,0 15-37-15,-6 2-13 16,0 6-23-16,4 5-6 16,2-3-10-16,4-1-4 15,11-1-5-15,0-8-1 0,4-10-8 16,6 5-4-16,3-14-19 16,7 0-6-16,8-4-7 15,7-10 2-15,2-15 18 16,3 2 10-16,-2-9 15 15,-3-2 4-15,-2 1 4 16,-5-9 2-16,3 4 1 16,-10-6 3-16,8 6 0 15,-2-8 5-15,-7 12 13 16,3 5 11-16,-15 10 19 16,-8 8 2-16,-2 3 12 15,4 6 0-15,-2 4-9 16,2 0-5-16,2 0-25 15,-4 0-10-15,3 0-9 16,1 10-2-16,0 28-2 16,-12 60-1-16,8-43-2 15,-5 5-2-15,3 3 0 16,4-6-2-16,6-7 3 16,-2-6 1-16,7-15-71 0,1-3-23 15,7-7 335-15,4-1-226 16</inkml:trace>
  <inkml:trace contextRef="#ctx0" brushRef="#br2" timeOffset="67565.87">12383 3562 831 0,'111'-88'404'0,"-101"81"-154"15,5 3-23-15,2-6-85 16,-5 7-32-16,13-9-44 16,-4 1-10-16,-4 1-13 15,4-5-3-15,-6 3-3 16,-3-1 0-16,-1 0 3 15,-1 1 7-15,-5 1 7 16,-5-5 4-16,2 5 6 16,-4-1-3-16,-3 5-4 15,-1 1 2-15,-2 2-1 0,1 2-5 16,5 2-9-16,0 0-9 16,-4 0-15-16,-19 6-4 15,6 5-7-15,-50 47-3 16,44-28-4-16,12-1-2 15,-4 6-4-15,1-7-1 16,9 3-2-16,-3-2-1 16,10-5-2-16,8 7 1 15,-4-6 0-15,9 2-1 16,6-10-1-16,4-6-1 0,10 1 9 16,5-12-34-16,-2-8-57 15,10-3 411-15,-4-5-273 16</inkml:trace>
  <inkml:trace contextRef="#ctx0" brushRef="#br2" timeOffset="68038.44">12842 3402 778 0,'128'-92'483'16,"-130"103"-31"-16,-5 7-229 16,1 5-28-16,-3 3-99 15,-1-1-32-15,6 4-40 16,2 5-8-16,0-5-11 0,2 4-3 16,2-7-4-16,12-5-5 15,3-5-5-15,6-3-1 16,4-5-8-16,-3-10-3 15,7-4-3-15,-4-7-1 16,-2 1 8-16,-2-5 4 16,-6-4 11-16,-4-4 5 15,-5-5 3-15,1 1 4 16,1 4 8-16,0 4 8 0,-7 9 25 16,-1 5 17-16,-2 3 32 15,-2-2 8-15,2 6-9 16,0 0-15-16,-2 0-40 15,2 0-17-15,-1 0-19 16,1 33-3-16,0 47 0 16,3-45-1-16,5 1 2 15,3-9 0-15,3-4-77 16,-3 1-16-16,8-10-241 16,6-1 205-16</inkml:trace>
  <inkml:trace contextRef="#ctx0" brushRef="#br2" timeOffset="68472.27">13437 3427 567 0,'84'-84'423'0,"-72"95"22"16,-7 6-200-16,7 0-33 15,-1 8-106-15,1 4-33 16,3 5-39-16,0 5-9 16,-5-13-14-16,1 5-2 15,-3-4-3-15,2-4 1 0,-3 5 0 16,-7-7 1 0,0-7 3-16,0-8-7 0,-2-6 35 15,2 2 15-15,-1-4 7 16,-1 0 9-16,2 2-29 15,-2-12-12-15,4-22-2 16,13-50 2-16,0 45-3 16,4 3-2-16,0-2-2 15,6 3-1-15,0 1 0 16,0 5 0-16,0 4-2 16,7 2 0-16,-9 2-3 15,4 8-1-15,-4 7-5 16,-13-1-1-16,5 7 5 15,-2-2-17-15,-7 4-83 16,6 3-41-16,-9 1 65 16</inkml:trace>
  <inkml:trace contextRef="#ctx1" brushRef="#br0" timeOffset="108658.09">18622 10256 0,'0'0'16,"0"0"-16,0 0 16,0 0-16,-143-52 15</inkml:trace>
  <inkml:trace contextRef="#ctx0" brushRef="#br0" timeOffset="122512.72">12203 5605 845 0,'58'-76'417'15,"-58"76"-157"-15,0 7-17 16,0 1-79-16,0-8-27 0,0 0-32 16,0 0-13-16,0 4-20 15,0 13-8-15,0 4-16 16,13 48-7-16,-5-44-12 15,-4 5-5-15,1-3-8 16,-3 0-5-16,2-2-3 16,6-4-2-16,-1-2-2 15,-1 0-1-15,3-2-3 16,-3-3 1-16,2-1-1 16,-3 0 1-16,7-1 0 15,3 1 1-15,-9-3-1 16,9 3-1-16,-2-3 0 15,-2-1 0-15,3-1 0 16,-1 0 0-16,6-5 0 16,-6 5 0-16,-1-6-1 15,3 4 0-15,-2-2-1 16,-1 1 1-16,1-5 1 16,4 0-1-16,-2 0 0 15,2-5 0-15,1-1 1 0,1 4 0 16,2 2-2-16,1 0 1 15,1-4-1-15,-4-2 2 16,2 1 0-16,-2-5 0 16,0 8 0-16,-2-7 1 15,1 5-1-15,4-4 0 16,1-3-1-16,-4 3 1 16,4-3 0-16,-8-1 0 0,1-1 2 15,-1 1-1-15,-8-3 1 16,5 1 0-16,-3-5 1 15,-5-2 0-15,4 6 1 16,-1-4 0-16,-9 0-1 16,12-2 0-16,-10 0-1 15,7 0 1-15,-1-4 0 16,-6 0-1-16,3 2 1 16,-8 6 0-16,3 1 2 15,3 3 1-15,-3-2 1 16,8 1 1-16,-2 1-2 15,-6 2-2-15,0-1-3 16,0 2 1-16,-6 1-1 16,6-4-1-16,0 3 1 15,0-1-1-15,0-1 0 0,2 1 0 16,0-1 0 0,0 4 0-16,-2-1 1 15,6 1 1-15,-8 6-1 0,-2 0 1 16,4 2 1-1,-2-2-1-15,0 1 1 0,2-1 1 16,0-2 3-16,0 2 2 16,-2 2 1-16,2-2-2 15,0 0-3-15,-2 2-1 16,-2 0-3-16,2 0 0 16,-1 4-1-16,-11 17 1 15,7 6 0-15,-62 47 1 0,48-47-1 16,-2-2 1-16,-4-6 0 15,0-4-1-15,4 1 1 16,0-3-1-16,10-1 0 16,5-3-1-16,4-5-2 15,2-4-1-15,2 0-6 16,-1 0-4-16,1 0-4 16,0-2 0-16,0 0 3 15,0 0 3-15,0-2 3 16,3-7 2-16,20-6 0 15,52-50 1-15,-54 42 1 16,-4 4 1-16,-2 0 2 16,-1 2 1-16,3 1 0 15,-4 1 1-15,-7 4 1 16,8-1 0-16,-3 1-1 16,1 4 1-16,1-5-2 0,-2 1 0 15,-3 3 0-15,-2 4 0 16,3 3 1-16,-12 1 0 15,8 2 0-15,-5 0 1 16,0 0 0-16,0 0 3 16,0 0 5-16,0 0 4 15,0 0 5-15,0 0 0 16,0 0-3-16,0 9-2 16,8 12-5-16,-4 4-2 15,15 54-2-15,-13-49-1 0,-5 3 0 16,5-5-1-16,-6-3-1 15,0 2 0-15,0-2 0 16,4 0 0-16,-2-4 12 16,4-6-23-16,1 2-82 15,1-5-28-15,7 1 53 16</inkml:trace>
  <inkml:trace contextRef="#ctx0" brushRef="#br0" timeOffset="124808.81">13232 5456 678 0,'-53'-109'404'15,"53"111"-71"-15,-12 2-116 16,7 3-22-16,10 11-74 0,-7-5-22 15,10 6-31-15,-8-4-12 16,-6-1-13-16,1 1-6 16,5 8-8-16,0 0-2 15,0 0-6-15,5-2-3 16,-7 0 1-16,4-6 6 16,-2 8 5-16,0-4 3 15,-5 2-1-15,5 4-5 16,0-2-8-16,3 2-3 15,1 0-5-15,-4-4-3 0,0 4-3 16,0-8-2 0,4 4-1-16,6-2-1 0,-1 0-1 15,-3 2 0-15,4-5 0 16,-1-3 0-16,-3-3-1 16,5-1 1-16,-3-1-1 15,-2-1 0-15,7 1 0 16,-5 0 1-16,3 1-1 15,3-3 0-15,-1 4 1 16,2-7 0-16,1 7-1 16,3-6 0-16,-2-4-1 15,2 6-1-15,-2-6 1 16,2 0 1-16,-3 0 1 16,-3 0 0-16,2 0 0 15,-1 0 0-15,7 2 0 0,0-2 1 16,-4-2-1-16,0-2 1 15,2 2-1-15,-3 2-1 16,3-4 0-16,0 0 1 16,-4-2 0-16,6-5 1 15,0 9 2-15,-2-9 0 16,1 1 2-16,-3 6 1 16,2-2 0-16,-4-1-2 15,1-5 0-15,-3-1 0 16,-5 0 1-16,1 1 2 0,5 1 4 15,-11-3 0-15,7 3 1 16,-4-6-2-16,-1 3-3 16,3-3-1-16,2-2-3 15,1-2 0-15,-7-2-2 16,5 6 1-16,1-6 0 16,-6 7-1-16,3-3 0 15,-1-2 1-15,-6 2 0 16,8 4 0-16,-2-1 1 15,-1 5 0-15,1-2 0 16,2-1-2-16,-3-5 0 16,-5-4 1-16,0 6-1 15,6-4 1-15,-2 6-1 16,-2-5 0-16,6 3 0 16,-8 0 0-16,0 4 0 15,3-5 1-15,1 7 0 16,0-1-1-16,-4-3 1 0,0 9 1 15,-4-1 1-15,10 5 0 16,-6 0 1-16,0 0 1 16,0-2-1-16,0 2 3 15,0 2 4-15,0-2 4 16,0 2 7-16,0 0 1 16,-2 0-2-16,-2 0-3 15,2 0-6-15,2 0-2 16,-2 0-2-16,1 0-2 15,-7 8-2-15,-6 11 0 16,1 8-1-16,-37 46 0 0,24-48-1 16,3-1 0-16,-2 1-1 15,0 2 1-15,6-4-1 16,-8-10 0-16,4 3-1 16,4-7 0-16,4 1-1 15,7 1 1-15,6-5-1 16,0 2 1-16,4-8-3 15,-2 0-3-15,0-2-5 16,0-2-2-16,0 2 2 16,0 0 1-16,0 2 5 15,0-2 1-15,23-7 1 16,4-11 1-16,44-48 0 16,-47 43 1-16,-4 6 0 15,-1 0 1-15,-6 1 0 0,2-1-1 16,1 4 0-1,3-2 0-15,-6-1 1 16,-1 7 0-16,-7 3-1 0,5-3 2 16,-2 1-2-16,-3-1 1 15,-3 9 0-15,6 0 1 16,-8 2-1-16,0 0 1 16,0 0-1-16,0 0 1 15,0 0 1-15,0 0 1 16,0 0 1-16,0 0 0 15,4 17 1-15,5 8-2 16,7 52 0-16,-16-41-1 16,-2-2-1-16,4 3-1 0,-2-9 1 15,3 7-1-15,1-10-1 16,-4 1 0-16,4-1 16 16,2-4-21-16,1-3-100 15,5-7 65-15,13 0-11 16</inkml:trace>
  <inkml:trace contextRef="#ctx0" brushRef="#br0" timeOffset="127418.62">14089 5563 529 0,'-27'-115'340'15,"26"115"-29"-15,1-4-96 0,0 8-28 16,0-4-30-16,0 0-12 16,0 0-13-16,0 0-11 15,-2 0-26-15,0 4-13 16,0 19-24-16,-2-6-10 16,4 56-16-16,0-50-7 15,0 0-8-15,-2 2-3 16,0 3-3-16,-2-1-2 15,-1-4-2-15,1 2 0 16,0-2 3-16,-2-6 1 16,6 10 2-16,0-2-1 0,0 0-3 15,6 3-2-15,-6-9-2 16,2 3-1-16,2-3-1 16,-8-6 0-16,6 6-2 15,-2-2 0-15,0-3 0 16,9 7 0-16,-5-8-1 15,0 6 1-15,4 0-1 16,-5-3 0-16,5 1 0 16,-4-6-1-16,4 7 1 15,-3-5-1-15,5 0 0 16,-2 5 0-16,1-9 0 16,3 3-1-16,-1-1 1 15,2 1-1-15,-1-5 1 16,1 1 0-16,-1 1 1 15,-1 1 0-15,3 0 0 16,-1-3-1-16,4 1-1 16,0-4-2-16,-1-4 0 15,1 0 0-15,2 0 0 0,-4 0 1 16,6 0 2-16,0-6 0 16,-1 0 1-16,1 1 0 15,-4-1 1-15,6 4 0 16,-8-4 1-16,6-2 0 15,-6-3 1-15,5-2 1 16,-1 3 0-16,0-1 1 16,-4 5 1-16,-1-8-1 15,-3 1 1-15,-1 2-1 16,3 1 0-16,-9 0-1 0,15 7 0 16,0-9-1-16,-8 3 1 15,9 1 2-15,-13-5 0 16,1-5 1-16,5 5-1 15,-9 5 0-15,2-3-1 16,0-3 1-16,-4 7 0 16,9-7-1-16,-11 1 3 15,4 3 0-15,-4-5 0 16,4 2 0-16,9-1 0 16,-9 5-1-16,0-3-1 15,0-1 1-15,-4 0-2 16,3-3-1-16,3-1-1 15,-2 2-1-15,0-4-1 16,-4-2 0-16,0-2 0 16,0 2 0-16,0 3 0 15,0-5 0-15,4 10 0 0,-4-6 1 16,3 2 0 0,-1 3-1-16,2-3 0 0,0-2 1 15,-2 6-1-15,-2-1 0 16,0 5 0-16,4 3 0 15,-2-9-1-15,5-3 0 16,-5 1 1-16,0-6-1 16,0 6 0-16,2-2-1 15,0 0-1-15,-1 0 2 0,5 0 0 16,-4 1 2-16,-2 5 1 16,2 7-1-16,-2-1 0 15,1 1-1-15,-3 2 0 16,0 2 0-16,0 2 0 15,0-2 0-15,0 0 1 16,0 0 2-16,0-2-1 16,0 3 1-16,0-1 4 15,0 2 1-15,0-2 5 16,0 0 1-16,0 0-3 16,-2 2 0-16,1 0-3 15,-1 0-1-15,-2 0-1 16,2 0-1-16,2 0-1 15,-2 0-1-15,-2 0-1 16,-5 19 1-16,-1 2-2 16,-53 48 1-16,50-46-1 15,-5-4 0-15,-1 0 0 0,4 0 2 16,-6 6-2-16,0-8 1 16,4-3-1-16,3-1-1 15,-13-1 0-15,24-1-1 16,-11-3 0-16,7-1-1 15,10-3-1-15,-6 0-1 16,3-4-2-16,0 0-3 16,0 0-2-16,0 0 0 15,0-2 1-15,0 0 1 16,0-2 3-16,7 2 1 0,12-9 1 16,4 0 2-16,37-30 0 15,-53 24 1-15,12-2 0 16,-5 4 1-16,3-3 0 15,-4-1-1-15,-1 4 0 16,-8-4 0-16,3 6 1 16,-1 5 0-16,2 0 0 15,3-3 0-15,-3 7-1 16,-2-8 0-16,-6 3 1 16,2-1-1-16,3 7 0 15,-5 3 0-15,0-2 1 16,0 0-1-16,0 2 1 15,0 0 1-15,0 0 0 16,0 0 1-16,0 0 1 16,0 0 0-16,0 0 0 15,0 2 1-15,10 13 0 16,-1 10 0-16,20 53 0 16,-25-45-1-16,-4-5-1 0,2 7 0 15,0-8-2-15,-2 3 1 16,7 1-1-16,-5-4 1 15,0-1 0-15,4 3 1 16,-2-10 0-16,0 4 0 16,3-8-1-16,-3-1 0 15,2-1-2-15,-2-3 4 16,3-8-34-16,-1 7-56 0,-4-9 36 16,6 4-643-16,-8-4 509 15</inkml:trace>
  <inkml:trace contextRef="#ctx0" brushRef="#br0" timeOffset="129758.78">14535 3620 669 0,'-10'-50'393'0,"8"50"-40"0,2-4-88 16,2 4-83-16,-2 0-44 15,0 0-44-15,0 0-2 16,0 0-9-16,6 0-8 16,15 4-15-16,2-2-7 15,50 4-8-15,-54-4-3 16,4-2-6-16,-2 0-4 16,-6-2-3-16,8 0-3 0,-10-4-7 15,7 6-4-15,-1 0-5 16,-2 2-1-16,2 4-2 15,-7-6-1-15,1-2 0 16,0 2 0-16,-5 0-17 16,2 0-45-16,-5 2-112 15,-5-2-36-15,0-2 108 16</inkml:trace>
  <inkml:trace contextRef="#ctx0" brushRef="#br0" timeOffset="130105.44">14789 3398 784 0,'-78'-75'488'15,"74"85"-49"-15,4 9-209 0,2 4-14 16,-4 4-98-16,2 5-26 16,4 1-36-16,-6 3-12 15,6 6-11-15,-6-11-1 16,2 7 0-16,2-3-1 16,-2-1-7-16,5 4-5 15,-3-5-7-15,-2-1-1 16,2-5-4-16,-2-10-2 15,2 0 9-15,4-3-29 0,2-5-112 16,-1-3-32-16,-1-8 74 16</inkml:trace>
  <inkml:trace contextRef="#ctx0" brushRef="#br0" timeOffset="130689.94">15206 3082 817 0,'0'0'491'0,"0"6"-91"16,-6 4-147-16,6-10-3 16,-1 0-95-16,-5 11-23 15,-9 18-33-15,-24 49-15 16,28-45-24-16,-5 1-7 16,5 6-15-16,-4-1-5 15,-1 8-7-15,5 1-5 0,-4-2-6 16,5 2-4-1,0-4-3-15,-1-4-2 0,7-4-3 16,0 1-1-16,4-7-1 16,4-1-2-16,0-6-2 15,7-2-2-15,5-9-3 16,7-7-1-16,4-5 0 16,1 0-2-16,1-11 2 15,-2 3-1-15,-2-9 0 16,-6-2 1-16,-2-2 3 15,-6-4 2-15,-1 0 4 16,-6 2 3-16,-4 4 3 16,-2-8 2-16,-8 10 4 15,-1-2 0-15,-12-4 0 16,2 8-1-16,-4-6-1 16,0 7-1-16,8 12-6 15,2-3-11-15,5 8-80 16,2 3-30-16,8-6 66 0</inkml:trace>
  <inkml:trace contextRef="#ctx0" brushRef="#br0" timeOffset="131145.85">15510 3061 527 0,'-2'-9'341'0,"2"18"55"16,0 3-166-16,4 3-1 15,2 10-61-15,-6 0-68 16,2 0-14-16,-2 7-29 16,-2-1-10-16,15 13-16 15,-13-4-4-15,8 2-10 16,0 8 0-16,-8-4-5 16,9 5-3-16,-9-5-1 15,0-4-2-15,0-3 0 16,-6-7 0-16,6 3 1 15,-1 5 0-15,-5-10 1 16,-2 9 2-16,-1-11 0 0,-3 5 7 16,-1-10-41-1,7 2-31-15,-2-10-82 0,-3-2 208 16,-4 3-76-16</inkml:trace>
  <inkml:trace contextRef="#ctx0" brushRef="#br0" timeOffset="131746.78">14627 3073 849 0,'-14'2'423'16,"1"9"-135"-16,-2 3-52 15,-3 7-57-15,-3-4-33 16,-2 8-39-16,0 7-17 15,-1-1-21-15,6 5-19 16,5 2-20-16,-2 8-7 0,5-2-10 16,1 8-4-16,3-2-6 15,2-1 0-15,2 5-1 16,0-6-2-16,2 2 3 16,-2 3 1-16,2 3 1 15,4 7 0-15,6-2-1 16,-5-8-1-16,5-5-2 15,3-8-1-15,8 2-1 16,0-3 17-16,4-14-73 16,-6-2-47-16,2-10 69 15</inkml:trace>
  <inkml:trace contextRef="#ctx1" brushRef="#br0" timeOffset="134058.1">7255 12327 0,'0'0'0</inkml:trace>
  <inkml:trace contextRef="#ctx0" brushRef="#br0" timeOffset="141298.16">1158 7219 738 0,'102'-101'362'0,"-106"99"-119"16,-2 0-39-16,0 2-41 16,4-2-28-16,-1-2-32 15,3 3-11-15,-16-1 25 16,-18 2 1-16,-56 2-7 15,46-1 6-15,0 7-40 16,2 0-16-16,4 1-5 16,5 10-9-16,4-3-9 15,3 9-3-15,6-2-16 16,1 1-5-16,0 11-7 0,4-3-3 16,5 14-4-16,1 0 0 15,5-2 0-15,0 6-1 16,4 0 0-16,-4-3 1 15,4 7 1-15,-2 5 2 16,2-7 0-16,-3-2 0 16,-1-4 3-16,0-6 1 15,2-2 3-15,-4-2 2 16,1-7 2-16,-3-2 0 16,0-6-1-16,-1-8-1 0,1 1-1 15,2-3-2-15,2-9 0 16,4 4-2-16,-1-6-6 15,1-4-3-15,0 2-5 16,0 0-2-16,0 2 3 16,0-2 4-16,3-2 2 15,13-7 3-15,9-6-1 16,49-24 0-16,-43 30-1 16,-1 3 0-16,-1 3 0 15,4 1-1-15,5 2 1 16,-2-4 1-16,2 4-1 15,-3 2 1-15,-8 0-1 16,1 0 1-16,-3 2 1 16,-4-2 0-16,-4 0 1 15,-5 0 0-15,-1-2 0 16,-1 2-25-16,-4-2-83 0,-6-5-58 16,0 5-98-16,0 2 557 15,0-2-256-15</inkml:trace>
  <inkml:trace contextRef="#ctx0" brushRef="#br0" timeOffset="141679.04">837 7621 857 0,'0'0'451'16,"8"4"-166"-16,-5-8-63 16,-3 4-25-16,0 0-55 15,0 0-12-15,16 0-24 16,14 0-16-16,51 4-23 15,-45-4-8-15,-4 2-20 16,1 2-6-16,1-3-9 16,-5 5-5-16,7-4-7 15,-11 2 0-15,-4 4-3 16,2-6 1-16,-4-1 18 16,1-2-47-16,2-9-113 0,0 6-33 15,0-5 68-15</inkml:trace>
  <inkml:trace contextRef="#ctx0" brushRef="#br0" timeOffset="142093.42">1537 7491 647 0,'145'-48'360'0,"-141"50"-68"16,-2-4-23-16,-2 8-51 16,0-6-25-16,0 0-31 15,0 0-11-15,-2 0-37 16,0 0-14-16,-2 15-22 15,1 0-8-15,-5 10-12 16,-21 50-6-16,14-43-13 16,3 3-8-16,-5 1-10 15,-4 6-4-15,2 0-4 16,2 4-1-16,-2-2-4 16,5 4-1-16,-3-8-2 15,6-3-2-15,3-1 0 0,0-9-1 16,3-4-7-16,1-6-37 15,4-10-93-15,0-5-85 16,9-15 126-16</inkml:trace>
  <inkml:trace contextRef="#ctx0" brushRef="#br0" timeOffset="142406.41">1439 7675 885 0,'-49'-94'450'15,"47"103"-190"-15,2 3-46 16,5-6-37-16,3 11-60 16,4-4-13-16,7 4-26 15,0 4-12-15,6 8-9 16,0 4-4-16,1 7-7 15,5 0 0-15,-2-2-7 16,-3-1-4-16,-1-5-12 16,-2-1-5-16,-7-6-7 15,5-1-2-15,-6-10 14 16,-2-3-43-16,-3-9 40 16,-3-2-17-16</inkml:trace>
  <inkml:trace contextRef="#ctx0" brushRef="#br0" timeOffset="142944.54">1870 7265 851 0,'7'0'420'0,"7"-9"-152"15,-3 3-17-15,8-4-64 16,-1 3-33-16,6 3-39 16,-1 4-15-16,4 0-15 15,-2 2-5-15,-2 13-12 16,0 0-5-16,-6 6-6 15,-5 1-4-15,-5 2 4 16,-1 5 1-16,-6 4-8 16,0 3-6-16,-6 0-13 15,-5 3-6-15,-3-3-7 16,-7 2-2-16,-4-5-5 16,4 3-2-16,4 2-3 15,2-5-1-15,3-8-3 16,-1-10 0-16,5-2-4 0,8-1-5 15,8-8-5-15,4 5-2 16,7-1 1-16,2-4 3 16,2-2 4-16,5 3 2 15,1-1 2-15,7 0 2 16,1 2 1-16,-7-3 0 16,-9-3-8-16,-2 0-24 15,-5 2-105-15,-10-2-50 0,-4 8 421 16,0-4-234-1</inkml:trace>
  <inkml:trace contextRef="#ctx0" brushRef="#br0" timeOffset="143911.29">969 8237 992 0,'-147'53'481'0,"143"-53"-184"16,0 2-8-16,2 2-76 16,2-4-34-16,0 0-47 15,0 0-24-15,0 0-36 16,0 0-9-16,0 0-14 16,0 0-2-16,0 0-9 15,6 4-6-15,13 2-10 16,11 5-5-16,53 16-6 15,-43-17-2-15,4-5-3 16,-2 3 0-16,2 1 1 16,-6-5 0-16,2 0 1 15,-3 4 2-15,-9-10 0 16,7 2 1-16,-8 2-1 16,-1-2-1-16,11 2 0 15,-3-2-1-15,4 2 0 16,-1-2 1-16,-1-2 0 0,0 0-1 15,1 2 2-15,-3 0 0 16,3-4 2-16,-5 4 1 16,-3-8 0-16,1 8 1 15,-1-4 0-15,-2-3-2 16,-6 5-1-16,6-2-2 16,-4 6-1-16,-6-4-1 15,8 2 0-15,-14 0 0 16,4 0 1-16,-1-4-1 0,-3 4 2 15,3-2 1-15,-9 0-1 16,3 2 1-16,4 0-1 16,-12 0-1-16,0 0-1 15,0 0 0-15,0 0-1 16,0 0 0-16,0 0-2 16,0 0 0-16,1 0 0 15,9 0 0-15,-4 0-1 16,-1 0 2-16,-3 0-1 15,4 0 1-15,-2 0-2 16,-2 0 1-16,-2 0 1 16,0 0 6-16,0 0-34 15,0 0-30-15,0 0-64 16,0 0-96-16,0 0 361 16,0 0-156-16</inkml:trace>
  <inkml:trace contextRef="#ctx0" brushRef="#br0" timeOffset="157748.25">3224 6980 613 0,'-14'0'385'16,"-1"6"-55"-16,-2 0-90 15,0 7-26-15,1-1-62 16,-1 1-14-16,4 8-26 15,-1-6-8-15,3 10-11 0,-2-8-6 16,-1 8-12-16,1 6-5 16,-3-2-14-16,5 5-9 15,1 2-14-15,-1 1-6 16,5 5-9-16,-1-2-3 16,1-2-6-16,0-1-1 15,6-3-2-15,-2 0 0 16,0-3-2-16,2 5 0 15,0-9-1-15,0 0 0 16,2-6 0-16,0 2-1 16,0-6 0-16,4 8 0 0,-2-2 1 15,-3 0 0-15,9 2 4 16,-8-10 1-16,9 6 0 16,-5-4 0-16,0-3-2 15,2 3-1-15,-1 0-2 16,3-2 0-16,3 3-2 15,1-3 0-15,-1-6 3 16,-2-3 19-16,9-6-113 16,-1-2 28-16,11-13 27 15</inkml:trace>
  <inkml:trace contextRef="#ctx0" brushRef="#br0" timeOffset="158190.37">3327 7483 1061 0,'38'-59'481'0,"-45"67"-225"15,3 1-28-15,8-7-79 16,-4 4-41-16,0-6-57 16,0 0-12-16,0 0-5 15,5 2 2-15,20 4 7 16,-2 1 1-16,56 12-3 15,-54-15-4-15,-1 0-7 16,7-2-4-16,-10-2-6 16,4 0-2-16,5 0-6 15,-5 0-3-15,4 2-1 16,-2 2 0-16,0-4 1 16,-4-4 2-16,-8 0-10 15,4 0-62-15,-9-4 393 16,1-3-270-16</inkml:trace>
  <inkml:trace contextRef="#ctx0" brushRef="#br0" timeOffset="158534.69">3757 7317 1255 0,'-67'-124'556'0,"62"129"-284"16,-3 1-16-16,6 2-86 15,-7-3-41-15,9 16-48 16,3-1-19-16,1 12-16 16,0 4-1-16,-2 1-10 15,8 3-2-15,-7 0-3 16,5 4-1-16,-6 0-3 15,-2 2-4-15,6-6-5 16,-2 4-2-16,-4-11-6 16,3 1-2-16,-3-9 0 15,2 0-2-15,-2-8 8 16,0-4 4-16,8-1-118 16,-6-8-55-16,21-10 88 15</inkml:trace>
  <inkml:trace contextRef="#ctx0" brushRef="#br0" timeOffset="158974.81">4102 7101 889 0,'2'2'510'0,"3"2"-107"16,-1 7-114-16,-4-11-25 0,-2 0-87 15,0 8-32-15,0 20-51 16,-3 51-14-16,1-45-17 16,2 3-13-16,-4-3-18 15,4-2-5-15,0 3-10 16,0-6-4-16,2-5-6 15,2-1-1-15,0 0-4 16,8-4-1-16,-4-3-2 16,5-9-1-16,10 3-3 15,-4-2 1-15,6-5 0 16,0 5 0-16,2-4 3 16,0-2 0-16,0 4 0 15,-2-5 0-15,-12-6 1 16,5 1 1-16,1 0-7 15,-4-7-41-15,8-3-115 16,-9-5-12-16,3-8 84 16</inkml:trace>
  <inkml:trace contextRef="#ctx0" brushRef="#br0" timeOffset="159297.44">4417 7326 889 0,'8'-147'508'0,"-10"147"-45"15,-4 8-152-15,6 5-87 16,0 3-52-16,-2 6-58 16,4 3-24-16,2 6-19 15,-10 7-4-15,6 6-16 16,-5-2-7-16,3 8-15 15,-2 0-7-15,2 7-8 16,0-1-3-16,-6-7-2 16,6 1-2-16,2-12-3 15,0-3 0-15,2-7 7 16,6-3-12-16,-4-6-73 16,4-7-76-16,5-8 387 15,-4-4-229-15</inkml:trace>
  <inkml:trace contextRef="#ctx0" brushRef="#br0" timeOffset="159836.57">4622 7055 994 0,'-8'-4'469'0,"8"4"-185"16,0-2-30-16,0 2-100 16,0 0-36-16,0 0-50 15,0 0-14-15,0 0 10 16,0 0 2-16,0 0-6 15,0 0 1-15,12 15-1 16,3 14-7-16,44 57-7 16,-43-38-5-16,-5 0-16 15,1-2-4-15,1 0-9 16,2-4-2-16,4-6-3 16,-1 2-1-16,-7-3 0 15,1-1 1-15,-9-3 0 16,3 1 1-16,-4-3-1 15,-2 2 1-15,-4-7 1 16,-2 7 3-16,1-4 9 16,-3 3 6-16,-1 1 5 15,-1-6-1-15,0-6-6 0,1 0-5 16,-1-7-6-16,3 1-2 16,-5-2-5-16,4 1-1 15,3-4 2-15,-1-3 0 16,6 5-63-16,-2-6-63 15,0-4 338-15,2-2-212 16</inkml:trace>
  <inkml:trace contextRef="#ctx0" brushRef="#br0" timeOffset="161463.65">5657 7277 1144 0,'0'0'508'0,"5"2"-249"15,-3 0-19-15,-2-2-82 16,-2 0-19-16,0 0-38 16,-1 0-11-16,1 0-10 0,-4 23-11 15,-2 1-16 1,-15 49-7-16,10-44-15 0,2-2-4 15,-3 7-9-15,-1 2-2 16,-2-1-4-16,-3-1-3 16,1 6-1-16,2-1-2 15,4-1-1-15,1 0-1 16,-1-9-2-16,1-2 1 16,1-1-1-16,1-1 0 15,5-2 1-15,-5-2 6 16,6-7-52-16,-1-5-31 0,1-3-101 15,4-6 69-15,0 0 54 16</inkml:trace>
  <inkml:trace contextRef="#ctx0" brushRef="#br0" timeOffset="161835.75">5328 7370 867 0,'-14'8'457'0,"12"-8"-109"15,0 2-51-15,6 6-80 16,-4-8-49-16,0 0-50 16,0 5-19-16,4 20-7 0,8 2-7 15,24 51-23-15,-17-45-9 16,0 3-13-16,0 4-3 15,0 4-7-15,4-1-1 16,-4 2-6-16,-1-6-2 16,-3-1-4-16,4-2-2 15,-4-5-3-15,1 3-1 16,-3-11-3-16,1 0-1 16,-3-7-2-16,-1-7-1 0,-3-3 1 15,1 1 9 1,-4-7-62-16,3-1-73 0,-7-3 271 15,0 2-162-15</inkml:trace>
  <inkml:trace contextRef="#ctx0" brushRef="#br0" timeOffset="162742.66">6506 7003 989 0,'-6'-7'469'0,"-3"3"-189"0,-3 2-1 15,-7 4-61 1,2 5-35-16,-2 7-45 0,-1 3-17 15,-3 6-26-15,4 0-13 16,0 8-22-16,2 5-9 16,2 8-7-16,-2 0-3 15,3 7-6-15,-1-1-3 16,1 0-7-16,3-2-3 16,-1-10-6-16,1 0-2 15,0-1-2-15,-1-3 1 16,6 0 0-16,-1-3 1 15,5 7-2-15,0-3-2 16,2 1-3-16,-2-3-2 16,2-3-2-16,0-3-1 0,6-4-1 15,-1 0 0-15,11-6-2 16,-3-2-1-16,2 3 0 16,3-5-1-16,1 0-1 15,4-7-1-15,3-4-2 16,1-2 1-16,6-15-8 15,7 1-34-15,-2-12-78 16,8-7-71-16,-8 1 417 16,2-11-214-16</inkml:trace>
  <inkml:trace contextRef="#ctx0" brushRef="#br0" timeOffset="163215.03">6638 7567 833 0,'28'-99'473'0,"-39"99"-48"15,11 6-109-15,-6-1-60 16,4-5-56-16,2 0-71 16,0 0-24-16,0 0-38 15,0 0-8-15,0 0-7 16,0 0-1-16,4 0-2 15,10 8 0-15,-1-2-6 16,0 0-2-16,1-1-5 16,-3-1-1-16,1 4-8 15,-1-6-2-15,4 3-8 16,-1-3-3-16,5 0-5 16,44 14-1-16,-46-16-3 15,-3 0 0-15,-1 3 2 16,0-3 2-16,-1 0-43 0,1-2-39 15,-1-1 258-15,5-7-170 16</inkml:trace>
  <inkml:trace contextRef="#ctx0" brushRef="#br0" timeOffset="164112.73">7269 7217 795 0,'50'-126'473'16,"-50"130"-96"-16,0 6-99 15,0 3-39-15,2 10-72 16,-4 2-20-16,2 3-39 16,0 7-9-16,0 1-17 15,0-5-9-15,2 9-19 16,1 0-9-16,-6 0-11 15,6 2-5-15,-6-1-7 0,6-3-3 16,-3-8-3-16,0 9-1 16,0-7 0-16,0 1-1 15,2-1-1-15,-2-9-2 16,0 0-4-16,0-8-1 16,0 5-4-16,4-3 0 15,8-2-1-15,-5-3 3 16,5-11-17-16,-3-1-44 15,3 0-117-15,-1-11-51 16,6-4 475-16,-3-4-246 0</inkml:trace>
  <inkml:trace contextRef="#ctx0" brushRef="#br0" timeOffset="164769.92">7651 6864 1155 0,'-7'0'496'16,"7"3"-255"-16,0 9-4 15,0-12-61-15,0 0-32 16,0 0-50-16,2 19-15 15,7 8-6-15,24 49-4 0,-20-45-23 16,1 5-7-16,3 3-14 16,6 3-7-16,0 0-6 15,0-2-4-15,-4 4-2 16,4-4 0-16,-4-2-1 16,-2-3 0-16,-5-3 1 15,1 5 1-15,-4-3 0 16,-1 4 0-16,4-9 0 15,-3 5-1-15,-5-5-1 16,0 0 5-16,-4-8 16 16,-6 2 7-16,-2 7 10 15,-1-3 1-15,-1 0-5 16,-1-10-2-16,9 4-6 16,-10-8-2-16,1 1-7 15,3-3-3-15,-9-1-4 16,9-4-3-16,-7-1-5 15,7-1 0-15,-3-2-4 16,0-2-1-16,3 8-11 0,0-4-13 16,3-1-63-1,1 7-38-15,-4-2 317 0,8 3-184 16</inkml:trace>
  <inkml:trace contextRef="#ctx0" brushRef="#br1" timeOffset="171782.7">2962 8608 740 0,'-61'13'404'15,"61"-9"-124"-15,0-8-100 0,5 4-40 16,-5 0-62-16,0 0-11 16,0 0-11-16,0-2-2 15,0 2-11-15,14-3-6 16,1-3-6-16,0 2-2 16,1-6-2-16,45-30 0 15,-48 21-4-15,4-2-2 16,-3 2 0-16,-1 4 1 15,1-4 0-15,-3-1 0 16,1 7-2-16,-1-2-2 0,-3 5-5 16,1-3-1-1,-5-4-4-15,4 5-2 16,3-5-3-16,-1 3 0 0,3 7 0 16,-1-5 2-16,-5-5 9 15,3 8 5-15,-6 1 7 16,3 4 1-16,-5 4-3 15,-2 0-3-15,0 0-5 16,0-4-1-16,0 4-2 16,0 0 2-16,-2 0 8 15,0 0 2-15,0 0-32 16,-1 0-43-16,3 0-41 16,-2 0 44-16</inkml:trace>
  <inkml:trace contextRef="#ctx0" brushRef="#br1" timeOffset="172224.7">3107 8231 566 0,'-67'-38'402'0,"77"28"-7"15,-1 8-168-15,3-9-51 16,1 9-82-16,4-4-15 16,-3 1-30-16,5 3-10 15,0 2-14-15,2 0-6 0,0 0-5 16,-2 2-1-16,-5-2-1 16,-3 0 2-16,-1 1 5 15,1 3 4-15,-7-4 6 16,7 0 3-16,-9-4 1 15,-2 4-1-15,0 0 2 16,0 0 0-16,0 0 1 16,0 0 2-16,0 0-1 15,0 0 0-15,0 0-5 16,6 6-2-16,-2 9-6 16,4 1-1-16,-7-5-4 15,5 3-3-15,2-3-1 16,-4 1-4-16,-2 1-60 15,-2 0-34-15,3 6-53 16,-3-3-529-16,0 1 486 16</inkml:trace>
  <inkml:trace contextRef="#ctx0" brushRef="#br1" timeOffset="174339.85">3384 8572 553 0,'125'-104'371'16,"-131"116"-4"-16,2-5-164 15,4 1-25-15,4 2-56 0,-8-7-15 16,4-3-21-16,-2 0-12 16,0 0-18-16,-3 18-8 15,-1 3-6-15,-17 48-1 16,13-50 0-16,1 2-2 15,-1 0-7-15,-5 2-1 16,5-2-1-16,-5 4 0 16,6 1 2-16,-9-3-2 15,-3 0-4-15,4-2-1 16,2-3-5-16,1 1-3 0,5-2-5 16,-3-4-2-16,-1 1-4 15,7-3-1-15,-1-1 5 16,3-1-35-16,4-9-106 15,-2 0 3-15,2-4 51 16</inkml:trace>
  <inkml:trace contextRef="#ctx0" brushRef="#br1" timeOffset="174748.31">3599 8608 962 0,'53'-80'436'16,"-55"95"-208"-16,-7 0-26 16,-5 4-64-16,9 0-24 15,-3 6-31-15,-4 4-14 16,-1 3-21-16,2 3-9 16,-3-6-15-16,3 7-3 15,-1-2-5-15,-3-3 0 0,-2 5-3 16,0-1-2-16,7-8-2 15,-1-3-2-15,-1-8-3 16,1-1 10-16,-1-7-57 16,3 3-46-16,3-5 58 15</inkml:trace>
  <inkml:trace contextRef="#ctx0" brushRef="#br1" timeOffset="175163.72">3208 8608 1101 0,'-7'-2'508'0,"3"4"-240"0,2-2-1 15,2 0-116-15,0 0-29 16,0 0-44-16,0 0-14 15,0 0-9-15,0 0-7 16,17 6-12-16,8 11-4 16,48 52-6-16,-44-50-5 15,1 0-7-15,-1-2-3 16,11-2-3-16,-7 3-2 16,-3 1-1-16,1-6-2 15,-16-1 1-15,4-1-2 0,0-1 0 16,-5-5 1-16,3 5-1 15,4 1 0-15,-8-1 0 16,-3-4 1-16,-4 3-1 16,3-3 0-16,-1 0-3 15,-1-2-26-15,-1-4-69 16,-6 0-33-16,0 0-73 16,0 0 500-16,0 0-241 15</inkml:trace>
  <inkml:trace contextRef="#ctx0" brushRef="#br1" timeOffset="175530.31">3308 8518 1153 0,'-4'0'523'16,"4"-2"-257"-16,0 0-35 15,0 2-93-15,0 0-32 16,0 0-33-16,0 0-10 16,23 6-9-16,10 7-6 15,47 29-8-15,-44-24-4 0,1 6-10 16,-9-6-5-16,7 3-9 15,-3-8-4-15,-1-1-4 16,7-1-1-16,-5-9-1 16,-7 8 0-16,3-5 8 15,-8-1-25-15,-4 2-81 16,2 0-57-16,-9-1 80 16</inkml:trace>
  <inkml:trace contextRef="#ctx0" brushRef="#br1" timeOffset="177913.81">7428 3545 447 0,'4'-5'330'16,"1"-9"-16"-16,-1 14-75 15,-2-6-41-15,-2 3-57 16,-2 3-8-16,0-2-20 16,2 2-7-16,-2-2-4 15,0 0-3-15,-1 0 4 16,3-2-4-16,-2 4-13 15,0 0-12-15,-16 6-22 16,-1-2-7-16,2-2-17 0,-50 32-6 16,54-21-10-16,5-1-5 15,2 7-7-15,-1-4-1 16,3-1-4-16,4-1-2 16,0-1-1-16,0-7 0 15,8 7 0-15,-5-1 1 16,11 1-2-16,-1 1 0 15,10 0-1-15,-2-1 0 16,2-1 3-16,2 3 2 16,-4-1 3-16,4 6 2 0,-2-3 0 15,2-1 2-15,-10 0-1 16,2-3 1-16,-11-3 1 16,0 3 2-16,-6-3 3 15,0-1 3-15,0 2 3 16,-4 1 2-16,-6 2 3 15,-1 1-2-15,-8 1 7 16,-4-3 1-16,6-3 1 16,-8 1-1-16,-2-5-12 15,0 1-4-15,4 2 2 16,-4-1-24-16,10 1-82 16,6 2-39-16,3 1 68 15</inkml:trace>
  <inkml:trace contextRef="#ctx0" brushRef="#br1" timeOffset="180695.97">4392 8704 746 0,'41'-142'417'16,"-53"132"-50"-16,3 1-192 16,-3 7 0-16,2 6-42 15,5 2-16-15,-7 5-23 16,-1-5-10-16,-6 7-15 15,-4 8-7-15,-4 2-21 16,2 8-9-16,4 7-17 16,-4 0-6-16,14 6-6 15,-3-6-2-15,3-5-3 16,5 1-3-16,8-9-4 0,8-4-4 16,3-7-4-16,0-9-2 15,5-5 1 1,3-1 1-16,2-15 3 0,2 1 1 15,-1-6 0-15,1-4 2 16,2 2 2-16,-6-4 2 16,-4-7 3-16,2-2 2 15,-13-8 0-15,13 3 1 16,-7-5 2-16,-7-3-1 0,15 3 1 16,-15 4 2-16,5 5 1 15,-1 11 2-15,-7 1 2 16,-2 4 0-16,0 2 9 15,0 5 3-15,0 5 6 16,2-1 4-16,-2 6 4 16,-2 2 2-16,0-1 6 15,1 3 2-15,-3 0 0 16,4 0-2-16,-2 0-9 16,0 0-4-16,0 0-8 15,-6 21-1-15,1 5 1 16,-11 60-1-16,13-47-5 15,-3-3-1-15,8 12-5 16,-4-4 0-16,2 4-3 16,2-1-2-16,4-4-1 15,0 2-1-15,4-10-1 16,-6-1-1-16,1-7-3 16,7-8 6-16,3 2-51 0,1-9-44 15,5-8-51-15,-2-4 428 16,8-2-235-16</inkml:trace>
  <inkml:trace contextRef="#ctx0" brushRef="#br1" timeOffset="181239.38">4672 8818 905 0,'93'-86'432'0,"-79"84"-182"16,3-2-24-16,-2-1-82 15,2 1-31-15,1-4-35 16,-3 4-15-16,2-1-16 15,-3-3-6-15,5-2-10 16,-2 5-4-16,-2-5-3 16,2 1 1-16,-11 1 3 15,-4-2 9-15,-2 1 18 16,-4-3 4-16,-7 1 3 16,-1 3-4-16,-7 1-15 15,-2 5-4-15,0 2-10 16,-6 0-4-16,8 4-5 15,-4 5-2-15,-4 4 0 16,3 1 0-16,1 7-1 16,2-2-1-16,7 6-6 15,1 0-3-15,3 2-4 16,5 3-2-16,-1-1-1 16,6 1 0-16,6 1-1 15,-1-6 0-15,9 2-2 0,5-2 0 16,8-6-3-16,1-2-1 15,11-8-2-15,5-7-50 16,-1-5-67-16,5-9 415 16,2-7-258-16</inkml:trace>
  <inkml:trace contextRef="#ctx0" brushRef="#br1" timeOffset="182194.74">5530 8675 776 0,'111'-142'398'0,"-124"142"-105"16,-2 6-39-16,-8-2-70 16,-2 4-27-16,0 7-43 15,0-2-14-15,4 3-23 16,2-3-11-16,0-2-23 16,5 8-10-16,1-3-15 0,5 1-7 15,3 0-7 1,-1 0-4-16,6-3-7 0,2-1-3 15,2 6-2-15,1-7-2 16,5-3 3-16,5 3 0 16,4-1 2-16,2 3 3 15,-1-3 4-15,2 1 0 16,3-1 2-16,-2 1 1 16,0-1 1-16,-4 4 0 0,-1-1-1 15,-3 5 1-15,-6-8 1 16,-1-5 0-1,0 6 4-15,-6-5 2 16,-2 3 6-16,-6 1-1 0,-9-1 17 16,-1 3 6-16,-7-5 6 15,-1 0 4-15,-1 1-18 16,-2 1-6-16,2-8-15 16,6 1-4-16,0-3-28 15,13-2-37-15,0 1-79 16,6-5 182-16,0 2-61 15</inkml:trace>
  <inkml:trace contextRef="#ctx0" brushRef="#br1" timeOffset="182865.43">5991 8790 1040 0,'37'-98'499'0,"-43"96"-200"16,0 2-21-16,-7 4-82 15,3 2-31-15,-3 3-37 16,-4 3-17-16,1 11-27 16,-3 0-12-16,-4 5-26 15,-2 3-12-15,-1-2-15 16,6 3-6-16,3-3-11 15,4 0-2-15,11-7-4 16,0-6-6-16,8 1-4 16,5-9-4-16,12-3-3 15,2-5-2-15,0-5-2 16,7-1-2-16,-12-7 0 16,6-1 1-16,3-5 10 15,-8-6 5-15,-4 0 10 16,-3 0 2-16,-9 1 3 0,5-5 1 15,-6 8 1-15,0-4 2 16,-8 10 2-16,2 1 3 16,-2 5 7-16,4 7 8 15,-2 2 10-15,2 0 1 16,-4 0-5-16,2 0-9 16,2 0-14-16,-5 9-6 15,-5 18-5-15,-13 52-2 16,19-49 0-16,2 1-1 15,8-3-2-15,2 3-19 0,-2-14-70 16,-5-1-28-16,15-11-344 16,5 1 313-16</inkml:trace>
  <inkml:trace contextRef="#ctx0" brushRef="#br1" timeOffset="183368.6">6200 8881 1092 0,'115'-147'520'0,"-117"147"-223"15,2 10-39-15,0 1-98 16,-8 4-48-16,8 8-52 15,-4 0-17-15,0 6-22 0,1 2-7 16,3-1-9-16,0 3-1 16,7-8-5-16,-3-6-2 15,9-2-4-15,1-9-3 16,9-3-4-16,7-3-1 16,3-7-5-16,3-1 0 15,1-9 4-15,-5-5 3 16,1-4 8-16,-7-3 4 15,-3 0 3-15,0 0 3 0,-7 0 1 16,-5 6 2-16,-9-2 20 16,-2 6 10-16,-6 4 25 15,-1 1 13-15,1 5-2 16,6 1-3-16,-2 2-18 16,-2 4-12-16,2 0-28 15,2 0-11-15,-2 0-10 16,0 12-4-16,0 26 8 15,0 54 9-15,2-48-28 16,-5-6-24-16,7-4-63 16,7-7 29-16,5-17 41 15</inkml:trace>
  <inkml:trace contextRef="#ctx0" brushRef="#br1" timeOffset="183750.42">6923 8331 1055 0,'-6'-2'563'0,"4"0"-197"0,-2 2-97 15,0 0-34 1,3 0-106-16,1 0-30 0,-2 0-34 16,0 17-11-16,0 19-12 15,-4 50-4-15,2-45-13 16,-3 8-5-16,5 3-7 16,-2 9-3-16,2 4-4 15,0-6-1-15,2 3-2 16,2-11-2-16,4-7-1 15,5 0 0-15,3-13-6 16,-3-8-26-16,-3-4-82 16,-1-10 6-16,9-5 48 15</inkml:trace>
  <inkml:trace contextRef="#ctx0" brushRef="#br1" timeOffset="184012.52">6749 8656 1299 0,'-4'-4'568'16,"12"-2"-317"-16,-5 2-8 15,-3 2-96-15,0 0-33 16,0-1-35-16,23 1-20 15,2 0-20-15,52 0-9 16,-41 0-18-16,8 6-4 16,2 0 23-16,2 3-49 0,-4-5-4 15,-6-2-119-15,-9 21 75 16</inkml:trace>
  <inkml:trace contextRef="#ctx0" brushRef="#br1" timeOffset="184592.9">7330 8793 1475 0,'12'-1'106'0,"-9"1"-33"16,17 0 83-16,-3 0-39 15,4-4-40-15,0-2-13 16,0-4-15-16,0 5-3 16,-4-5-1-16,2 1-3 15,-9-1-9-15,3 2-4 16,-7-1-5-16,0 1 1 15,-6-3 16-15,2-1 3 16,1 3 10-16,-3-3 6 16,-1 3-6-16,-9 1 0 0,-3 0-7 15,1 4-7-15,1 4-10 16,-5 4-1-16,-10 2-5 16,-3 0 0-16,-2 9 2 15,1 6 0-15,-3 2-1 16,-1 4-2-16,5 0-7 15,0 7-4-15,8-5-7 16,6 3-5-16,5-3-5 16,5 0-4-16,5 3-3 15,4-5 1-15,11-4 1 16,2-2 1-16,10-2 1 16,3-6 0-16,14-3-1 15,0-8 4-15,6-2-26 16,-4-10-40-16,-6-3-53 15,-2-2 420-15,1-3-249 0</inkml:trace>
  <inkml:trace contextRef="#ctx0" brushRef="#br1" timeOffset="185379.19">8145 8591 726 0,'-2'-8'416'0,"-8"4"-65"0,1 0-39 16,-8 4-88-16,-2 4-34 15,-4 0-46-15,-2 8-21 16,2 1-29-16,0 0-16 15,0 4-29-15,6-1-12 16,-1-1-19-16,3-2-7 16,7 5-9-16,1-3-4 0,7 2-9 15,0 6-2-15,13-6-3 16,1 4 1-16,9 2 4 16,-2-5 2-16,-2 3 5 15,2-4 2-15,4 6 2 16,-4 0 1-16,-2-8 1 15,6 4 0-15,-14-7-1 16,3 1 1-16,-3-5 0 16,-5 1 2-16,-1-1 6 15,-5 0 2-15,-9 1 10 16,-4 1 8-16,-7-1 13 16,-1-3 3-16,-5 4 2 15,-1-5-7-15,-4 1-14 16,3-2-7-16,-7-4-10 15,8 2-3-15,-1 5-3 16,3-1-12-16,6 4-76 16,5 1-43-16,1 3-15 15,7-1-96-15,2 12 173 0</inkml:trace>
  <inkml:trace contextRef="#ctx1" brushRef="#br1" timeOffset="181919.71">14964 12012 0,'0'0'0</inkml:trace>
  <inkml:trace contextRef="#ctx0" brushRef="#br2" timeOffset="193128.23">9139 8656 755 0,'88'-42'390'16,"-88"36"-118"-16,0 0-34 0,-7-5-53 15,5-1-36-15,-2-1-29 16,-6-10-7-16,7 0-14 16,-3 8-7-16,2-8-2 15,-4 4-8-15,-5-1-9 16,5-3-7-16,-11 4-19 15,6-2-6-15,1 6-13 16,-1 2-4-16,0 1-7 16,-3-1-3-16,-5 3-3 15,-2-3-1-15,6 1 1 16,-4 7 3-16,-4-1 1 16,0-4 1-16,-5 6-2 15,-3 4-1-15,3 0-3 16,-1 0-2-16,0 2-1 15,1 0-3-15,3 4-1 16,2-4-1-16,2 0 0 16,6 4-1-16,0-1 0 15,-2-1 0-15,0 6 0 0,-1-8-1 16,3 3 2-16,-2 1-1 16,-6-4 2-16,2 6-1 15,-3-8 0-15,3 0 0 16,7 3 0-16,-3-1-1 15,8 2 0-15,-8-4 0 16,1-4-1-16,5 2 1 16,-8 1 0-16,4-5 0 15,-2 0 0-15,1 4 1 16,-1-5 0-16,0 3-1 16,-2 4 1-16,-4 0-1 15,-3 0 1-15,-3 0 0 0,4-4-1 16,-7-6 0-16,9 8 0 15,-2-1 0-15,2-3 0 16,0 6 0-16,-1-2 0 16,1 2 0-16,2 0-1 15,4 2 1-15,-1-2-1 16,-4 0 0-16,4-4 0 16,-1-4 1-16,0 5-1 15,2-5 1-15,-2 6 0 16,4-2-1-16,-2 2 0 15,2-5 0-15,1 5 0 16,3 0 1-16,-2-6-1 16,7 8 0-16,-5-2 0 15,-6-5 0-15,7 5 0 0,-1 0 0 16,7 0-1-16,-2-2 1 16,6-2-1-16,0 4 0 15,1 0 1-15,-3 1 0 16,2-3 1-16,2 2 1 15,-2 0 0-15,0 2 0 16,0-2 1-16,0 0 0 16,-2 0-1-16,4-2 0 0,-2 4-1 15,1 0-1-15,-1 0-2 16,0 0-1 0,-2 0 0-16,2 0 0 0,2 0 3 15,-2 0 0-15,-2 21 0 16,2-7 0-16,-2 5 0 15,3 50 0-15,1-50 0 16,1 0 0-16,-1 0 0 16,6-2 0-16,6-1 0 15,-16-3 1-15,2 2 0 16,2-11 0-16,0-2 0 16,0 0 1-16,-2-2-2 15,2 0-1-15,-2-2 0 16,0 2-1-16,2-2 1 15,0 0 1-15,0 0 0 16,0-17 0-16,-2-6 0 16,2-49 0-16,0 49 0 15,-5-4 0-15,5-5 0 0,0-1 0 16,0 3 1-16,5-6-1 16,-9 3 1-16,4-1 1 15,4 7-2-15,-2 2 2 16,-4 8 0-16,-2 6 0 15,3 3 0-15,1 6 0 16,1 2 1-16,-1 1 0 16,0-3-1-16,0 4 0 15,0 0-2-15,0 0 0 0,0 0-1 16,0 0 1-16,0 0 0 16,0 0 0-16,0 0 1 15,0 0 0-15,10 9-1 16,-2 5 0-16,5-1 0 15,-5-3 0-15,3 1 1 16,10 3-1-16,40 51 1 16,-43-44-1-16,-5-10 0 15,4 2 0-15,-3-3 0 16,1-2 0-16,0 3 0 16,-1-1 1-16,-3-5-1 15,3 1 1-15,-3-2-1 16,2-4 0-16,-1 4 1 15,-5 2 0-15,-3-3-1 16,0-3 1-16,-4 0 0 16,0 0-1-16,0 0 3 15,0 0 1-15,0 0 2 16,0 0 3-16,-2 0-1 16,2 2 0-16,-7 12 0 0,-3 1-2 15,-1 0 1-15,-64 50 0 16,41-51-2-16,7 1 0 15,0 6-1-15,0-8-2 16,8-1-1-16,0-4 0 16,6-8-1-16,1 0-1 15,4-6-6-15,8 2-1 16,0-7-3-16,2-5 0 0,2-7 4 16,-4 0 1-16,4-3 1 15,2-7 1-15,5 4 2 16,12 1 0-16,0 3 0 15,-6 0 2-15,4 4-1 16,-5 6 0-16,-3 3-1 16,0 4 1-16,5 14 1 15,-11-2 0-15,1 9 5 16,-4-1 1-16,-6 1 3 16,-2 1 3-16,-4-1 10 15,5-1 5-15,-1-7 5 16,-4-1-2-16,-1-4-11 15,9-2-8-15,-2 0-11 16,0-2 4-16,0 3-30 16,0 1-39-16,2-2-59 15,0 0 316-15,15-10-171 16</inkml:trace>
  <inkml:trace contextRef="#ctx0" brushRef="#br2" timeOffset="194669.32">9570 7845 765 0,'2'-4'489'0,"-4"2"-13"0,2 4-228 15,-2-2-23-15,0 0-52 16,0 0-12-16,-4 21-27 16,2 8-12-16,-9 49-37 15,11-38-16-15,-4 0-21 16,6 4-8-16,0 2-12 16,0-4-4-16,0-1-2 15,0 1-1-15,0 0 0 16,0 2-2-16,-3-2-3 15,-1-4-2-15,-2 0-4 16,0 1-3-16,1-5-2 16,3-3-2-16,-2 1-1 15,4-7 5-15,0 0-21 16,4-8-54-16,7-4-106 16,1 3 384-16,5-9-204 15</inkml:trace>
  <inkml:trace contextRef="#ctx0" brushRef="#br2" timeOffset="195267.54">10159 8231 555 0,'-14'-4'406'0,"11"-3"114"16,-5 5-182-16,-5-2-60 15,1 2-45-15,-1-2-70 16,-3 4-17-16,-7 6-29 15,8 2-10-15,-8 7-20 16,4 2-13-16,-6 10-24 16,-3-2-12-16,-1 9-19 15,0-5-8-15,6-2-7 16,4 3-4-16,11-13-5 16,3 8-3-16,10-13-5 15,1-3-3-15,9-3-4 16,7 2-7-16,-3-14-6 0,9 0-1 15,1-5 3 1,2-10 6-16,-3 9 12 0,-7-5 4 16,-2-10 8-16,-5 8 1 15,-1-6 4-15,-3 6 0 16,-1 4 0-16,-5-4 0 16,-4 5 1-16,6 5 1 15,-10 7 6-15,4 2 0 0,0 0-1 16,-2 0-2-16,0 0-5 15,0 0-1-15,0 21-3 16,-1 17 0-16,3 50 2 16,0-48-35-16,9 4-77 15,1-13 18-15,7 5 31 16</inkml:trace>
  <inkml:trace contextRef="#ctx0" brushRef="#br2" timeOffset="196367.48">11157 8239 783 0,'-9'-8'442'16,"-5"-5"-52"-16,1 3-72 15,-4 8-47-15,-6-7-46 16,-4 5-55-16,-4 4-20 16,-3 9-34-16,-2 7-19 15,1 5-33-15,1 6-12 16,3-1-24-16,-1 7-7 15,7-3-13-15,0-1-5 0,13 2-9 16,5-5-4-16,7 1-6 16,13-6-2-16,6-7-5 15,0-9-7-15,8-6-14 16,2-9-6-16,1-5 0 16,9 3 0-16,-7-1 14 15,1-4 8-15,-6 1 14 16,-5-5 9-16,-6-2 8 15,-7 6 2-15,-5 0 3 16,-4 2 0-16,0 9 1 16,-2-6 3-16,0 7 2 15,0 3 1-15,-1 2-4 16,1 0-5-16,2 0-6 16,-4 7-4-16,-6 14-4 15,5 12 0-15,-1 43-1 16,17-43 2-16,1-1 3 0,-5 3 0 15,-1 3 3-15,2 0 0 16,-6-1 2-16,2 1 2 16,-6 0 1-16,-2 6 1 15,-6-11 1-15,-3 1 2 16,-4-7 3-16,-2-2 2 16,-4-2 1-16,0-10 3 15,-2-3 2-15,6-10 0 16,-2-8-4-16,3-9-7 15,7-6-10-15,3-2-3 16,6-11-17-16,2-1-45 0,8-3 10 16,5-6 23-16</inkml:trace>
  <inkml:trace contextRef="#ctx0" brushRef="#br2" timeOffset="196809.62">11391 8201 741 0,'17'7'455'16,"-8"3"-62"-16,3 3-143 15,-5 2-27-15,9 6-94 16,-1 4-33-16,2 4-44 15,6 4-13-15,-13 1-14 0,-3-3-3 16,1-3-3 0,-12 1-3-16,4-10-3 0,6 4-2 15,-6-10 0-15,2 7 0 16,-2-15-2-16,-2-5 0 16,-2-2 7-16,4 0 5 15,0 1 6-15,0-3 7 16,0 2 12-16,0-17 5 15,-2-29 12-15,-3-50-1 0,10 56-10 16,1-4-7-16,5 10-14 16,-3 9-8-16,4 4-11 15,-7-4-4-15,7 10-5 16,3-6 3-16,10 10-27 16,2 3-59-16,5 7-123 15,-3 3-61-15,5 11 145 16</inkml:trace>
  <inkml:trace contextRef="#ctx0" brushRef="#br2" timeOffset="197337.48">12131 8178 991 0,'5'-8'501'0,"-5"4"-166"0,0 0-22 15,-1 0-66-15,1 3-45 16,-2 1-49-16,-8 0-21 16,-19 5-44-16,-53 22-19 15,48-4-29-15,-3 6-14 16,7 5-18-16,1-3-4 15,6-3-6-15,8 5-4 16,7-12-3-16,6-4-1 0,12 4-41 16,1-13-15-16,12 1-21 15,6-7-4-15,5-7 40 16,3-7 17-16,-5-3 24 16,7-4 6-16,-11 1 5 15,-1-4 1-15,-8-3 2 16,2 2-1-16,-7-2 4 15,-5 2 0-15,-7 6 4 16,0 1 10-16,-2 9 26 16,-4 3 9-16,2 4 5 15,-2 0-9-15,2 0-31 16,2 0-9-16,-9 15-12 16,-6 20-3-16,-14 47-1 15,29-34 12-15,4-12-33 16,3-2-40-16,9-3-27 15,-1-10 157-15,4 4-66 0</inkml:trace>
  <inkml:trace contextRef="#ctx0" brushRef="#br2" timeOffset="197951.06">12421 8212 1043 0,'-13'2'496'0,"13"2"-186"16,2 0-82-16,4 5-67 15,-6-9-50-15,0 0-64 16,2 2-5-16,5 23-19 16,9 7-5-16,16 47-4 15,-24-43-2-15,-4 2 1 16,-4-3-2-16,0-10-3 15,0 0-1-15,1-10 0 16,-1-4 0-16,0-7 3 0,0-4 3 16,-1-2-1-16,1 2 4 15,0-2 7-15,0-1 4 16,0-30 13-16,7-45 3 16,-1 45-3-16,4 6 0 15,1 4-6-15,-7-2-2 16,7 3-3-16,-1 6-5 15,-4 3-6-15,5 3-4 16,-1 6-5-16,1 3-2 16,3 2-3-16,-3 3 2 15,4 15 1-15,-1-1 2 16,-7 12 4-16,-1 7-1 0,0 1-3 16,-4 2 0-16,0-4-14 15,0 1-33-15,-2-5-32 16,0 3 326-16,13 7-213 15</inkml:trace>
  <inkml:trace contextRef="#ctx0" brushRef="#br2" timeOffset="198607.39">13250 8275 1128 0,'-12'-8'522'15,"4"5"-245"-15,-5-5-17 16,-6 8-81-16,-4 0-33 15,-6 0-34-15,-1 10-15 16,-1 5-22-16,-9 0-10 0,0 14-20 16,-8-2-10-1,0 1-18-15,12 1-7 0,9-4-11 16,10 4-5-16,11-8-7 16,6 2-7-16,13-12-8 15,10 2-1-15,16-13 2 16,5 0 5-16,7-13 10 15,5-12 4 1,-8 4 5-16,-8-8 1 0,-4-5 2 16,0 3 0-16,-11-7 2 15,2 0-1-15,-8-8 3 16,-3 4 0-16,-5-17 7 16,0 3 6-16,-5-5 11 15,0 4 9-15,-6 9 3 16,0 8 5-16,-6 9 12 15,-5 2-1-15,3 20 1 16,-1-1-5-16,-1 8-17 16,6 2-5-16,-4 12-15 15,7 7-7-15,-3 21-8 0,-4 15-2 16,2 22 1-16,1 7 1 16,-3 6 1-16,4-4 1 15,2-9-1-15,2-10 1 16,8-6-20-16,-2-4-25 15,7-13-66-15,10-4-48 16,8-9-379-16,9-2 364 16</inkml:trace>
  <inkml:trace contextRef="#ctx0" brushRef="#br2" timeOffset="199277.37">13538 8434 764 0,'108'-79'401'16,"-108"79"-36"-16,3 8-145 15,7-4-29-15,-10-4-44 16,0 0-72-16,8 0-7 15,18 0-9-15,53 2-5 16,-47-14-9-16,-3 7-5 16,2-3-7-16,-1-5-4 15,-11 1-5-15,6-1 0 16,-8-1 6-16,-5-1 3 16,-5 0 15-16,-1-4 8 0,-6 3 5 15,0-5-1-15,-4 6-6 16,-5 0-6-16,-6 3-1 15,-1 5 0-15,-1 5-4 16,-2 2-5-16,-6 3-9 16,8 9-6-16,-12 9-7 15,0 0-4-15,10 8-7 16,-13-1-3-16,7 7-3 16,8 5-1-16,-2 4-1 15,13-2 1-15,6 4-1 16,4-8 0-16,15 0 0 15,0-3-1-15,6-5 0 16,2-3-2-16,-3-13-2 16,15 3 0-16,9-15-1 15,-10-4-23-15,19-6-108 16,-17-7-37-16,-1-8 94 0</inkml:trace>
  <inkml:trace contextRef="#ctx0" brushRef="#br2" timeOffset="203297.31">14451 8288 586 0,'42'-61'339'0,"-42"59"-35"15,-8-1-41-15,8 6-50 0,-2-3-20 16,0 0-23-16,0 0-14 16,-1 0-35-16,3 0-13 15,-2 0-31-15,-2 14-11 16,-4 11-17-16,-17 49-7 16,20-43-12-16,-3-4-5 15,-2 7-7-15,7-1-3 16,3-7-7-16,-2 3-3 15,5-4-5-15,5-4-2 16,2-6-2-16,-1-1-2 0,14-1-1 16,-2-3 0-16,4-7-2 15,4-3 0-15,1-5 1 16,-1-5 0-16,-6-5 3 16,-4-4 2-16,4 1 3 15,-11-5 0-15,3-3 0 16,2 5 2-16,-11-6 0 15,7-2 0-15,-11 4 2 16,8 0 0-16,-1 3 1 16,1 2 0-16,-4 7 1 15,-6 2 1-15,-4 7 3 16,-2-6 2-16,6 8 4 16,0 0 7-16,-2 2 4 15,0 0 0-15,0 0-5 16,2 0-7-16,-2 2-8 15,-1 25-4-15,-1 55-2 16,0-51 0-16,4 3-1 0,2 3 0 16,9-5 0-16,1 1 0 15,1-3 3-15,2-9-28 16,1-4-75-16,-3-11-40 16,10-6-92-16,0-9 550 15,4 3-262-15</inkml:trace>
  <inkml:trace contextRef="#ctx0" brushRef="#br2" timeOffset="203816.53">14988 8365 885 0,'59'-120'419'0,"-47"131"-179"16,-1 2-26-16,-1 10-83 15,0 6-36-15,7 7-46 16,-4 1-12-16,1-1-20 16,1 10-2-16,-6-14-2 15,-3 3-2-15,2-3-1 16,-4-12 0-16,-4 1 1 15,0-6 0-15,0-4 1 16,-4-7 9-16,4-4 21 16,-2-2 2-16,0 2 12 0,-2-2 1 15,4-24-5-15,8-62 2 16,-4 42-4-16,5 2-7 16,1 7-12-16,1-1-5 15,8 4-8-15,0 1-4 16,6 1-5-16,6-1-4 15,5 8 1-15,-1 2-1 0,-10 8 1 16,-8 4 0 0,2 5-4-16,0-2 1 0,0 8-2 15,0 2-1-15,0 4 0 16,-1 0 7-16,1 5-31 16,-4-1-35-16,-2 3-48 15,-9-3-111-15,15-3 142 16</inkml:trace>
  <inkml:trace contextRef="#ctx0" brushRef="#br0" timeOffset="-206128.02">12485 10920 491 0,'0'0'357'15,"0"-2"6"-15,0 0-130 16,0 0-14-16,0-1-62 16,0 1-16-16,0 2-19 15,0-2-10-15,0 0-20 16,0 2-9-16,0 0-22 16,0 0-10-16,0 0-13 15,-2 4-5-15,0 7-6 16,-4 5-3-16,4-3-5 15,-2 6-1-15,-3-4-5 0,-14 56-1 16,11-56-4 0,0-1 0-16,1 7-1 0,3-4-2 15,-1 6 1 1,-5 0-1-16,-1-4 0 0,1 4-1 16,6-10 0-16,-7-1 0 15,2-1-1-15,-5-7 0 16,-1 4 0-16,6-4-1 15,3 1 1-15,2-1-1 16,4-2 0-16,0-2-1 16,0-2 0-16,1 2-1 0,-5-2-1 15,-6 0-2-15,7-3-2 16,-5 3-1-16,-1-4 2 16,5-2 2-16,-2-9 1 15,-3-6 1-15,-41-48-1 16,41 48-1-16,5-1-2 15,-4-3 0-15,3 0 1 16,1 0 2-16,6 6 1 16,-2 2 0-16,-4-4 1 15,4 4-1-15,0 0 1 16,-1 0-1-16,3 3 0 16,-4 1 0-16,2 0 0 15,2-4 0-15,0 2 0 16,0-4 0-16,0-1 0 15,0 1 0-15,0 0 0 16,-4 0 0-16,4 0 1 0,2 0-1 16,-2 0 1-16,0 2 0 15,0 2 1-15,0 9-1 16,-4-1 1-16,6 1 0 16,-4 6-1-16,0 0 0 15,2 2 0-15,-4-2-1 16,4 0 0-16,0 0 0 15,0-1 1-15,0 1 0 16,0 2 0-16,0-2 0 0,0 0 5 16,0 0 3-16,-2 0 5 15,1-2 3-15,-1 4-3 16,0 0-2-16,-2 0-4 16,2 0-3-16,2 0-1 15,-6 12 0-15,-5 7-1 16,-3 0 1-16,-35 54-1 15,31-48-1-15,1 1 1 16,-4-1 0-16,4 0-1 16,0-4 0-16,0-6 0 15,9 1-1-15,2 1-1 16,0-4 1-16,1-7-1 16,3-4-1-16,0 2-6 15,2-8-3-15,0 2 0 16,0 2 1-16,0-2 5 15,0 0 0-15,0 0 1 16,13-7 1-16,8 5 0 16,-2-19-1-16,46-48 2 0,-45 46-1 15,-5-11 1-15,4 7 1 16,0 3 1-16,-5 1 0 16,-1 4 1-16,-2 7 0 15,-5 1 1-15,0-1-1 16,-6 3-1-16,9 5 1 15,-9 0-1-15,2 3 1 16,-2 1-1-16,0 2 0 0,0 0-1 16,0 0 2-16,0 0 2 15,0 0 1-15,0 0 4 16,0 0 0-16,0 0 0 16,0 0 0-16,8 7-1 15,-2 18-1-15,57 56-2 16,-56-51 0-16,-1-3-1 15,0 4 1-15,-6-12-5 16,8 2-35-16,-1-6-53 16,7-3 389-16,1 1-255 15</inkml:trace>
  <inkml:trace contextRef="#ctx0" brushRef="#br0" timeOffset="-204315.91">12171 10708 625 0,'23'-56'387'0,"-31"60"-54"15,4 0-119-15,2 6-27 16,1-10-65-16,-3 0-20 16,4 0-20-16,0 3-8 0,-2 19-14 15,2-5-8-15,-2 4-13 16,-10 50-6-16,9-47-9 16,-5 3-4-16,-5-8-5 15,-1 4-2-15,1 0-4 16,3 0-2-16,4 8-1 15,-3 3-2-15,-4-1-1 16,-3-1 2-16,-1 3-2 16,2-3 1-16,3-1 0 15,-3-6-1-15,2-2 1 16,-3 0 0-16,3-6 0 16,-1-2 0-16,-7 0 1 15,0-1-1-15,-2-5-1 16,6 9 0-16,4-7 0 15,-2 0-1-15,-5-3 0 16,5 4-1-16,0-10 0 16,1 1-1-16,1-6-2 0,-2 1 0 15,5-2-1-15,1-6 0 16,1 4-1-16,2-1 0 16,-3-7 1-16,-1 1-2 15,4 0 2-15,-1-3-2 16,7 1 0-16,-2 0 0 15,2-4 1-15,0-2 2 16,0-2 0-16,-2 2 2 16,2 0 0-16,0-2 0 0,-2 0 0 15,4 0 0 1,-2 4 0-16,2-2 1 16,-2-2-1-16,0 3 1 15,-2 1 0-15,0 6-1 0,2 1 0 16,2-3 0-16,0 2 0 15,-2-3-1-15,2 5 1 16,-2-6 0-16,0 3 1 16,0 1 0-16,0-4 0 15,2 5-1-15,1-3 0 16,1 4 0-16,0-1 0 16,-4 1 0-16,6-1 0 15,-4-1 0-15,2-1 1 16,-4 1-1-16,5 3 1 15,-5-1 0-15,2-1 0 16,0 7 0-16,2-5 0 0,-4 1 2 16,2 5 3-1,-2 2 0-15,0 0 2 16,0-2-1-16,-2 2 0 0,2 2 2 16,-2-2 4-16,0 0 2 15,0 0 4-15,0-1 3 16,-1 3 3-16,1 0 1 15,2 0-5-15,-2 0-4 16,0 0-6-16,0 0-3 16,-4 9-4-16,-2 12 0 15,-1 2-2-15,-24 46 0 0,20-48 1 16,2-4 1-16,-1 2-1 16,4-1 0-16,-1-9 0 15,-1-5-1-15,6 2 0 16,-3-2-1-16,5-4-3 15,2 0-5-15,0-2-2 16,-2 0-2-16,2-2 3 16,0 2 2-16,0 2 3 15,2-8 1-15,11-11 0 16,-1-4 0-16,36-44 1 16,-35 42 1-16,-2 1 0 15,-1 1 1-15,-4 5 0 16,3 1 1-16,-5 10 0 15,4-7-1-15,-4 7 1 16,-2-3-1-16,3 4-1 16,-1-1 1-16,-4 7-1 15,0-2 0-15,0 0 0 0,0 0 0 16,0-2 0 0,0 2-1-16,0 0 0 0,0 2 1 15,0 0 0-15,0 0 2 16,0 0 3-16,2 2-1 15,11 25 1-15,24 46-2 16,-32-49 0-16,1 3-1 16,0-4 0-16,2 8-1 15,1-12-1-15,1 4 0 16,1-8 2-16,-1 4-6 0,5-2-61 16,-5-3-30-16,5-3-32 15,0-3 60-15</inkml:trace>
  <inkml:trace contextRef="#ctx0" brushRef="#br0" timeOffset="-202730.58">11794 10706 552 0,'-57'-57'333'0,"51"64"-2"15,-2 3-101-15,5 7-55 16,-7-5-35-16,8 5-49 15,-2-2-14-15,-1 4-23 16,3 0-11-16,-2 8-15 16,-2-4-5-16,4 4-3 15,0-4 0-15,-7-6 0 16,5 6-2-16,-6-4-3 16,3 4-4-16,-3 4-3 15,-3 1-1-15,1 1-3 16,5-2 1-16,-7 2-1 15,6 1 0-15,-9-11-1 16,4 4 1-16,3-2 0 16,-3-5 1-16,0-3-1 15,-1-2 1-15,-1 1-2 16,-2-4 0-16,1-3-2 0,-1-5-1 16,-4 0-1-16,8-2-2 15,-3-7-1-15,5 7 0 16,1-10 0-16,3-1 1 15,1 2 1-15,-2-5 1 16,1 3 1-16,1-2 1 16,6-3 0-16,-10 1 1 15,5-4 2-15,-1-2 1 16,-6 8 1-16,9-2 0 16,-3 3-2-16,6 5-1 0,-2-3 0 15,4 1 0-15,-2-1 0 16,0-1 1-16,0-12 1 15,2 8-1-15,-2 0-1 16,6 1 1-16,-6 7 0 16,-2-7-1-16,2-1 1 15,-4-2 0-15,2 4-1 16,2 1 0-16,0-1-1 16,0-4 0-16,-2 4 0 15,2-4-1-15,0 1 1 16,-2 1-1-16,0-2 1 15,0 2 2-15,-2 0 1 16,2 1 1-16,4 5 0 16,-2 3 0-16,0-3 0 15,0-1 0-15,0 5 0 16,0-7-1-16,0 12-2 16,0-2 1-16,-2 1 1 15,2 1 2-15,0 2 6 0,0 0 0 16,0 0 1-16,0 0-3 15,0 0-1-15,-1 0-1 16,1 0 3-16,0 0 1 16,0 0 2-16,0 0 0 15,-2 0 1-15,0 0 0 16,-2 0-2-16,2 2-1 16,-4 19-2-16,-5 0 0 15,-29 48-2-15,20-45 0 0,-2-3-2 16,0 6 0-16,0-2-2 15,1-2-1-15,3 4-1 16,-1-10-1-16,8 0 0 16,-5-3-1-16,5-9 0 15,-2 3-1-15,3-4 1 16,2-2-1-16,4 4 1 16,3-6-1-16,1-2-4 15,0 2-2-15,0-4-3 16,0 2 0-16,0 2 2 15,0-2 2-15,0 0 2 16,0 0-1-16,9-17 0 16,5-6 2-16,47-48 0 15,-46 45 2-15,0 1 0 16,3-7 0-16,-5 7 2 16,-2 2 0-16,-3 0 0 15,2 4 0-15,-5 4-1 0,1-4 1 16,2 7 0-16,-3 1 0 15,-3 7 1-15,6-1 0 16,-8 7-1-16,0 0 2 16,0 0-1-16,0 0 2 15,0 0 4-15,0 0-1 16,0 0 3-16,0 0 3 16,0 0-1-16,2 15 2 15,9 10-1-15,51 53 0 0,-45-47-4 16,4-6-1-16,2 1-3 15,2-1-2-15,-8-2-1 16,2-2-1-16,-4-7 5 16,3-3-13-16,-7-7-79 15,2 0-20-15,7 2 52 16</inkml:trace>
  <inkml:trace contextRef="#ctx0" brushRef="#br0" timeOffset="-201004.54">11220 10630 871 0,'-49'3'417'0,"45"9"-160"16,-2-1-29-16,4 3-70 15,0-1-22-15,2 0-30 16,-2 8-15-16,2-1-22 16,0 4-10-16,-4-1-23 15,1 0-7-15,-1 6-14 16,-4 2-4-16,6-3-4 16,-2 5-2-16,-3-6 0 15,3-2-1-15,-6 1 0 0,3 3 0 16,-5 3 0-16,3 3-1 15,-1-4 1-15,6 1-1 16,-1-3 0-16,-1-3 0 16,-4-1-1-1,-1-2 1-15,-3-7 0 0,3 7-1 16,-2-8 1-16,-1 8 0 16,1-8 0-16,-2 4 2 15,-1-3-2-15,5-3 1 0,-6 0 0 16,3-3-2-16,6-6 2 15,-3 1-2-15,0-5-1 16,1 0-1-16,0-3-4 16,-3-3 0-16,7-2-1 15,-1 2 0-15,-3-7 1 16,6 0 0-16,-2-8 2 16,-3 0 1-16,3 5 1 15,4-5 0-15,-3 8 0 16,5-2 0-16,-8-3-2 15,4-1 0-15,2 0 0 16,-4 0 1-16,3 2 1 16,3 0 0-16,0 1 0 15,3 3 1-15,-1 0-1 16,-4-10 0-16,2 5 0 16,0-3-1-16,-1-2 0 15,1 8 0-15,0-2 1 16,0 0 0-16,-4 1 1 0,4 3-1 15,0 1 1-15,0-5 1 16,2 6-1-16,-4-5 0 16,2-3-1-16,-2 4 0 15,2-4-2-15,2 4 0 16,-2 1 0-16,5-1 0 16,-6-6 2-16,-1 2 0 15,5-2 0-15,-3 0 0 16,2 7 1-16,4 1 0 15,-4 3 1-15,0 3-1 16,7-1 1-16,-7-3 0 0,-2 3 0 16,0 0 1-16,-5-3 1 15,5 1 0-15,0 6 2 16,-4-5-1-16,4 7-1 16,0 2 0-16,0-2 0 15,0 0 1-15,0 0 1 16,0-2 0-16,0 2 2 15,0 2 1-15,0-1 1 16,0-1 2-16,0 0 1 16,0-2 1-16,0 2 1 15,0 0 0-15,0 2-1 16,0-2 0-16,0 0-3 16,0 2 0-16,-2 0-3 15,2 0-1-15,-2 0 0 16,0 2 0-16,-6 13 0 0,-3 5 0 15,-22 48-2-15,24-47 0 16,-8-1-1-16,-1-3 0 16,1-4-1-16,6 4 0 15,-3-7-1-15,7 5 0 16,-1-7 0-16,-2-8-2 16,9 4 0-16,-1-4-1 15,-2-2-4-15,4 0-2 16,0 0-2-16,0-2-1 0,0 2 3 15,0 0 1-15,7-9 2 16,3-8 1 0,0-6 0-16,36-50 2 0,-31 45 1 15,-4 3 0-15,3 6 1 16,-3 4 1-16,-11 1 0 16,8 1-1-16,-6 4 0 15,-2-1 1-15,7 3-1 16,-1 1 1-16,-2 8-1 15,4 0 0-15,-8 0-1 16,0 0 0-16,0 0-1 16,0 0 1-16,0 0 6 15,0 0 2-15,0 0 5 16,0 0 0-16,9 23-1 16,-3 4 1-16,21 59-2 15,-18-52-2-15,-1 1-2 16,0-5-2-16,1 1-1 0,3-3-1 15,-1-5-9-15,2 0-39 16,8-2-32-16,-7 2 379 16,11 25-251-16</inkml:trace>
  <inkml:trace contextRef="#ctx0" brushRef="#br0" timeOffset="-197508.34">10826 10543 290 0,'-53'-3'220'16,"49"-1"37"-16,-11 2-73 15,13 2-63-15,-4 0-22 16,4 0-21-16,2 0-15 15,0-2-16-15,0 2 0 16,0-2-3-16,0 0 10 16,0 0 13-16,0-2-4 15,10 1-3-15,3-5-3 16,-3 4-10-16,-3 4-3 16,-1-2-4-16,0 2-3 0,-6 0 2 15,0 0 1-15,5 4-2 16,1 13-3-16,-4-1-10 15,-2-1-7-15,-4-4-5 16,0-1-3-16,-1-6-2 16,3-2-2-16,-6 0 2 15,-9 7 9-15,4-5 17 16,3-4 12-16,-1-2 22 16,11 0-2-16,-2 2-9 15,-10-15-7-15,6-6-19 16,1 4-4-16,-1-54-6 15,12 57-3-15,-6-3-6 16,9 0-3-16,1 5-4 16,-1-3-2-16,12 4-3 15,0 3 0-15,0-5 0 16,1 7-1-16,-1 4 0 0,-6 0 0 16,-2 8 4-16,-1 3 1 15,-12 7 6-15,5 7 3 16,-5 2 7-16,-5-1 0 15,3 5 2-15,-10 0-2 16,-7-12-3-16,2 4 0 16,-2-4-4-16,0-5-1 15,0-5-5-15,-2-1 0 16,5-8-4-16,5-2-2 0,3-11-4 16,1 0-3-16,1-12-1 15,-4 2 2-15,8-11 7 16,8-1 2-16,2 7 3 15,3-5-2-15,8 12-3 16,-7 6-2-16,-3 2-1 16,3 7 0-16,-1 1 0 15,1 7 0-15,-3 11 1 16,5 10 1-16,-7 2 2 16,1 6 2-16,-2 7 1 15,-6-7 2-15,-6 9 4 16,-5-7 2-16,-5-12 2 15,5 4-1-15,-3-12-1 16,3-1-1-16,-1-8 2 16,-1-2 1-16,0-10-3 15,-5-3-1-15,5-6-7 16,7-4-2-16,6-12-2 16,0-1 0-16,14 9-1 15,-7-2 0-15,9 8-2 0,3 4 0 16,-4 10-2-16,2 3 1 15,-5 8 11-15,7 9-19 16,0 12-42-16,0 13 335 16,8 10-235-16</inkml:trace>
  <inkml:trace contextRef="#ctx0" brushRef="#br0" timeOffset="-195295.75">10220 12272 837 0,'-115'50'445'0,"106"-44"-115"15,1-2-42-15,4-2-78 16,2 0-36-16,0-2-45 16,2 0-18-16,0 0-35 15,0 0-14-15,0 0-15 16,0 0-3-16,0 0-7 16,2 0-3-16,14 5-5 15,5-1-3-15,-6-2 0 16,58 19-2-16,-50-19-4 15,1-2-3-15,-1-4-4 16,-3 0-2-16,4 4-3 16,1 8 0-16,0-4-3 15,0 2 0-15,-6-3-1 16,-2-1 0-16,2 0 0 16,1 4 2-16,1-6-6 15,-2 0-49-15,2-8-80 16,-2 3 391-16,-6-7-238 15</inkml:trace>
  <inkml:trace contextRef="#ctx0" brushRef="#br0" timeOffset="-194779.29">10748 11959 1038 0,'-6'9'541'15,"6"7"-194"-15,-4 3-96 16,4 2-22-16,0 7-84 16,-3-6-27-16,3 0-31 15,-6 3-11-15,-2 0-22 16,8 0-8-16,0 11-13 16,10-9-5-16,-6 2-8 15,-4 0-2-15,0-12-7 16,0 4-1-16,3-8-3 15,1 2-3-15,6-3-1 0,-6-6-1 16,-2-1-1-16,7-1 0 16,-9-4 0-16,0 0-1 15,0 0 2-15,0 0-1 16,10 0 1-16,3 0 0 16,6 0-1-16,2 0-1 15,50 0 1-15,-48-2 4 0,-2-5-47 16,2 1-36-1,-2-4-85-15,-2-5 411 0,2-14-212 16</inkml:trace>
  <inkml:trace contextRef="#ctx0" brushRef="#br0" timeOffset="-194424.14">11042 12144 795 0,'23'-147'529'15,"-30"155"22"-15,-3 5-282 16,4 0-31-16,-1 5-84 16,1 5-30-16,-2 1-39 15,5 9-15-15,-5 7-24 16,2 2-9-16,-1 10-14 15,3 1-3-15,0-3-7 0,-2-4-2 16,0 2-3-16,3-10 0 16,-1 6-3-16,4-6-1 15,0-7 0-15,2 3-2 16,3-9 0-16,-1 0 5 16,0-10-43-16,4-1-49 15,-3-7-100-15,7-7 453 16,9-5-239-16</inkml:trace>
  <inkml:trace contextRef="#ctx0" brushRef="#br0" timeOffset="-193440.02">11368 11963 322 0,'3'-6'278'16,"-3"6"80"-16,0-2-70 16,0 0-62-16,0 2-39 15,0 0-41-15,0 0-9 16,0 0-28-16,8 10-12 15,0 11-23-15,1-2-9 16,24 46-9-16,-26-42-3 16,5 2-10-16,-6 5-6 0,-4 8-13 15,1 1-5-15,-3-1-8 16,8 0-1 0,-2 0-4-16,0 1 1 0,-8-7 0 15,-2 5-1-15,-2-7 1 16,0 3 0-16,4 3 0 15,-5-5-1-15,1 3 1 16,-9-7-1-16,1 0-1 16,1 1 1-16,0-3 1 15,3 4-1-15,-5-6 3 16,-3 0-9-16,3-8-67 16,-2 0-36-16,-2-1 462 15,4-3-307-15</inkml:trace>
  <inkml:trace contextRef="#ctx0" brushRef="#br0" timeOffset="-192742.02">9970 11746 971 0,'-12'10'477'0,"4"7"-177"0,3 6-40 16,-9 10-85-16,1-1-42 16,1 6-43-16,1 10-16 15,-1 0-25-15,7 2-9 16,-13 1-16-16,3 1-5 15,4 7-7-15,3 6-3 16,2-3-1-16,4 1 0 0,1-2 0 16,-7-9 0-1,8 5 1-15,0-3 1 0,11-3 1 16,3 3 1-16,-7-1 0 16,11-3 0-16,-13-4-2 15,1 2-2-15,15-8-3 16,-9 8-1-16,5-10-2 15,2-2 0-15,-4-9 6 16,-3-4-6-16,5-4-66 16,-6-2-35-16,-5-3 424 15,4-1-284-15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11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6049,'-8'1'3183,"7"1"1132,17 3-348,35 2-3399,58 3 114,216 20 441,-292-26-1063,34-3 49,-52-1-46,0-1 1,-1 2 0,1 0-1,0 1 1,16 4 0,-29-6-29,0 1 0,0 0 0,-1 0 0,1-1 0,0 1 0,-1 0 0,1 0 0,-1 1 0,1-1 0,-1 0 0,0 0 0,0 1 0,1-1 0,-1 1 0,0-1 0,0 1 0,0-1 0,0 1 0,-1 0 0,1-1 0,0 1 0,-1 0 0,1 0 0,-1 0 0,0-1 0,1 1 0,-1 0 0,0 0 0,0 0 0,-1 2 0,0 7 109,0-1 0,-1 0 0,0 0 0,-5 14 0,3-12-124,-25 73 247,-10 39-121,10 9-46,-15 176 1,38-238-179,-5 137-1424,11-198-1574,6-16 2235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11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6945,'9'-6'3097,"10"6"-1144,3 0-385,13 2 112,5 2-359,-1-6-521,6 2-176,-1-6-232,-3 1-80,4 3-152,-4 2-40,-2-2-24,4 4 48,-2 0-272,2 2-312,8 1-112,5 5 200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12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0 7842,'-2'3'864,"0"0"-1,0 0 1,0 0 0,0 0 0,-1-1 0,1 1 0,-5 3-1,-10 12 683,2 5-846,1 2 0,2 0 1,1 0-1,0 1 0,-7 33 0,-8 17 8,-15 26-62,11-27-321,-25 90 0,50-147-296,0-1 0,-2 0 0,0-1 0,-1 0 0,-16 25 0,-60 67-624,83-106 439,0-1 0,-1 0 0,1 0 0,0 1-1,-1-1 1,1 0 0,0 0 0,-1 0 0,0 0 0,1-1 0,-2 2-1,2-2 147,0 0-1,1 0 0,-1 0 0,1 0 1,-1 0-1,0 0 0,1 0 1,-1 0-1,1-1 0,-1 1 0,1 0 1,-1 0-1,0 0 0,1-1 0,-1 1 1,1 0-1,-1-1 0,1 1 0,-1 0 1,1-1-1,0 1 0,-1-1 0,1 1 1,-1-1-1,1 1 0,0-1 0,-1 1 1,1-1-1,0 1 0,0-1 1,-1 1-1,1-1 0,0 1 0,0-1 1,0 0-1,0 1 0,0-1 0,0 0 1,-6-23 512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12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3585,'1'3'731,"0"-1"0,0 1-1,1 0 1,-1 0 0,0-1 0,1 1 0,0-1 0,3 5 0,34 27 2284,-32-29-2485,26 20 747,-12-9-705,0 0 0,-1 2 1,0 0-1,21 27 0,3 13-129,-2 3 0,-3 1 0,48 105 0,-56-106-357,2-1 0,3-1 0,55 66 0,-82-112-71,1-1 0,12 11 1,-18-20-102,0 1 1,0-1 0,0 0-1,0 0 1,0-1-1,1 1 1,-1-1-1,1 0 1,-1 0 0,6 1-1,15-1-258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18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 2168,'3'-38'840,"-1"7"481,-1 0 2805,-1 30-2441,5 61 4717,0 32-6188,-5-54 71,6 136 455,3-69-507,8 68 126,-13-138-212,-3 0-1,-5 65 1,0 3 308,11 59-195,-6-162-262,-1 0-1,0 1 0,0-1 1,0 0-1,0 0 1,-1 1-1,1-1 1,0 0-1,0 1 0,0-1 1,0 0-1,0 0 1,0 1-1,0-1 1,0 0-1,-1 0 1,1 1-1,0-1 0,0 0 1,0 0-1,0 0 1,-1 1-1,1-1 1,0 0-1,0 0 0,-1 0 1,1 0-1,0 1 1,0-1-1,-1 0 1,1 0-1,0 0 0,0 0 1,-1 0-1,1 0 1,-1 0-1,-2-2-3931,3 0 3278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19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3289,'5'7'4110,"-4"-6"-3761,-1-1 0,1 1-1,0 0 1,-1-1 0,1 1 0,-1 0 0,0 0-1,1-1 1,-1 1 0,1 0 0,-1 0 0,0 0 0,0-1-1,0 1 1,1 0 0,-1 0 0,0 2 0,13 92 1114,-5-46-813,-1 20 44,-4 0 0,-10 138-1,1-106-502,-18 295 439,23-383-647,0 62 241,1-67-318,1-1-1,0 0 0,0 0 0,1 0 1,0 0-1,0 0 0,1 0 1,3 7-1,1 4-921,-6-17 1276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1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664 1 3049,'101'12'4695,"-114"-15"-3954,-1 1-1,1 0 0,0 1 0,0 1 1,-1 0-1,1 1 0,0 0 0,-21 5 1,-10 6 225,-49 18 1,66-21-458,-23 9 28,1 1 0,1 3 0,-53 32 1,84-43-439,0 0 1,1 1 0,0 0 0,1 2 0,1-1 0,0 2 0,1 0 0,0 1 0,1 0 0,1 0-1,-14 28 1,19-28-114,1-1-1,0 1 1,1 1-1,1-1 1,0 1-1,0 22 1,6 103-39,-1-100 70,15 245 176,5 147 382,-29-323-154,3-73-158,6-28-198,-1-7-80,0-5-125,7-2 31,-5 4 90,22-8-29,-1 0 1,38-19-1,-60 26 47,64-32-53,-43 20 54,1 1 0,0 1 0,1 2 0,45-12 0,-10 11 63,89-5 0,-102 13 17,48-10 1,-94 12-99,0 0 0,0 0 1,0 0-1,-1 0 0,1-1 0,0 1 1,0 0-1,0 0 0,-1 0 0,1-1 1,0 1-1,0-1 0,-1 1 0,1 0 0,0-1 1,-1 1-1,1-1 0,-1 1 0,1-1 1,0 0-1,-1 1 0,1-1 0,-1 0 1,0 1-1,1-1 0,-1 0 0,1 1 1,-1-1-1,1-1 0,-2 0-198,1 0-1,0 0 1,-1 0-1,1 0 1,-1 0-1,1 1 1,-1-1 0,0 0-1,0 0 1,0 1-1,-2-4 1,-8-13-560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2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6425,'0'0'111,"0"0"1,0 0-1,0 0 0,1 0 0,-1 0 0,0 0 0,0 0 0,0 0 0,0 0 0,1 1 1,-1-1-1,0 0 0,0 0 0,0 0 0,0 0 0,0 0 0,1 0 0,-1 0 0,0 0 0,0 0 1,0 0-1,0 1 0,0-1 0,0 0 0,0 0 0,0 0 0,1 0 0,-1 0 0,0 1 1,0-1-1,0 0 0,0 0 0,0 0 0,0 0 0,0 0 0,0 1 0,0-1 0,0 0 0,0 0 1,0 0-1,0 0 0,0 1 0,0-1 0,0 0 0,0 0 0,0 0 0,0 0 0,0 0 0,-1 1 1,1-1-1,0 0 0,0 0 0,0 0 0,0 0 0,0 0 0,0 0 0,0 1 0,0-1 1,-1 0-1,1 0 0,0 0 0,0 0 0,18 3 2467,60 4-1279,28 1-109,-11-7-766,69-1-139,-131-1-397,0-3-1,63-14 1,25-17-1862,-61 17 1303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2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0 7098,'-2'8'4733,"-14"9"-3388,10-12-587,-14 22 423,1 1 1,-24 44-1,10-15-594,-11 21 135,-64 154 0,-8 95-719,82-228-304,34-99 299,-2 7-288,0-1 0,-1 0 1,0 0-1,0 0 0,-5 8 0,0-5-368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2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4377,'0'1'236,"-1"0"1,1 0 0,-1-1-1,1 1 1,0 0-1,-1 0 1,1 0-1,0 0 1,0-1 0,-1 1-1,1 0 1,0 0-1,0 0 1,0 0-1,0 0 1,0 0-1,0 0 1,0-1 0,1 1-1,-1 0 1,0 0-1,0 0 1,1 0-1,-1-1 1,0 1 0,1 0-1,-1 0 1,1 0-1,-1-1 1,1 1-1,-1 0 1,1-1-1,0 1 1,-1-1 0,1 1-1,1 0 1,34 28 1719,-23-20-1187,44 35 132,-1 3-1,-3 2 0,61 71 0,-67-57-847,-29-38-204,0 0 0,2-2 1,0 0-1,2-1 1,25 20-1,-44-40 11,0 0-1,0 0 1,0-1 0,1 1-1,-1-1 1,5 2-1,13-3-461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8" units="cm"/>
          <inkml:channel name="Y" type="integer" max="660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0-11-23T20:53:31.1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11-23T20:53:32.642"/>
    </inkml:context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13912 12299 0</inkml:trace>
  <inkml:trace contextRef="#ctx1" brushRef="#br0">2084 4844 392 0,'-33'-13'260'16,"14"5"-13"-16,0-2-47 16,8-1-40-16,-1 7-19 0,8 4-20 15,4-2-56-15,0 2-19 16,0 0-33-16,0-4-4 15,8 2 7-15,21 2 5 16,49-13 13-16,-36 11 7 16,0-6 6-16,-2 3-2 15,12-3-9-15,0 6-5 16,7 0-11-16,10 2-2 16,5 0-3-16,5 2-2 15,-1-2 0-15,-3-4-1 16,-2-3 0-16,-1 1 0 0,7-2-2 15,-1 8 0-15,2 0-3 16,3 2-1-16,1 10-2 16,0-1-1-16,-2 2 0 15,-7-1 0-15,-1-4-1 16,3-1 0-16,1 3 1 16,5-1 1-16,4-7 0 15,0 2 1-15,-1-4 0 16,-2 6 1-16,-8-2 0 15,-9-2-1-15,-4 7 1 16,-1 3-2-16,-9-3 0 16,8-1-1-16,8 0 0 15,-2-8-1-15,10 0 1 16,3-6 0-16,2 2 3 16,-7-8 1-16,-3 11 2 0,-12-7-1 15,-11 4 0-15,9 6-2 16,-8-2 1-16,5 2-1 15,2-2 1-15,3-2-1 16,7 2-1-16,5-2-1 16,5 2 0-16,-3 0-2 15,-1 0 0-15,-12 0 0 16,2 0 0-16,-9-2 0 16,1 0 1-16,7 0 0 15,-11-3 1-15,-1 3 1 0,-4 0 1 16,2-2 0-16,1 4 0 15,3-4-1-15,-4 4 0 16,4 0-1-16,-3 0 0 16,-3-2 0-16,-6 2 1 15,-13 0 2-15,-2 0 4 16,-4-2 4-16,-4 0 1 16,4 0 0-16,-5-1-4 15,3 3-3-15,-2 0-2 16,-6-2-1-16,3 2 0 15,-3 0 0-15,-1 2 1 16,-3 1-1-16,3 1 1 16,0-2 0-16,-7 0 1 15,-3-2 2-15,0 0 3 16,0 0 2-16,0 0 1 16,0 0 0-16,0 0-2 15,0 0-1-15,0 0-1 0,0 0-1 16,0 0-2-16,0 0-2 15,0 0-5 1,0 0-1-16,0 0-10 0,0 0-38 16,0 12-58-16,-2 32 270 15,-9 84-154-15</inkml:trace>
  <inkml:trace contextRef="#ctx1" brushRef="#br0" timeOffset="3553.24">6167 5077 1049 0,'42'-137'491'16,"-45"135"-210"-16,-1-2 1 15,-4 4-65-15,6 0-41 16,2 0-58-16,-2 0-24 16,0 0-33-16,0 9-13 15,-5 26-18-15,-9 49-7 0,7-46-8 16,9 2-3-16,0 6-5 16,0-6-2-16,8 10-1 15,-7-10-3-15,3-1 0 16,8 5 0-16,1-16-1 15,4 1 0-15,2 2 0 16,1-9 0-16,1-2-2 16,2-5 0-16,9 0-2 15,1-5-1-15,5-1 0 16,8 1 0-16,4-6 0 16,-1-4 1-16,3 0 1 15,-2-4 1-15,-10 0 1 16,4-2 0-16,-10 4 0 15,1-1 1-15,1-5 0 16,-4 2 1-16,3-1 1 16,-1 3 0-16,3 0 0 0,-3 4 0 15,2 0 0-15,-1 0-1 16,-3 0 1-16,5 0 0 16,1 0-2-16,4-4 1 15,-4 2 1-15,2-2 0 16,1-1 3-16,-1 3 1 15,4 0 4-15,-4 2-1 16,-6 0 1-16,-15 0 0 16,4 0-3-16,-3 0 0 15,-3 0-3-15,4 2-1 0,-8 0 0 16,3-2 8-16,-1-2-52 16,-2-6-59-16,4 2 46 15,-1-3-3-15</inkml:trace>
  <inkml:trace contextRef="#ctx1" brushRef="#br0" timeOffset="4038.56">7615 5148 991 0,'-11'-10'549'16,"7"10"-149"-16,0 0-115 16,4 0-36-16,0 0-103 0,-2 0-40 15,2 0-63 1,0 0-17-16,0 0-16 0,0 0-2 16,12 10-2-16,9 5-1 15,59 50-1-15,-48-40 0 16,7 0-1-16,-1 0-1 15,0 0 0-15,-1 2-1 16,1 5 1-16,-4-3 0 16,4 7-1-16,-7-3 1 15,0-1 0-15,-1 4 0 16,-5-5 0-16,-2 2 1 0,-8-7 0 16,-3 7 2-16,-10-6-6 15,-2-1 14-15,-6-1 31 16,-5 0 10-16,-10-4 28 15,-8-2-8-15,-6 2-21 16,7-7-10-16,-9-3-18 16,3 3-7-16,7-1-10 15,-2-7 0-15,14-2-21 16,4-3-36-16,7-1-132 16,4 8 222-16,0-8-75 15</inkml:trace>
  <inkml:trace contextRef="#ctx1" brushRef="#br0" timeOffset="5266.3">9753 5062 728 0,'44'-48'420'0,"-46"44"-96"15,-3 4-81-15,-3 0-39 16,6 0-51-16,0 0-10 16,0 0-14-16,-3 0-5 15,-15 6-12-15,-1 4-14 16,-51 39-21-16,47-26-10 0,0-4-17 16,0 12-8-16,0-4-12 15,-1 3-6 1,1 5-7-16,2 1-3 15,7 2-3-15,1 1-1 0,2 1-2 16,-1 4 0-16,5-4-2 16,-1-2 0-16,8 0-2 15,-2 3-1-15,4-3-1 16,2 2 0-16,4-7-1 16,4 3 1-16,1-9-2 15,1-1 0-15,1-1 1 16,2-6-1-16,10-1 0 15,0 3 0-15,8-10-2 16,-3 4 0-16,3-3-1 16,1-8 2-16,4 0-31 15,6-8-57-15,2-12-94 16,-2-1 59-16,6-8 49 16</inkml:trace>
  <inkml:trace contextRef="#ctx1" brushRef="#br0" timeOffset="5638.88">10033 5680 726 0,'30'-151'466'0,"-34"151"72"15,4 0-292-15,8 2-42 16,-8-2-51-16,0 0-57 16,0 0-9-16,15 3-24 15,12 1-3-15,57 8-7 16,-47-12-4-16,-1 0-14 15,4-6-7-15,0 6-11 16,4 0-5-16,0-2-4 16,0 0 10-16,-5-4-65 15,-9-5-53-15,-9-3 410 16,2-3-280-16</inkml:trace>
  <inkml:trace contextRef="#ctx1" brushRef="#br0" timeOffset="5926.51">10455 5379 1242 0,'-78'-99'551'0,"72"112"-283"15,6 8-14-15,-6 14-66 16,-1 3-45-16,1 12-57 15,-5 1-21-15,3 9-31 16,-2 7-7-16,5 0-10 16,-3 5-4-16,8-9-6 15,4-7-1-15,2-16-4 16,-3-6-1-16,15-12-11 16,-1-1-50-16,10-14-101 15,7-5 459-15,2-8-271 16</inkml:trace>
  <inkml:trace contextRef="#ctx1" brushRef="#br0" timeOffset="6408.66">10884 5161 730 0,'-37'-112'504'0,"35"113"31"0,2 1-305 16,0 8-14-16,0-10-94 15,0 0-20-15,0 0-23 16,12 23-13-16,3 4-17 16,35 51-7-16,-27-32-15 15,-2-6-3-15,2 12-8 16,-2 5-2-16,-10-1-3 16,9 5-1-16,-13-4-2 15,5 1 0-15,-5-3-2 16,-3-3 0-16,2-3 0 15,-6-3 1-15,-4-11 4 16,2 3 8-16,-9-15 10 16,-1-6 4-16,-5 6-2 15,-4-4-7-15,4-2-9 16,-4-1 10-16,5-7-74 16,5-3-20-16,9 2 42 15</inkml:trace>
  <inkml:trace contextRef="#ctx1" brushRef="#br0" timeOffset="6893.2">12205 5265 1288 0,'6'-4'566'0,"-6"4"-290"15,0 4-11-15,-2-4-64 16,0 0-40-16,0 0-54 16,-7 21-21-16,5 17-24 15,-69 56-8-15,39-35-11 16,-2 4-2-16,-8 12-6 15,-2 1-5-15,-2 1-9 0,6-5-5 16,5-10-8-16,3-11-3 16,13-13 9-16,2-1-12 15,9-14-107-15,4-8-38 16,6-2 73-16</inkml:trace>
  <inkml:trace contextRef="#ctx1" brushRef="#br0" timeOffset="7195.37">11683 5422 686 0,'4'-8'466'16,"4"4"-7"-16,3 10-151 16,1 5-25-16,5 10-84 15,6 4-33-15,0 6-47 16,4 3-14-16,-5 6-17 15,-2 10-8-15,3 11-22 16,-1 2-9-16,0 1-19 16,4-1-6-16,-3-6-8 15,-2-3-4-15,2-9-4 16,2-10-2-16,-4-1-3 16,0-9 0-16,0-2 0 15,0-8 13-15,2-3-80 16,2-4-32-16,4-18 59 15</inkml:trace>
  <inkml:trace contextRef="#ctx1" brushRef="#br0" timeOffset="7651.05">13343 5140 782 0,'-17'-5'539'16,"2"5"45"-16,0 0-289 16,-3 5-11-16,-1 7-96 15,-2-3-34-15,2 11-56 16,-2 2-16-16,2 13-25 16,-4 5-13-16,2 14-16 15,-2 7-6-15,2 15-7 16,4 5-2-16,3-1-3 15,-1 4-2-15,7-9-2 0,6-10-2 16,10-8-3-16,5-13 0 16,1-8-5-16,1-9-1 15,16-8 3-15,1-11-52 16,20-10-68-16,9-4 283 16,4-9-164-16</inkml:trace>
  <inkml:trace contextRef="#ctx1" brushRef="#br0" timeOffset="7917.88">13523 5663 1376 0,'10'-10'559'0,"7"0"-367"15,6 5-3-15,11-7-34 16,6 3-44-16,10 3-48 16,2-2-15-16,-1 8-23 15,-1 2-9-15,0 10-8 16,-6-7 3-16,-2-1-22 16,2-2-48-16,-12-4 325 15,3-2-222-15</inkml:trace>
  <inkml:trace contextRef="#ctx1" brushRef="#br0" timeOffset="8221.09">13961 5303 1112 0,'-13'-4'615'0,"1"4"-130"16,8 17-251-16,-3 4-11 0,1 10-111 16,-5 13-30-16,1 8-38 15,-5 3-11-15,3 18-14 16,8 7-4-16,-1-3-5 16,5-3-2-16,0-11-2 15,0-9-1-15,0-16-2 16,0 0 0-16,2-13 21 15,-4 0-22-15,11-6-106 16,7-5-12-16,8-9 45 16</inkml:trace>
  <inkml:trace contextRef="#ctx1" brushRef="#br0" timeOffset="8663.87">14382 5127 1017 0,'11'-2'448'16,"-3"4"-204"-16,3 0-57 15,3 11 2-15,5 1-43 16,4 9-46-16,8 7-20 0,-5 3-29 16,11 16-10-1,-11 1-10-15,-1 13 0 0,-2 8 2 16,-17-6 0-16,2-2 0 16,1 0-2-16,-5-7-4 15,0-3 2-15,-2-9 4 16,-8-4 5-16,0-5 12 15,4-3 3-15,-5-7 4 16,5 0-2-16,-10-8-10 16,-5 6-7-16,0-9-16 15,-6-1-7-15,6-1 4 16,-6-3-11-16,6-3-114 16,3-2 20-16,14 7 29 15</inkml:trace>
  <inkml:trace contextRef="#ctx1" brushRef="#br0" timeOffset="9680.93">16258 5534 708 0,'-6'-19'432'0,"-7"15"-1"16,-6 2-131-16,-4 2-31 15,-10 6-62-15,-3 8-58 16,7-3-14-16,-11 10-37 15,-6 2-14-15,-2 12-27 16,5 7-16-16,2 3-22 16,13 13-9-16,12-6-14 15,5-3-5-15,11-3-4 0,6-6-2 16,15-3-1-16,13-9-1 16,18-5-2-16,7-7 2 15,6-11 4-15,0-5 1 16,-4-9 5-16,-3-1 1 15,-11-3 4-15,-8-4 1 16,-11-3 3-16,-7-4 3 16,-15-7 8-16,0 0 6 0,-12-5 9 15,-7-4 0-15,-1-4-3 16,-9-2-6-16,1 4 0 16,2 2-1-16,-1 11-85 15,8 8-31-15,11 13 52 16</inkml:trace>
  <inkml:trace contextRef="#ctx1" brushRef="#br0" timeOffset="10192.62">16627 5460 888 0,'0'-6'533'16,"2"12"-104"-16,-2 3-140 0,-2-9 6 15,2 0-126-15,-4 19-44 16,-5 20-46-16,-14 51-20 16,17-44-32-16,2 1-11 15,10-5-12-15,6-3-3 16,3-11-4-16,12-3-2 15,5-2-1-15,-1-4-2 16,13-11 0-16,-2 0 0 16,8-12 1-16,-5-4 0 15,-4-5 1-15,-9-10 2 16,-3-6 2-16,-6-5 2 0,-4-3 5 16,4 5 2-16,-6-3 1 15,-7 3 4-15,-3 7 13 16,-3 8 10-16,-4 7 13 15,-2 4 1-15,0 6-6 16,0 0-9-16,2 0-20 16,0 0-7-16,0 0-9 15,6 33-1-15,13 66 5 16,-13-39 1-16,-4-1 2 16,7-4 3-16,-7-14-26 15,10-3-22-15,1-7-86 16,-1-7 2-16,18-5 67 15</inkml:trace>
  <inkml:trace contextRef="#ctx1" brushRef="#br0" timeOffset="11239.47">18930 5135 1132 0,'36'-144'540'0,"-53"138"-224"16,-4 1-5-16,-4 10-96 15,-2 1-39-15,-7 9-44 16,2 3-18-16,1 1-28 0,2 4-8 16,12 0-21-16,-6-2-11 15,10-2-15-15,1 6-6 16,-5 7-10-16,9 12-3 15,-11 14-1-15,6 7 0 16,-1 7-3-16,3-5-3 16,5 6-1-16,-1-6-2 15,8-8 0-15,-1-1-1 0,0-16-2 16,10 2-1 0,3-12-1-16,1 4 1 0,-1-7 0 15,1-4 0-15,5-4-3 16,-2 0 1-16,10-6-28 15,1-5-28-15,5-16-72 16,5 2-42-16,6-11-76 16,-2-2-1-16,-4 7 161 15</inkml:trace>
  <inkml:trace contextRef="#ctx1" brushRef="#br0" timeOffset="11733.12">19205 5641 1071 0,'56'-164'525'0,"-68"162"-137"16,3 0-91-16,11 4-49 16,-4 2-57-16,2-4-96 15,0 0-31-15,0 0-34 16,9 2-5-16,11 7-2 16,10 1-2-16,50 17-3 15,-45-18-2-15,-3-1-5 16,1 7-2-16,-1-7-3 15,-3 3-1-15,6-9 10 16,-1 4-28-16,4-8-98 16,2-6-37-16,1-3 71 15</inkml:trace>
  <inkml:trace contextRef="#ctx1" brushRef="#br0" timeOffset="12319.5">20037 5037 761 0,'4'-9'470'0,"-8"5"32"15,2 2-176-15,-1-2-47 16,3 4-69-16,0 0-104 16,0 0-35-16,0 0-47 15,0 0-9-15,32 25-5 16,49 59-3-16,-41-46-3 0,-2 2 0 16,-6 10-1-1,1 0 1-15,-8 7 2 0,2-3 1 16,-10-3 0-16,0-1 1 15,-4-2 1 1,-9 0 1-16,4-6-1 0,-4 0 1 16,-4-4 9-16,0-7 7 15,-8-4 16-15,2-1 5 16,-7-5-1-16,0 6-5 16,-12-2-11-16,4-2-6 0,-8-8-5 15,2 2-14 1,8-1-101-16,-10-12-27 0,14 9 62 15</inkml:trace>
  <inkml:trace contextRef="#ctx1" brushRef="#br0" timeOffset="12874.67">21361 5272 1262 0,'-6'-5'552'0,"2"16"-288"16,-3-3-14-16,7-8-50 16,-2 0-45-16,-8 17-50 15,-3 17-15-15,-33 52-23 16,25-40-12-16,-6 10-18 16,-3-1-8-16,1 12-8 15,2 0-2-15,-2 0-6 16,-1-6-1-16,-1-5-3 15,1-10-3-15,5-10-2 16,7 0 1-16,-1-11-5 16,0-6-37-16,4-5-98 15,-2-3 77-15,9-1 2 16</inkml:trace>
  <inkml:trace contextRef="#ctx1" brushRef="#br0" timeOffset="13192.38">20915 5347 1039 0,'8'-8'576'0,"-8"8"-143"16,4 2-183-16,-4-2-10 15,0 0-114-15,0 0-31 16,15 33-36-16,31 59-11 0,-35-41-14 15,9 10-6-15,3 2-9 16,3 8-2-16,5 6-4 16,-2-10-3-16,-8-8-2 15,-2-9 0-15,-4-8-1 16,2 0 0-16,-9-4-1 16,3-2 1-16,-3-11 8 15,-4 4-38-15,9-14-53 16,-1-1 254-16,15 9-168 15</inkml:trace>
  <inkml:trace contextRef="#ctx1" brushRef="#br0" timeOffset="13859.17">22243 4991 1002 0,'-14'-2'507'0,"-3"2"-132"16,-2-2-93-16,-8 6-35 16,2 11-54-16,-2 7-58 15,-5 2-24-15,3 3-34 0,1 9-15 16,-3 8-22-16,6 2-8 15,6 10-13-15,-2-3-4 16,4 11-7-16,0-1 0 16,3 0-3-16,3 0 0 15,5-2-1-15,6 2 0 16,-2 0-1-16,2-5-1 16,4-11 0-16,3-1 0 15,1-7-2-15,4-5 0 16,-1-5 0-16,1-8-3 0,3 0 6 15,10-8-15-15,7-9-81 16,10-4-42-16,10-15 370 16,7-1-224-16</inkml:trace>
  <inkml:trace contextRef="#ctx1" brushRef="#br0" timeOffset="14146.65">22449 5594 1323 0,'0'0'641'15,"0"-2"-322"-15,4 2-98 16,-4 0-30-16,0 0-113 15,0 0-21-15,17 0-14 0,10 5-8 16,59 15-17-16,-52-9-7 16,3-1-4-16,3-1 1 15,0-9-19-15,4-4-49 16,-4-3 346-16,-1-3-237 16</inkml:trace>
  <inkml:trace contextRef="#ctx1" brushRef="#br0" timeOffset="14745.67">23296 5066 1397 0,'-1'-4'618'0,"1"4"-359"16,0 0-4-16,0 0-117 0,0 0-58 15,0 0-49-15,0 0-12 16,13 29-10-16,39 55-5 16,-28-42-3-16,1 10 0 15,0 9 2-15,-2-2 2 16,-2-4 1-16,-2 5-1 15,-7-11 0-15,-1 1-1 16,3 0 0-16,-7 0 0 0,-1 1-1 16,2-3 1-1,-8-8 2-15,-2-1 0 0,-4-1 2 16,0-10 0-16,-1-3 1 16,1-4 0-16,-2-1 0 15,3 2 0-15,-5-2 2 16,-3 1 0-16,-8-6-6 15,7 6-13-15,-1-6-58 16,0 1-32-16,9 3-77 16,-8-14 7-16,11 7 105 15</inkml:trace>
  <inkml:trace contextRef="#ctx1" brushRef="#br0" timeOffset="19419.31">14185 6437 985 0,'-113'-111'489'0,"111"111"-107"16,2 0-117-16,-2 2-23 15,2-2-54-15,0 0-78 16,0 0-17-16,0 0-21 16,6 12-8-16,9 16-11 15,35 54-7-15,-25-39-12 16,5-3-3-16,1 6-7 16,5 1-3-16,5 7-6 15,6-4-2-15,5 1-3 16,7 1-2-16,-7-2 0 0,0 5 0 15,-7-5 2-15,-8-8 1 16,-3-2 3-16,-5 2 1 16,0-2 2-16,-5 1 1 15,-2-1 3-15,-5 2 1 16,-4-10 2-16,10 3-1 16,-2-8-3-16,-4 3 0 0,8-5-5 15,-6-6 0-15,0 6-3 16,4-10-2-16,-2 3-1 15,4-1 0-15,2-6-2 16,2 10 1-16,-2 6 1 16,-3-8 0-16,1 2 3 15,-2-6-1-15,-4-5-1 16,0 3-1-16,4 7-2 16,-7-3 1-16,5 0-2 15,2 2 1-15,-4-4-2 16,0-1 0-16,-2 5-1 15,-3-4 1-15,-3-1-2 16,6 1 0-16,-9 2 0 16,1-7 0-16,-5-1 0 15,8 1 1-15,-5-10-4 16,1 2-16-16,2-2-65 16,-10-2-50-16,0 0-131 15,0 0-2-15,2-29 156 16</inkml:trace>
  <inkml:trace contextRef="#ctx1" brushRef="#br0" timeOffset="20065.33">15214 6929 1056 0,'0'-10'578'0,"0"8"-139"0,0 4-164 16,0-2-9-16,0 0-100 15,0 0-40-15,0 4-39 16,11 19-13-16,33 57-18 16,-26-51-10-16,8 15-15 15,5 2-5-15,0 2-8 16,-1 5 0-16,-3 5-4 15,2-7-1-15,-6 3 0 16,-1-6 0-16,-2 1 4 16,-3 1 1-16,0-14 2 15,-4 8 1-15,-9-13-2 16,6 3-2-16,-8 6-2 16,5-3-1-16,-1 1-4 15,6-2-1-15,-1-5-2 16,1 3-2-16,-1-7-2 0,0 8 0 15,1-9-1-15,3 9 0 16,-3-8 0-16,1-4 0 16,-1 0 0-16,-1-6-1 15,-5-2 1-15,1 2 0 16,-3-11 2-16,-4 7 1 16,0-1 5-16,-2-3 6 15,-9-3 11-15,-4 2 4 16,-6-6 3-16,-8 2-3 0,-13 5-8 15,-2-7-2-15,2 8-4 16,-4-8 0 0,0-2-1-16,6 5-2 0,-14-5-4 15,4 2-1-15,5 0-4 16,4 0-2-16,13 4-3 16,7-4 0-16,9 1-29 15,6-4-28-15,18 1-105 16,13-4-55-16,32-13 129 15</inkml:trace>
  <inkml:trace contextRef="#ctx1" brushRef="#br0" timeOffset="20799.58">18878 6156 752 0,'-13'-21'478'0,"0"25"101"15,-3 1-256-15,-3 17-48 16,-6 6-37-16,8 14-86 16,2 0-25-16,-16 8-29 15,6 9-13-15,-5 10-15 16,-9 13-8-16,-5-3-8 15,-9 5-4-15,-12-11-11 0,-4-4-3 16,0 5-8-16,4 1-3 16,4-4-6-16,4-3-2 15,7-5-6-15,0 1-1 16,6-3-1-16,2-2-1 16,0-3 0-16,2-9 0 15,9-1-1-15,-5-7 0 16,7-9 1-16,-1 5-1 15,-12-11 0-15,5 1 0 16,3 4-1-16,3-4-1 0,4 0-2 16,4-4 0-16,6-2-2 15,0-6-1-15,13-5-3 16,-5 1-12-16,7-9-62 16,2 0-66-16,0 0-73 15,0-1-117-15,0-1 214 16</inkml:trace>
  <inkml:trace contextRef="#ctx1" brushRef="#br0" timeOffset="21280.05">17478 6965 1812 0,'0'17'190'16,"4"-3"-57"-16,0 26 142 15,-4 0-47-15,-2 12-75 16,-4 9-23-16,-5 13-41 16,-3 5-16-16,1 5-23 15,-10 2-10-15,4-4-11 16,-2 2-3-16,-2-3-3 15,6 3-2-15,0 0 0 16,1 2-3-16,3-8-3 0,0-3-1 16,5-16-2-16,0-9 0 15,4-12-1-15,1-7 1 16,3-6-2-16,5-4-1 16,5-8-5-16,5-3-3 15,12-4-4-15,7-6-2 16,22-2 0-16,7-10 0 15,25-13 1-15,9 4 2 16,-7-7 1-16,-7-1 1 16,-20-2 3-16,-8 5 18 0,-7 6-41 15,2 3-25-15,-16 13 99 16,-7 2-646-16,-4 12 468 16</inkml:trace>
  <inkml:trace contextRef="#ctx1" brushRef="#br0" timeOffset="29100.39">15973 9145 810 0,'0'0'476'15,"-2"2"-117"-15,4 8-73 16,-4-10-3-16,2 0-79 16,0 7-23-16,-2 22-42 15,-5 55-15-15,1-47-30 16,0 5-10-16,2 9-20 15,-1 9-9-15,1 7-15 16,0 7-5-16,-4 10-6 16,5 2-3-16,-5-3-6 15,4 8-1-15,-4-8-4 0,5 5-3 16,-5 5-2-16,6-1-2 16,-2 6-1-16,2-6 0 15,-3-4 1-15,3-6 0 16,-4-6 1-16,0-11 0 15,-5-5 0-15,-3-5 2 16,7-1-1-16,-5 1 0 16,1 4 0-16,1-5 0 0,-1-6-1 15,1-2 1-15,4-14-1 16,-3 3 0-16,5-9 1 16,-4-1 1-16,3 0-2 15,-3-2 0-15,4-2-2 16,-4-2-2-16,7 4 1 15,-5-8 0-15,-2-1 0 16,-1-1 1-16,3 1-1 16,-2-5 0-16,2 3-1 15,1-3-1-15,3-5-1 16,0 6-1-16,0-10-2 16,2 0-1-16,0-2-6 15,0 0 0-15,0-2-2 16,0 2 2-16,4 2 3 15,21-11 0-15,7-1 2 16,50-17-2-16,-38 18 1 16,-2-2-1-16,8-3 2 15,2 3 0-15,-2-1 1 0,9-3 1 16,-9 10 0-16,-10-3 0 16,-13 0 1-16,-6 10 1 15,-8 0 0-15,-5 0 1 16,-1 0 0-16,3 0-1 15,-6 0 0-15,-4 0-1 16,0-1-1-16,0-1 0 16,0 0 1-16,0-2 0 0,0 2 1 15,0 0 0-15,3-7 0 16,-1-9 0 0,2-8-2-16,-2-57 0 0,-2 39-2 15,0-5 0-15,0-9 0 16,8 3 1-16,-4-3-1 15,7 3 2-15,1-3 0 16,-9 5 0-16,1-6 1 16,0 7 0-16,-4 0 1 15,4-5-2-15,2 3 1 16,-1-3-1-16,7-8 0 16,-5 2 0-16,-1 0 0 15,8-2 0-15,-7 5 1 16,5 11-1-16,-7 1 1 15,3 4 0-15,-2-2 0 16,-2-8-1-16,-4 1 2 16,3-3-1-16,-6 5 0 15,3 1 0-15,2-2-1 0,-2-1 0 16,1 5 1-16,-1-7 0 16,0 7-1-16,4 2 1 15,4 0-1-15,-2 8 0 16,-2 5 0-16,-3 1 2 15,-1 7 0-15,-1-2 0 16,-3 6 0-16,2 2 0 16,2 7 1-16,2 3-1 0,-2-1 0 15,0 8 0-15,-2 1-1 16,0-1 0-16,2 0-1 16,0 2 0-16,0 0 0 15,0 0 0-15,-2 0 1 16,0 0 1-16,-2 0 0 15,2 0 1-15,0 4 2 16,-7 9-1-16,-5-2 2 16,-9-1 0-16,-53 45-1 15,49-47 0-15,-11-4-1 16,2-2 0-16,-6-2-1 16,-2 0-1-16,1 6-1 15,-2-3-1-15,14 7 0 16,-2-4-9-16,10 3-19 15,6-3-11-15,8 4-66 16,7 3 219-16,-2 23-103 16</inkml:trace>
  <inkml:trace contextRef="#ctx1" brushRef="#br0" timeOffset="33040.91">15300 9782 846 0,'-25'0'502'15,"0"2"-112"-15,6 2-95 16,0 0-45-16,7 0-65 16,7 3-18-16,-1-7-43 15,6 4-15-15,0-4-39 16,0 0-13-16,0 0-14 15,0 0-5-15,10 4-7 16,14 13-2-16,53 25-6 16,-46-34-3-16,3-4-4 15,8 3-1-15,-4-3-4 16,1-2 0-16,-3-2-2 0,-4 0-1 16,16 0-1-16,0 6-2 15,4-6 0-15,-1 2 0 16,1-4 0-16,5-2 0 15,3 4 1-15,1-2-2 16,-4 2 0-16,6 2 0 16,-2 2-2-16,-9-2 0 15,-2 0 0-15,-8-2 1 16,-8-2 0-16,10 0 0 16,0 2 0-16,4 0 2 0,4-6 0 15,3 6 0-15,1-2-1 16,3-2 0-16,4 4-1 15,-7 0 1-15,5 2-1 16,-4 2 0-16,-5-2 1 16,-6 2-1-16,-14-2 0 15,6 0 0-15,-1-2 0 16,-1-4 0-16,2 0 2 16,-1 0 1-16,-1-3 3 15,0 5 0-15,-1-2 0 16,-3-4 0-16,3 8-2 15,-1-2 0-15,-1 2-2 16,3 0 0-16,-5-6-1 16,-1 3 0-16,-9-1 0 15,2 0-1-15,-9 2 3 16,-1-2 1-16,-9 4 5 16,2 0 7-16,-6 6 9 0,-4-6 3 15,4-2 2-15,0 2-4 16,0 0-8-16,0 0-3 15,0 0-6-15,-2 0-3 16,0 0-2-16,0 0-1 16,0 0-1-16,-2 0 0 15,-3 19 0-15,-5 2 0 16,-32 46 0-16,31-34-1 0,-1-5-2 16,3 1 0-16,-2 6-1 15,1 3 0-15,-1 6 0 16,1-4 0-16,-1 10 0 15,-1-1 1-15,-3 5-1 16,-2 3 1-16,4-7-1 16,1-8 0-16,3-6 1 15,7-1-2-15,-2-10 1 16,3 0 0-16,-1-8-1 16,-2-6 1-16,2-3 0 15,-3-2 2-15,5-4-1 16,0-2 2-16,0 0 1 15,0 0 0-15,-2-2 0 16,2 2 1-16,2-2-1 16,-2 0-1-16,-15-4 0 15,0 4 0-15,-2-4-1 16,-52-13 1-16,48 14-1 16,-2-5 0-16,-2 2 0 0,4 1-1 15,-2-1 1-15,4 6-1 16,0-5 0-16,-7 3-1 15,-3-6 1-15,1 6 0 16,-13-3 0-16,9 3-1 16,-12-2 0-16,4 0 0 15,0-5 0-15,4 5 1 16,-2-2-2-16,-8 7 2 16,9-1-1-16,-5 0 0 0,2-2 0 15,0 2 0-15,-2 0 0 16,10 2 1-16,-1 0-1 15,1 2 1-15,0-2-1 16,1 2 0-16,-1 4-1 16,-3-3 1-16,-5 3-1 15,-6-2 1-15,1-2-1 16,-3 2 1-16,2-4-1 16,2 4 1-16,4-4-1 15,2 0 1-15,2 0 0 16,-1 0-1-16,3 0 0 15,2 3 0-15,1-1 0 16,3 0 1-16,-1 2-1 16,-2-4 0-16,9 4 0 15,-5-4 0-15,0 4 0 16,-5 1 1-16,-6-1-1 16,3 2 0-16,-7 2 1 15,6-4-1-15,-2 3 0 0,0-3 1 16,3-4-1-16,3 6 0 15,7-4 0-15,2-2 0 16,4 3-1-16,2-3 1 16,2 2-1-16,7 2 0 15,5-2-1-15,3-2-1 16,2-2 0-16,-2 2-2 16,2 0-1-16,0-4 0 15,0 2 0-15,0 2 1 0,0-1 3 16,0-1-1-16,4-14 0 15,3-9 0-15,24-57-1 16,-18 46 0-16,-1-12 1 16,5 4 1-16,-4-2 2 15,-1-4 0-15,-5 8 0 16,1 2 1-16,-4 4-1 16,0 3 0-16,2 9 1 15,-5-5 0-15,-1 4 0 16,0 0 0-16,0 4 0 15,0 2 0-15,0 2 0 16,2 3 0-16,-2 1 0 16,2 3-1-16,-2 3 1 15,0-5 0-15,0 5 0 16,0-1 0-16,-2 0 0 16,2 8-1-16,0-2 1 15,0 0 0-15,0-1-1 16,0 1 1-16,0 0-1 0,0 2 0 15,0 0 0 1,0 0-1-16,0 0-1 0,0 0 2 16,0 0 0-16,0 0 0 15,0 0 2-15,6 13 0 16,0 12-1-16,3 52 1 16,-14-45-1-16,3 6 0 0,-6-11-1 15,4 8 0 1,2-3 0-16,2-7 1 15,0 4-1-15,0-10-1 0,6-8-3 16,2 1-2-16,5-14-3 16,6-10-1-16,6-11-1 15,0-5 1-15,4-11 3 16,-3-1 1-16,-1-6 4 16,2 8 1-16,-4 0 1 15,2 11 0-15,-12 8 3 16,-1 6 0-16,-12 13 4 15,0 0 1-15,-6 13 1 16,-5 10 0-16,-3 11-3 16,-7 8-3-16,-2 6-1 15,10 4-1-15,-1-1-1 16,1-1 1-16,5-12-2 16,3-1 0-16,5-12-2 15,3-10-2-15,9-7-5 0,1-8-1 16,12-14-2-16,-2-9-1 15,4-13 6-15,-2-4 1 16,-4-8 3-16,2 8 2 16,-4 2 2-16,2 3 0 15,-6 12 1-15,-1 6 1 16,-7 7 1-16,-3 5 2 16,-2 7 4-16,-4-2 1 0,0 0 1 15,-2 15-3 1,-13 25-4-16,-15 56-1 0,20-49-3 15,-1-3 0-15,3-7-2 16,3-12-1-16,12-12-4 16,-1-3-4-16,9-20-3 15,1-5-1-15,3-20 5 16,4-3 2-16,-2 0 4 16,-2-4 1-16,6 0 2 15,-2 3 1-15,-5 7 0 16,-5 1 2-16,-5 14 1 15,0 6 1-15,-4 9 1 16,0 0 0-16,-2 2 4 16,0 0 0-16,-2 17-1 15,-2 21 0-15,-13 62-5 16,3-52 0-16,3-4-3 16,7 3 0-16,0-16-1 15,4-4-2-15,4-14-5 16,0-9-2-16,13-8-4 15,-2-9-1-15,10-14 6 16,2-7 1-16,0-5 4 0,-1-1 2 16,1 4 0-16,-2-1 1 15,0 5 1-15,-4 7 0 16,-6 12 2-16,-5 1 1 16,-6 12 4-16,-1 2 2 15,-3 17 2-15,-7-3 0 16,-7 22-3-16,1 6-2 15,-6 7-2-15,4 13-3 0,1-9 0 16,1-1-1-16,3-16-2 16,8-8-1-16,4-16-4 15,6-3-5-15,7-13-2 16,4-17-2-16,8-13 3 16,4-8 4-16,1-14 4 15,5 2 2-15,-7 3 3 16,-3-1 0-16,4 14 0 15,-10-3 1-15,2 13 2 16,-2 1 0-16,-12 11 5 16,5 9 0-16,-11 8 6 15,-3 9 0-15,-2 5 0 16,-11 16-1-16,-6 7-5 16,6 9-2-16,1 9-5 15,8-1 0-15,4-7-2 16,0-4-1-16,14-17-5 0,1-14-1 15,10-15-6-15,5-14-2 16,-1-16 4-16,-2-14 2 16,3-2 6-16,3-4 2 15,-8 2 2-15,0 2 0 16,0 8 1-16,-12 4 0 16,0 13 1-16,-3 2 1 15,-8 9 1-15,-2 6 1 16,2 4 5-16,-2 0 3 15,0 0-1-15,0 12-1 0,-2 26-5 16,-4 48-2-16,0-40-3 16,1-2 1-16,5-6-2 15,2-1-1-15,1-13-3 16,11-10-4-16,1-12-5 16,2-4-1-16,12-23 0 15,2-6 3-15,1-11 6 16,2 2 2-16,-7 0 2 15,-4-6 1-15,-4 8 2 16,-3 0 0-16,-3 9 0 16,4 8 1-16,-5 11-1 15,1 4 1-15,-1 8 3 16,-7 6 2-16,-1 7 3 16,-4 10 0-16,-7 15-2 15,3-1-4-15,-6 18-4 16,6-2 0-16,6-5-3 15,2-6 0-15,13-13-4 0,0-12-1 16,8-15-4-16,8-6-1 16,3-19 1-16,-1-4 2 15,7-11 5-15,-12-5 1 16,-5-4 3-16,2 2 0 16,-10 5 0-16,4 4 2 15,-4 7 0-15,-9 14 1 16,0 1 0-16,-6 12 2 0,-2 0 3 15,0 0 1-15,0 0 1 16,0 0-1-16,2 35-3 16,3 53-2-16,-5-41-3 15,2 3-1-15,-2-6 0 16,12 0-1-16,-1-13-2 16,2-3-1-16,7-9-3 15,1-9-1-15,4-18-2 16,-3-5 1-16,1-14 2 15,-2-1 2-15,-1-9 5 16,-5 3 0-16,-2-3 2 16,-1 7 0-16,-5 5 0 15,-1 6 1-15,-6 7 0 16,0 10 2-16,0 4 2 16,0-2 0-16,0 0-1 15,0 0-2-15,10 39-2 16,13 54-1-16,-10-49 0 15,0 6-1-15,5-14-1 16,3 1-1-16,2-16 0 0,5-4 0 16,1-9-1-16,0-3-1 15,-3-7 1-15,-8-7 5 16,-9-5-7-16,-7-5-10 16,-17-11-78-16,-10-7-39 15,-9-3 76-15</inkml:trace>
  <inkml:trace contextRef="#ctx1" brushRef="#br0" timeOffset="34665.16">16176 9306 996 0,'0'0'503'16,"-2"0"-152"-16,0 4-34 15,0-4-78-15,0 0-21 16,-2 0-43-16,-1 9-21 0,-16 28-54 16,-64 51-23-16,47-42-33 15,6 3-13-15,5-9-16 16,8-9-6-16,9-6-10 16,10-8-5-16,12-11-9 15,5-6-5-15,14-12-4 16,3-3 0-16,4-15 4 15,4-7 2-15,2-7 7 16,-7 0 3-16,-11 0 6 16,-8 6 3-16,-5 7 15 15,4 8 9-15,-9 14 16 16,0-1 3-16,-14 8 7 16,4 4-1-16,2-2-6 15,-2 0-1-15,-8 50-15 16,-20 67-7-16,7-47-10 15,0 11-3-15,-4-12-4 16,10-4-1-16,7-8-2 16,3-11-1-16,7-15-2 0,0-9-3 15,5-20-6-15,1-2-2 16,8-15-5-16,8-6 0 16,5-15 6-16,4-3 3 15,-6-3 6-15,-4-2 2 16,7 4 1-16,-8 2 0 15,-7 2 5-15,0 11 4 16,-13 13 5-16,4 10 6 0,-2 16 7 16,-4 11 0-16,-15 15-2 15,2 17-4-15,-14 16-9 16,-2 7-3-16,-5-1-5 16,-6-1 0-16,0-11-2 15,-2-2-1-15,13-4-1 16,8-7-1-16,4-18-1 15,13-7-1-15,3-23-5 16,3-6-3-16,7-12-5 16,1-13 0-16,9-13 4 15,2-2 4-15,0-4 5 16,8 2 1-16,2 5 1 16,-2 3 1-16,-4 5 1 15,-4 8 2-15,-6 6 2 16,-1 3 1-16,-3 12 6 15,-7 12 1-15,0 15 3 16,-4 15 1-16,-11 17-3 16,-8 14-3-16,-14 17-5 0,-9 0-1 15,-4 3-2-15,6-7-1 16,2-21 0-16,11-3-2 16,14-15 0-16,-2-12 0 15,7-16-2-15,7-8 0 16,5-11-11-16,3-13-1 15,14-14-4-15,0-5 1 16,16-18 8-16,-3-2 4 16,11-1 2-16,4-7 1 15,-7 7 2-15,-1 7 1 16,-16 8 3-16,-8 13 1 16,-4 21 2-16,-1 4 4 0,-4 29 4 15,0 7 2-15,-14 27 1 16,-11 14-3-16,-16 11-4 15,-7 11-3-15,0-3-3 16,-2-2-1-16,2-1-2 16,4-7-1-16,1-11 0 15,11-10 0-15,12-21-1 16,3-15 0-16,9-14-6 16,4-13-4-16,9-16-5 15,5-9-1-15,8-15 5 16,9-8 3-16,1-9 5 15,-3-6 0-15,-4 1 3 16,5 5-1-16,-7 7 1 16,4 14 1-16,-2 13 1 15,-8 0 2-15,-2 13 0 0,-4 8 2 16,-1 17 2-16,-4 10 2 16,-8 11 0-16,-6 8 0 15,-2 11-2-15,-1 5-2 16,-5 3-1-16,1-4 0 15,-6-11-2-15,0-3-1 16,-1-18-1-16,9 2-1 16,7-14 0-16,6-4-1 0,-2-3 3 15,0-6-2-15,0-4-26 16,0 0-29-16,0 0 164 16,0-2-1018-16,0 2 715 15</inkml:trace>
  <inkml:trace contextRef="#ctx0" brushRef="#br1" timeOffset="44570.06">17164 17823 0,'0'0'15</inkml:trace>
  <inkml:trace contextRef="#ctx1" brushRef="#br1" timeOffset="43828.48">10300 13223 992 0,'-3'-4'444'16,"-13"-3"-166"-16,3 5-42 0,-8 4 3 15,4 5-35-15,-4 5-55 16,-6 1-14-16,4 4-16 16,-4 10-11-16,-2 7-26 15,-1 10-10-15,3 10-18 16,0 1-9-16,2 9-18 16,6 2-6-16,0 0-10 15,2-1-4-15,11-4-3 16,-1-4-1-16,7-1-1 15,3-5 1-15,3 1 0 16,0-2 0-16,0 5 0 16,1-5 1-16,-1 0-2 15,11 5-1-15,0-13-2 16,4 4-2-16,8-8-3 16,0-7-1-16,19-14-3 0,-2-9 8 15,13-16-31 1,-2-13-37-16,6-12-97 0,0-11 62 15,-5-3 42-15</inkml:trace>
  <inkml:trace contextRef="#ctx1" brushRef="#br1" timeOffset="44170.42">10683 13912 1348 0,'13'-111'631'16,"-15"118"-320"-16,0-3-107 15,8 2-24-15,-6-6-99 16,0 0-23-16,19 2-5 15,10 0 0-15,55 7-9 16,-42-7-6-16,8-2-15 16,0 2-3-16,5 0-9 15,-3-2-3-15,1 2-1 16,-3-2-1-16,-2-4 6 16,-6-2-42-16,-4-5-121 15,-7-3-40-15,-12-5 91 0</inkml:trace>
  <inkml:trace contextRef="#ctx1" brushRef="#br1" timeOffset="44512.75">11169 13386 998 0,'2'7'508'0,"-6"10"-95"15,-4-3-102-15,6 9-56 16,-7 4-39-16,7 9-78 16,-2 2-24-16,-4 12-38 15,6 11-11-15,0 4-24 16,2 10-5-16,0 3-12 16,0 1-3-16,0-11-7 15,2-3-4-15,0-5-2 16,0-3 0-16,6-7-2 15,-6-8-1-15,3-8-2 16,3-7-1-16,2-14-17 16,1-5-30-16,6-14-84 15,4-7-62-15,6-12-341 16,2-9 350-16</inkml:trace>
  <inkml:trace contextRef="#ctx1" brushRef="#br1" timeOffset="44990.36">11611 13145 966 0,'-12'5'462'0,"10"5"-192"16,-2 3-19-16,2 3-70 15,0 7-28-15,4 13-30 16,0-4-8-16,8 10-26 16,-2 4-10-16,3 6-17 15,6 3-13-15,-1 5-14 16,1-3-5-16,-8 6-12 15,3 4-2-15,-3 4-1 16,1-4-4-16,-1-6-3 16,1-9-1-16,-8-3 0 15,-2-8 1-15,-6 1 2 16,-1-4 1-16,-3-7 10 16,-3 1 5-16,1-5 7 15,-3-8 0-15,-6 0-10 16,7-6-6-16,-5-3-11 0,10-2 0 15,-1-10-40-15,6 2-37 16,8-6-85 0,-4 4-44-16,0-2 474 0,8-9-248 15</inkml:trace>
  <inkml:trace contextRef="#ctx1" brushRef="#br1" timeOffset="45513.83">12661 13460 884 0,'0'-11'455'16,"0"11"-65"-16,0 0-74 16,-6 11-20-16,4-11-44 15,-2 0-95-15,2 15-22 16,-9 20-40-16,-18 47-17 16,10-38-23-16,2 4-7 15,-4 7-14-15,-4 10-7 16,0-9-10-16,-2 7-4 0,2-2-6 15,6-7-1 1,0-6-1-16,2-10 4 0,7-13-36 16,1-6-43-16,1-13-86 15,8-5 208-15,6-14-70 16</inkml:trace>
  <inkml:trace contextRef="#ctx1" brushRef="#br1" timeOffset="45786.35">12349 13485 907 0,'0'0'476'0,"9"13"-71"16,7 12-115-16,-5 0-55 15,10 8-43-15,-4 9-72 16,-3 4-20-16,5 9-29 15,-2 6-6-15,2-1-19 16,4 1-8-16,-2-4-16 0,4 1-7 16,-2-9-7-16,4-1-1 15,0-8-2-15,7-3 20 16,-1-9-80-16,-1-7-50 16,4-17 375-16,1-8-259 15</inkml:trace>
  <inkml:trace contextRef="#ctx1" brushRef="#br1" timeOffset="46155.21">13395 13355 1387 0,'-15'-6'626'0,"-8"0"-297"16,-2 6-47-16,-4 0-56 15,0 2-56-15,8 10-57 16,-7-1-13-16,11 12-26 16,-10 6-14-16,6 11-22 15,5 12-11-15,1 11-14 16,6 8-2-16,-1 7-5 15,4 4 0-15,1-5-2 16,5-8-1-16,7-10-3 16,-3-5 0-16,6-10-1 0,11-4 23 15,0-15-74-15,13-3-49 16,8-10-27-16,2-14 259 16,10-11-110-16</inkml:trace>
  <inkml:trace contextRef="#ctx1" brushRef="#br1" timeOffset="46405.32">13514 13898 1196 0,'118'-109'518'0,"-108"113"-210"16,3-2-91-16,0 0 1 15,5 2-32-15,5 1-74 16,1 1-15-16,5 4-42 16,-2 1-16-16,7-5-24 15,1 3-5-15,-1-1 9 16,-1-4-28-16,-3 0-90 16,1-4-23-16,0-4 52 15</inkml:trace>
  <inkml:trace contextRef="#ctx1" brushRef="#br1" timeOffset="46872.83">14162 13234 1174 0,'-6'4'535'0,"0"4"-245"15,3 1-44-15,1-9-55 16,0 0-47-16,-2 6-50 16,2 21-16-16,12 57-26 15,-1-46-9-15,6 12-15 16,1 4-7-16,9 3-7 15,-6-1-4-15,0 3-6 16,6 0 0-16,-8-5-1 16,2 1 0-16,-6-3 4 15,-5-6 1-15,-4 0-3 16,-4-8 5-16,-2-4 12 16,0-5 8-16,-7 2 18 15,-7-7 3-15,-3-3-6 16,2 4-7-16,-4-2-15 15,-2-4-8-15,6-5 0 16,-6-3-15-16,7-7-53 16,3 2-41-16,5 0-8 0,7-6-530 15,10 11 467-15</inkml:trace>
  <inkml:trace contextRef="#ctx1" brushRef="#br1" timeOffset="47711.38">15772 13873 770 0,'123'-126'458'0,"-140"115"6"15,3 5-109-15,-11 2-69 16,-2 2-34-16,-9 8-69 16,0 7-29-16,3 12-40 15,-1 6-18-15,1 5-36 16,7 2-16-16,1 6-25 16,4 0-9-16,9 4-12 15,6-6-4-15,8-6-7 16,10-1-3-16,7-8-2 15,-2-1-3-15,16-6 1 16,-1-13 2-16,14-7 3 16,0-15 4-16,0-4 5 15,0-6 1-15,-10-8 4 0,-1 9 1 16,-16-5 2-16,-6-4 3 16,-13 1 4-16,-2-3 2 15,-13-3 0-15,-6 4 1 16,2 3 9-16,-6 1-35 15,6 7-76-15,7 7 319 16,12 3-210-16</inkml:trace>
  <inkml:trace contextRef="#ctx1" brushRef="#br1" timeOffset="48224.31">16359 13623 1104 0,'4'9'573'16,"-4"5"-188"-16,-4 7-142 16,6 4-13-16,-11 7-94 15,-3 4-38-15,10 8-45 16,-3 0-16-16,5-3-31 15,5 3-6-15,9-6-11 16,-1-8-2-16,16 1-23 16,2-14-12-16,1-3-10 0,1-1-2 15,3-13 21 1,-4 0 13-16,-1-11 16 16,0-5 4-16,1-9 5 0,-7 0 2 15,0-1 3-15,-8 1 2 16,-9-2 3-16,-1-2 5 15,-9 5 14-15,-1 1 7 16,1 3 14-16,-4 7 3 16,0 5-2-16,-1 3 1 15,1 5 4-15,2 2-3 0,4-2-9 16,-2 0-7 0,0 23-21-16,-2 21-8 0,4 55-5 15,4-42-2-15,0-1 9 16,-2-5-11-16,2-8-71 15,7-5-31-15,10-8 65 16,4-10-10-16</inkml:trace>
  <inkml:trace contextRef="#ctx1" brushRef="#br1" timeOffset="48681.79">18165 13158 1021 0,'10'0'525'16,"-10"0"-159"-16,-8 2-35 15,6-2-37-15,2 0-69 16,-2 0-62-16,-21 4-18 0,-7 7-43 16,-53 37-15-16,49-23-27 15,7 11-10-15,-11 2-16 16,7 12-8-16,4 13-11 15,-1 2-4-15,9 10-4 16,-2 9-2-16,-2-4-3 16,-4 5-1-16,15-15-1 15,5-3-3-15,14-15-5 16,14-4-2-16,10-10 17 16,5-7-37-16,3-16-90 15,10-11-54-15,7-10-522 16,-1-13 471-16</inkml:trace>
  <inkml:trace contextRef="#ctx1" brushRef="#br1" timeOffset="48975.59">18318 13611 1461 0,'0'0'605'15,"6"0"-383"-15,5 0-39 16,-11 0-15-16,2 0-49 0,34 2-31 16,56 19-9-16,-42-11-29 15,-2-6-18-15,-2 5-17 16,-8-5-5-16,-6-2 8 15,5 6-1-15,-7-7-59 16,3-1-50-16,1 0 51 16</inkml:trace>
  <inkml:trace contextRef="#ctx1" brushRef="#br1" timeOffset="49465.96">19029 13076 1162 0,'-3'5'529'16,"-5"-3"-202"-16,6 0-62 16,2-2-41-16,0 0-52 15,0 0-86-15,6 25-19 16,5 8-23-16,31 53-8 0,-17-42-16 16,4 0-4-16,3 2-7 15,-1 3-3-15,7 9-3 16,-5 1 1-16,-8 4 1 15,-2 0 0-15,-12-3 2 16,-3-1 1-16,-1-2 0 16,-5-1 1-16,-2-16 2 15,-9 4 0-15,-5-14 3 16,-9-5 1-16,2 0 12 16,-3-4 1-16,-11-7-1 15,6 1-3-15,-1-6-6 16,1-9-12-16,8 0-68 15,8-9-49-15,13-5 328 16,13-1-205-16</inkml:trace>
  <inkml:trace contextRef="#ctx1" brushRef="#br1" timeOffset="49872.37">20319 13322 997 0,'-6'4'569'16,"-2"4"-95"-16,-3 1-192 15,3 7-15-15,-9 11-86 16,0-1-39-16,-4 11-51 16,7 3-19-16,-1 6-24 15,-6 7-8-15,-15 18-9 16,-5-6-4-16,-6 10-10 15,4-5-6-15,9-8-5 16,5-5-2-16,4-13 12 16,8-6-17-16,8-15-103 15,-3-11-23-15,10-3 59 16</inkml:trace>
  <inkml:trace contextRef="#ctx1" brushRef="#br1" timeOffset="50164.5">19773 13447 1167 0,'0'-12'518'16,"6"12"-213"-16,2 8-58 16,-8-8-10-16,0 0-37 15,25 38-82-15,55 56-14 0,-42-37-40 16,-1 6-18-16,-1 4-12 15,4 6-7-15,-4 2-9 16,1-8-2-16,-10-1-3 16,-1 0-2-16,-10-11-2 15,-1 0-1-15,0-11 17 16,1-5-16-16,-3-14-81 16,10-4-24-16,4-18 40 15</inkml:trace>
  <inkml:trace contextRef="#ctx1" brushRef="#br1" timeOffset="50538.7">21064 13223 1218 0,'-7'0'565'16,"1"-2"-204"-16,-15 0-71 15,4 6-20-15,-4 7-54 16,-10 9-82-16,-1 3-19 16,-8 13-48-16,-6 6-16 0,9 13-21 15,-1-1-4 1,11 17-5-16,2 1-3 0,2 7-6 15,10 7-3-15,9-4-4 16,4-3-3-16,12-14-1 16,5-2-2-16,14-10-3 15,1-7-2-15,16-8-3 16,0-13-24-16,11-15-78 16,0-6-42-16,4-18 83 15</inkml:trace>
  <inkml:trace contextRef="#ctx1" brushRef="#br1" timeOffset="50909.21">21411 13755 1232 0,'95'-130'587'0,"-87"132"-252"15,5-2-147-15,5 5 21 16,6-1-89-16,13-2-25 0,3 4-17 15,4-4-10-15,4 0-24 16,-4-1-13-16,4-1-16 16,3 6-5-16,-3-4-4 15,2 0 1-15,-4 0-4 16,-4-8-32-16,-8-1-76 16,-5-5 369-16,-10 6-231 15</inkml:trace>
  <inkml:trace contextRef="#ctx1" brushRef="#br1" timeOffset="51234.8">21929 13288 1125 0,'-90'-50'597'0,"90"73"-119"16,2 12-237-16,2 1-7 16,-4 14-82-16,6 3-42 15,5 10-40-15,-7 12-6 16,-4 1-13-16,4 11-10 16,-16-3-4-16,6-4-9 15,-1-7-12-15,-7-8-4 0,9-10-3 16,3-11 10-16,2-7-41 15,-6-13-60-15,18-4-53 16,-1-13 326-16,16-9-175 16</inkml:trace>
  <inkml:trace contextRef="#ctx1" brushRef="#br1" timeOffset="51736.87">22575 12942 839 0,'-11'-10'499'15,"-2"3"87"-15,5 7-269 16,-2 5-72-16,5 3-23 16,5 21-94-16,3 5-28 15,7 27-40-15,3 12-10 16,3 11-24-16,1-5-8 0,4 3-7 15,0-2-3-15,2-3-4 16,2 5 0-16,-6-13 14 16,4 0 7-16,-15-8 18 15,-3-6 9-15,1-5 5 16,-14-4-1-16,5-4-5 16,-7-6-8-16,-3 1-13 15,3-7-8-15,-9-5-8 16,-4 4-1-16,2-12-22 15,4 0-17-15,-2-7-64 16,7 1-46-16,1 1 287 16,-5-3-151-16</inkml:trace>
  <inkml:trace contextRef="#ctx1" brushRef="#br1" timeOffset="53661.12">13550 14514 1395 0,'-4'0'634'15,"2"0"-338"-15,-5 10-85 16,-9 28 3-16,5 50-94 16,24-48-31-16,6 6-18 15,0 2-11-15,12 5-10 16,1 8-3-16,7 4-4 15,5 8-3-15,-10 4-4 16,-7-5-3-16,4 5-9 16,-7-1-2-16,7-3-7 15,-2-10-2-15,-8-9-2 16,-2-1-1-16,-4-1 1 0,8-2 2 16,-10-6 1-16,5 1 0 15,-5-4 1-15,-5-1-1 16,9 6 1-16,-6-8 0 15,3 2 0-15,-7 2 0 16,5 2-2-16,3 2-3 16,1-2-2-16,1 2-2 15,-2-6-2-15,2 6 1 0,-1-6-2 16,1-2 1-16,2-1-1 16,0-9 0-16,2-3-1 15,0-2 1-15,-2-2 0 16,0-3 0-16,-1 3 0 15,-3-6 1-15,-4-6-1 16,1-3 0-16,-3-2-1 16,-5-2-1-16,-2-4-5 15,-2-2-17-15,0 2-77 16,0 0-75-16,4-26 286 16,0-70-137-16</inkml:trace>
  <inkml:trace contextRef="#ctx1" brushRef="#br1" timeOffset="54289.51">13711 15763 998 0,'-37'9'487'0,"51"7"-145"16,5 5-57-16,0-4-32 15,4 4-35-15,2 6-49 16,-4 5-24-16,5 9-36 15,3 3-18-15,0 13-30 16,3 4-3-16,-5 6-12 16,6 2-4-16,-5-2-10 15,11-4-3-15,-5-10-9 16,-5 3-4-16,5-12-4 16,-5 4-2-16,0-10-2 15,-1-2 0-15,-1 3-1 16,0-3 0-16,-6-4 3 15,-4-1 2-15,-6-6 5 16,3-2 2-16,-5-2 1 16,-1-12-2-16,0 1-4 15,-3-2-4-15,3-8-3 16,4-4-2-16,-1-4-1 16,2-5 1-16,5-12 1 0,-1-8 1 15,0-7 1-15,4-8 1 16,0 4 1-16,4-5 1 15,-4-5 1-15,10 3 0 16,-6-11-1-16,-8 3-2 16,8-2-1-16,-12 0-2 0,4 11-1 15,-7 10 0-15,1 5 14 16,10 7-15-16,-3 9-79 16,10 5-16-16,22 10 38 15</inkml:trace>
  <inkml:trace contextRef="#ctx1" brushRef="#br1" timeOffset="55128.59">18955 14818 1148 0,'50'-94'547'0,"-50"106"-192"16,-4 1-55-16,-6 3-36 15,-3 3-48-15,-2-2-65 16,-5 8-21-16,-1 2-28 15,-2 3-15-15,-9 1-24 16,-1 5-8-16,-1 2-19 16,-2 6-7-16,-3 2-12 15,11 4-4-15,-5 3-5 16,6 3-2-16,1 1-2 16,-9-5-1-16,8 0 0 0,-1-5 0 15,-1-3 0-15,2 4 1 16,-5-2 1-16,-1-2-1 15,-1 2 1-15,-4-8 2 16,3-3 2-16,1-7 4 16,-1 1 5-16,1 5 0 15,7-5 0-15,-2 4-2 16,8-7-3-16,-2 1-1 16,6 4-1-16,-4-6-2 0,6-4-1 15,1 4-2-15,3-4-3 16,-2 2 1-16,1 0-2 15,-1-2 0-15,5-2-2 16,0-4 6-16,3-7-28 16,-3-4-26-16,10-4-94 15,-2 0 24-15,0 0 59 16</inkml:trace>
  <inkml:trace contextRef="#ctx1" brushRef="#br1" timeOffset="55687.59">17909 15434 1154 0,'-54'-84'597'0,"50"109"-186"0,-1 0-153 16,1 13-10-16,-4 8-83 15,0 1-33-15,-3 9-39 16,5 1-15-16,-5-1-23 15,3 5-9-15,6 2-9 16,-7 0-1-16,1 10-1 16,-5 1 0-16,-5 5-2 15,7-4-4-15,5-12-7 16,-1-10-1-16,1-9 0 16,6-8 1-16,-2-7 4 15,-4-4-1-15,12-2-3 16,-2-8-3-16,0-5-8 15,3-1-3-15,7-3-5 16,1 0-3-16,17-4 0 16,5-2-2-16,9-10-1 15,7-3 2-15,16 1-2 16,6-3 2-16,3-4 2 0,2 7 16 16,-11-3-52-16,-2 2-30 15,-15 13-91-15,-8 0 36 16,-23 9 67-1</inkml:trace>
  <inkml:trace contextRef="#ctx1" brushRef="#br1" timeOffset="60427.75">15076 17197 1203 0,'-88'-11'598'15,"88"15"-74"-15,0-4-196 16,0 5-114-16,0-5-19 16,0 0-114-16,0 0-16 0,14 6-15 15,22 6-9-15,58 16-15 16,-41-16-6-16,5 1-6 15,10-3-3-15,-3 3 0 16,4-5-1-16,-11-4-2 16,1-1 0-16,0 1-1 15,2 2-1-15,8 2 0 16,4-5 0-16,2-1-1 16,-1-2 0-16,3-2-1 15,-7 2 0-15,-1 2-1 16,-11 4 0-16,3 0 0 15,0-6 0-15,-4-2-1 16,8 2 1-16,6 0 1 16,0 0 1-16,5 2 2 15,1-2 1-15,-4-6 0 16,-6 0-1-16,-14 1 1 16,3-3-2-16,-14 2 2 15,2-1-2-15,-6 5 1 0,-7-2-1 16,3 4-1-16,-5 0 1 15,-3-4-1-15,-1 4-1 16,-2 0 0-16,2 4 0 16,-4-4 0-16,2-6-1 15,-4 2 1-15,6-3 0 16,-4 5 1-16,-4 0 0 16,-5 2 0-16,1-2 2 15,-3 0 1-15,-3-2 0 0,1 2-1 16,-6 2 0-16,-2-2-1 15,0 0-1-15,0 2 0 16,0 0-1-16,0 0 1 16,0 0 0-16,0 0 8 15,0 0 5-15,0 0 6 16,0 0 2-16,0 0-4 16,-2 2-4-16,-2 19-7 15,-7 6-1-15,-29 50-4 16,19-49-2-16,-4 7-1 15,2 3 0-15,4 12-2 16,0 0 0-16,3 5 0 16,1 4-1-16,2-7 0 15,-1 0 1-15,1-5 0 16,-4-1 0-16,5-7 0 16,4-3 0-16,1-6-1 15,1-5 0-15,0-6 1 16,2-1 0-16,-1-7 0 0,3-3 0 15,0-1 1-15,-2-1-1 16,2-6 0-16,-2 0 1 16,2 0-1-16,2 0 1 15,-1 0-1-15,-1 0 1 16,0 0-1-16,0 0 0 16,-2-2 1-16,-9-2-1 15,-5 3 2-15,3-3-2 16,-52-12 1-16,50 9-1 0,-4 3-1 15,2-4 2-15,-2 8-1 16,-2-4 0-16,-6-5 0 16,-5 5 0-16,-3-4 0 15,-1 3-1-15,-2 1 2 16,4 2-1-16,-7 2 0 16,-1 6 0-16,2-2 1 15,-5-3 0-15,1 1 0 16,0 4-1-16,2-6-1 15,2 4 0-15,3 4 1 16,-3-7 0-16,4 3 0 16,-4 4 0-16,-4-4 0 15,6 0-1-15,-8-1 0 16,-3 1 1-16,-9-2-1 16,3 2 2-16,-4 4-1 15,3-6-1-15,3-1 1 16,-1 5-1-16,10-8 0 0,2 2 0 15,0 2 0-15,8-4 0 16,0 2 0-16,-1-5 1 16,3 5-1-16,-6 0 1 15,2 0-1-15,-3 0 0 16,-3-2 0-16,8 0 0 16,4 2 0-16,-1-2 0 15,6-2 0-15,2 4-1 16,1 0 1-16,3 0 0 0,1 4-1 15,1-2 1-15,0 0-1 16,0 5 1-16,6-5-1 16,-3 0 1-16,5 0-1 15,1-2 0-15,3 4 0 16,-1 0 0-16,4-4 0 16,2 0 0-16,-2 0-1 15,4 0 0-15,-1 0-1 16,-1 0 0-16,0-4 0 15,0 2-2-15,-2 0 1 16,4 2-1-16,0-11 2 16,4-12 1-16,0-6-1 15,11-57 3-15,-9 36-2 16,1 12 1-16,3-14 0 16,-1 1 0-16,5-7 1 15,-10 1 0-15,7-1 0 16,-3 9 0-16,-3 10 0 0,9 9 0 15,-8 5 0-15,1 2 0 16,-3 0 0-16,0 2 0 16,2 4 0-16,1-4 0 15,-3 7 1-15,2-1-1 16,-2-6 1-16,-2 8-1 16,3 1 0-16,-3-3 1 15,-2 9-1-15,2 0 1 16,-2 5 1-16,-2 1-1 15,2 0 2-15,-2 0-1 16,-1 0-1-16,1 0-1 0,2 0 0 16,-2 0-2-16,0 0 0 15,-6 17 0-15,0 17 0 16,-14 54 0-16,10-50 0 16,2 12 1-16,-1 9 0 15,-2-3 1-15,7 11-1 16,-2-12 0-16,-1-7-2 15,7-8 0-15,2-15-2 16,-2-6-2-16,10-11-5 16,-1-4-3-16,14-16-1 15,-6-11 2-15,10-17 7 16,0-10 2-16,-9-13 4 16,5 0 0-16,-6 6 2 15,-6 3 0-15,-1 18 1 16,0 11 0-16,-6 14-1 15,1 3 1-15,1 8 2 16,-4 0 0-16,0 0 0 0,0 0 1 16,0 25-4-16,-2 23 1 15,-3 63-2-15,3-45 1 16,-4 3-1-16,0-6 0 16,2-11 0-16,1-6 0 15,-1-14-1-15,4-5 0 16,0-17-9-16,7-4-4 0,5-16-4 15,3-13 0-15,10-15 8 16,-2-10 4-16,0-11 6 16,0-4 0-16,-4-4 0 15,0 2 1-15,-2 15 0 16,-3 4 1-16,-3 23 1 16,-3 8 0-16,-8 5 2 15,0 8 1-15,2 10 2 16,-2-8 0-16,0 0 0 15,0 36-3-15,-6 75-1 16,4-42-3-16,-9 6 0 16,-3-3 0-16,7-18-1 15,-1-8 0-15,-2-18-1 16,10-8-3-16,6-17-6 16,0-5-3-16,7-19 0 15,1-9 2-15,7-16 7 16,-8-6 4-16,6-13 0 15,-5-2 1-15,-7 0 0 16,5 2 0-16,-5 14 0 16,5 7 1-16,-6 19-1 0,5 8 1 15,-7 9-1-15,0 6 1 16,1 12 2-16,1 9 1 16,-2 19 1-16,0 19-1 15,-6 14-1-15,2 2-1 16,-4-2-1-16,2-8-1 15,-2-15-1-15,2-12-1 0,2-9-1 16,0-12-4-16,8-15-6 16,-2-8-1-16,5-22 0 15,10-9 2 1,-3-20 8-16,3-4 1 0,-6-4 3 16,-5-4 1-16,-7 8 0 15,3 10 0-15,2 11-1 16,1 9 1-16,-5 16 0 15,6 0 0-15,-3 17 1 16,-1 0 0-16,0 13 3 16,1 20 1-16,-7 7 0 15,6 17-1-15,-6 12-2 16,0 2-2-16,-4-6-1 16,2-8 0-16,2-15-1 15,0-9-1-15,10-14-4 16,0-8-3-16,-3-16-5 15,14-11 0-15,0-12 3 16,0-9 2-16,8-14 6 0,-8-1 1 16,0-7 1-16,-2-3 2 15,-5 11-1-15,-1 13 1 16,-2 7 0-16,1 10 0 16,-6 8 0-16,-2 5 0 15,5 8 2-15,-7 6 0 16,-2-6 4-16,0 3 1 15,0 47-2-15,0 67-1 16,-8-44-4-16,-1-5-1 0,-1-12-1 16,8-8 0-1,2-20-4-15,10-3-2 0,3-13-5 16,3-12-3-16,5-14-1 16,0-11 3-16,15-15 6 15,-7-8 3-15,3-5 2 16,1-8 2-16,-7 1 0 15,-3 5 1-15,-3 11 0 16,-11 6 0-16,3 19 1 16,-1 1 0-16,-7 15 1 15,7-1 0-15,-3 9 6 16,-6 9 2-16,2 16-1 16,-2 9 0-16,-4 10-6 15,0 3-1-15,-10 4-1 16,7-5-1-16,-7-7-2 15,4-11 0-15,8-12 0 16,0-8-4-16,12-11-3 0,-1-2-2 16,7-15-2-16,5-16 3 15,-4-13 4-15,6-8 2 16,-6-9 2-16,-2 6 1 16,2-1 0-16,-7 5 0 15,-3 24 1-15,-3-9-1 16,5 18 1-16,-9 1 0 15,4 6-1-15,0 11 1 16,-6 7 3-16,0-7 0 0,0 0 3 16,2 37 0-16,7 66-3 15,-11-42-1-15,-5 0-2 16,5 2 0-16,2-15-2 16,2-9 0-16,-4-15-1 15,2-6-2-15,7-11-5 16,-3-5-2-16,15-11-3 15,2-10 1-15,4-16 7 16,6-5 2-16,-6-16 3 16,-6 1 0-16,4-4 2 15,-8 7-1-15,4 10 0 16,-5 8 0-16,1 11 0 16,-2 7 1-16,-3 7-1 15,-1 9 1-15,-1 7 3 16,0 11 2-16,-6 8 3 15,-2 13-2-15,-4 18-3 16,-2-3-2-16,4 7-2 16,0-10 0-16,0-7 0 0,0-11-1 15,4-10-3-15,4-10-1 16,9-13-4-16,1-11-2 16,3-10 1-16,9-10 2 15,-1-11 4-15,2-4 2 16,-4-7 1-16,-4-5 0 15,-2 10 1-15,2 6 0 16,4 6-1-16,0 11 1 16,-10 8-1-16,10 4 0 15,-14 13 5-15,-3 0 2 0,-2 17 3 16,-6 10 0-16,-2 9-2 16,-6 10-2-16,2 15-2 15,-1-4-1-15,-1 12 0 16,-1-6-1-16,-1-15-2 15,-1-8 1-15,-1-13-2 16,8-10-1-16,6-9-5 16,6-8-2-16,9-12-1 15,8-3-1-15,0-15 5 16,2-9 3-16,-16-12 2 16,6-1 1-16,-7-9 1 15,5 9-1-15,-2 14 2 16,-3 2 1-16,-6 20-1 15,3 5 0-15,1 11 0 16,-8 2-1-16,4 19 4 16,-6-4 1-16,-2 19 1 15,10 4-1-15,-4 10-2 16,2 8-1-16,-8-7-1 0,-6-3 0 16,-1-8-1-16,3-7-1 15,8-14 0-15,2 2-2 16,0-17-5-16,6-4-1 15,1-16-1-15,3-7 1 16,7-17 5-16,4-6 1 16,-8-7 2-16,-2-8 0 0,-1 7 1 15,-1 2 0 1,-1 8 1-16,-4 18 0 0,3 5 0 16,-1 9-1-16,-2 18 3 15,1-2 1-15,-3 21 1 16,2 13 0-16,-2 13-2 15,-2 11-1-15,-4-1-1 16,2-9 0-16,0-8-2 16,-2-6 1-16,2-15 0 15,-6-4 0-15,6-8 0 16,0-7 0-16,4-4-4 16,-4-2-1-16,0 0-1 15,2-3 0-15,15-37 3 16,27-50 2-16,-31 38 0 15,-5 1 2-15,0 7-1 16,-4 7 2-16,-4 11 0 16,0 14 3-16,0 14 2 15,-2 8 2-15,-2 7 0 0,-6 10-2 16,-5 12-2-16,-6 3-1 16,-4 6-1-16,0-4 1 15,-9 2 0-15,3-8 1 16,2-7-1-16,-1-3 1 15,5-6 1-15,6-3 0 16,-6-8-2-16,6-7 0 16,2-4-4-16,-2 0-1 15,7-3-1-15,4 3-2 0,3-2-1 16,-7-4-9-16,10 4-18 16,2-3-16-16,6 5-29 15,-6 0 146-15,0 0-64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3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25 7274,'0'0'208,"-1"-1"1,1 0-1,0 1 1,0-1-1,0 0 1,0 0 0,0 1-1,0-1 1,0 0-1,0 1 1,0-1-1,0 0 1,0 1 0,0-1-1,0 0 1,1 1-1,-1-1 1,0 0-1,0 1 1,1-1 0,-1 1-1,0-1 1,1 0-1,-1 1 1,1-1-1,-1 1 1,1-1 0,-1 1-1,1-1 1,-1 1-1,1 0 1,-1-1 0,1 1-1,0 0 1,-1-1-1,1 1 1,0 0-1,-1 0 1,1 0 0,0-1-1,0 1 1,5-1 51,0 0 1,0 0 0,0 1-1,10 0 1,-6 1-123,3-1 76,1 1 1,-1 0-1,1 1 0,-1 0 1,16 6-1,-2 1 189,1 1-1,-2 1 1,0 1-1,26 17 0,-41-22-305,-1 1 0,1 0-1,-1 1 1,-1 0-1,0 0 1,0 1 0,0 0-1,-1 1 1,-1 0-1,0 0 1,7 15 0,-6-4 17,0-1 0,-1 1-1,-1 1 1,-1-1 0,-1 1 0,-1 0 0,-1 0 0,-1 1 0,-1-1 0,-2 0 0,0 0 0,-1 0-1,-7 26 1,-11 24 53,-2-1-1,-56 114 0,61-147-140,4-11-17,1 0 1,2 1 0,-12 48-1,22-74-17,0 0-1,1-1 0,-1 1 1,1 0-1,0 0 0,0 0 0,0 0 1,1 0-1,-1 0 0,0 0 0,1 0 1,0 0-1,0-1 0,0 1 0,0 0 1,0 0-1,1-1 0,-1 1 1,1-1-1,0 1 0,-1-1 0,1 0 1,0 0-1,0 0 0,1 0 0,-1 0 1,0 0-1,1 0 0,-1-1 1,1 1-1,-1-1 0,1 0 0,0 0 1,0 0-1,-1 0 0,6 1 0,5 0-25,-1 1-1,1-2 1,0 0 0,0-1-1,0 0 1,0-1-1,13-2 1,13-5-776,-1-2 0,-1-1 1,45-21-1,-1 2-1907,-24 10 1617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5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15 5281,'-3'-2'543,"-1"0"0,0 0-1,0 0 1,0 0 0,0 1-1,0 0 1,0 0 0,-1 0 0,1 1-1,0-1 1,-8 1 0,8 1-271,0-1-1,-1 1 1,1 0 0,0 0 0,0 1 0,0-1-1,0 1 1,0 0 0,0 0 0,-3 2 0,-5 6 72,0 1 0,1 0 0,0 0 0,0 1 0,-10 16 1,9-13 226,2-1-363,1 1 1,0 0 0,0 0-1,-6 20 1,-22 69 278,26-70-320,-16 52 119,4 1 0,-18 130-1,34-153-215,2 0-1,4-1 1,2 1-1,12 81 1,-10-120-40,14 45 0,-15-62-38,1 0 0,1-1-1,-1 1 1,1-1 0,1 0 0,-1 0 0,1 0 0,0 0-1,10 9 1,-13-15-75,0 1 0,1 0 0,-1 0 0,1-1-1,-1 1 1,1-1 0,0 0 0,-1 0 0,1 0 0,0 0-1,0 0 1,0-1 0,0 1 0,0-1 0,0 0 0,0 0-1,0 0 1,0 0 0,0 0 0,-1-1 0,1 1 0,0-1-1,0 0 1,4-1 0,3-2-400,0-1 0,-1 0 0,1-1 0,-1 0 0,11-9 0,23-21-493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5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6137,'-4'4'5077,"14"1"794,189 19-3132,-121-17-1744,47 7 140,-115-12-1119,-7-2-50,-1 1 0,1-1 0,0 1-1,0-1 1,-1 0 0,1 0 0,0 0-1,0 0 1,-1-1 0,1 1 0,3-2-1,10 2-3543,-16 0 2809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8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331 193 4697,'72'-92'2426,"-71"91"-2296,1 0 1,-1-1 0,0 1-1,0-1 1,0 0-1,-1 1 1,1-1 0,0 0-1,-1 1 1,1-1-1,-1 0 1,1 0 0,-1-2-1,0 3-73,0 1-1,0-1 0,0 1 0,-1-1 0,1 1 1,0-1-1,0 1 0,-1-1 0,1 1 0,0 0 1,0-1-1,-1 1 0,1 0 0,0-1 1,-1 1-1,1 0 0,-1-1 0,1 1 0,-1 0 1,1-1-1,-1 1 0,-2-2 376,-2-2 94,1 0 1,-1 0 0,0 0-1,-1 1 1,1 0 0,-7-3-1,-16-10 754,23 13-1153,0 1 0,0-1 0,0 1 0,0 0 1,0 0-1,-1 0 0,1 1 0,-1 0 0,0 0 0,1 0 0,-1 1 0,1 0 0,-1 0 1,0 0-1,1 1 0,-1 0 0,1 0 0,-1 0 0,-10 5 0,6-3-18,1 2-1,-1 0 0,1 0 1,-1 0-1,1 1 1,1 1-1,-1-1 0,1 1 1,-13 16-1,8-7-110,0 2-1,2 0 0,0 0 1,1 1-1,0 0 1,2 1-1,0 0 0,2 0 1,0 1-1,1-1 1,1 1-1,1 1 1,1-1-1,1 0 0,2 36 1,0-52-9,0 0 0,0 0-1,1 0 1,0 0 0,0 0 0,0 0 0,0-1 0,1 1 0,0-1 0,0 0 0,0 0 0,7 8 0,-9-11-2,1 1 0,0 0 0,0-1 0,0 1 0,0-1 1,0 1-1,0-1 0,0 0 0,0 0 0,1 0 0,-1 0 1,0 0-1,1-1 0,-1 1 0,0-1 0,1 0 0,-1 1 0,1-1 1,-1 0-1,1 0 0,-1-1 0,0 1 0,1 0 0,-1-1 1,1 1-1,-1-1 0,0 0 0,1 0 0,1-1 0,12-8-13,0-1 0,-1 0 0,-1-1 1,0-1-1,-1 0 0,0 0 0,-1-2 0,0 1 0,10-19 0,-3 1 42,-1-2 0,-1 0-1,18-56 1,-32 79 13,1 0 1,-1 0-1,-1 0 0,0-1 0,0-19 0,-2 31-16,0 0 0,0-1 0,0 1 0,0 0 0,0-1 1,0 1-1,0 0 0,0-1 0,0 1 0,0 0 0,-1-1 0,1 1 0,0 0 0,0-1 0,0 1 0,-1 0 1,1 0-1,0-1 0,0 1 0,-1 0 0,1 0 0,0-1 0,-1 1 0,1 0 0,0 0 0,0 0 0,-1 0 1,1 0-1,0-1 0,-1 1 0,1 0 0,-1 0 0,1 0 0,0 0 0,-1 0 0,1 0 0,0 0 0,-1 0 1,1 0-1,0 0 0,-1 0 0,1 0 0,0 1 0,-1-1 0,1 0 0,0 0 0,-1 0 0,1 0 0,0 1 1,-1-1-1,1 0 0,0 0 0,0 0 0,-1 1 0,1-1 0,0 0 0,0 1 0,-1-1 0,1 1 0,-13 30 119,1 1 0,-8 37-1,7-9-45,-8 75-1,8-34-42,-34 276 74,39-298-101,-1-12 6,4-31-465,-2 46 0,9-69-577,-2-13 994,1 0 0,-1 0 0,0 0 0,0 1 0,0-1 0,1 0-1,-1 0 1,0 0 0,0 0 0,0 1 0,1-1 0,-1 0 0,0 0 0,0 0 0,1 0-1,-1 0 1,0 0 0,0 0 0,1 0 0,-1 0 0,0 0 0,1 0 0,-1 0-1,0 0 1,0 0 0,1 0 0,-1 0 0,0 0 0,0 0 0,1 0 0,-1 0 0,0 0-1,0-1 1,1 1 0,-1 0 0,0 0 0,13-11-507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29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13 5521,'-2'-2'403,"0"1"1,0 0-1,0 0 0,0-1 0,0 1 1,0 1-1,-1-1 0,1 0 0,0 0 1,0 1-1,-1 0 0,1-1 0,0 1 1,-1 0-1,1 0 0,0 0 0,-1 0 1,1 0-1,-4 2 0,-4 0 286,-1 1 0,1 0 0,-11 5 0,-9 6-182,0 1 0,1 2-1,1 1 1,0 1 0,2 1 0,-30 29 0,21-15-340,3 1 0,0 2 1,-45 70-1,73-99-169,-7 8-8,-13 29 0,22-41-10,0 0-1,1 0 0,-1 0 1,1 0-1,0 1 0,0-1 1,1 0-1,-1 0 0,1 1 1,0-1-1,0 0 1,0 1-1,2 5 0,-2-9 5,0 0-1,1 0 1,0 0-1,-1 0 1,1 0-1,0 0 1,-1 0-1,1 0 1,0 0-1,0 0 1,0 0-1,0 0 1,0-1-1,0 1 1,0 0-1,0-1 1,0 1-1,0-1 1,0 1-1,0-1 1,1 1-1,-1-1 1,0 0-1,0 1 1,0-1-1,1 0 1,-1 0-1,0 0 1,0 0-1,2 0 1,4-1-48,-1 0 1,1 0-1,-1 0 0,11-4 1,9-5-106,0-2 1,-1 0 0,0-2-1,0-1 1,-2-1-1,0-1 1,-1-1 0,0 0-1,-2-2 1,26-32-1,-41 46 176,0-1 0,-1 0 0,5-12-1,-7 14 16,0 0 0,0 0 0,1 1 0,0-1 0,-1 1 0,1 0 0,1 0 0,-1 0 0,1 0 0,6-5-1,-11 9 178,-1 2-43,0-1 0,0 1-1,1 0 1,-1-1 0,0 1-1,0 0 1,1 0 0,-1 0-1,1 0 1,-2 3 0,-6 14-105,1-1 1,1 1 0,1 1 0,-5 20 0,11-39-51,-4 18 7,1-1 0,1 2 0,0-1 0,2 0 1,0 0-1,4 20 0,-2-3-1,1 16-50,7 188 208,-10-177-494,-16 113 1,14-165 122,1-5-149,-1 0 0,2 0 0,-1 0 0,1 0 1,-1 0-1,2 9 0,3-11-62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38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9 6129,'-3'-2'676,"0"1"0,0 0 0,0 0-1,-1 0 1,1 0 0,0 0-1,0 1 1,0 0 0,-1-1 0,1 1-1,-6 1 1,9-1-560,-1 0-1,0 0 0,0 1 1,0-1-1,1 0 1,-1 0-1,0 1 0,1-1 1,-1 1-1,0-1 1,1 0-1,-1 1 0,0-1 1,1 1-1,-1 0 1,1-1-1,-1 1 0,1-1 1,-1 1-1,0 1 1,1 0-77,0-1-1,-1 0 1,1 1 0,0-1 0,0 1-1,0-1 1,0 1 0,0-1 0,0 1 0,1-1-1,-1 1 1,0-1 0,1 1 0,-1-1 0,2 2-1,20 45 284,57 90-1,-47-87-254,31 69 0,-32-51-26,-3-10 26,-3 2-1,-2 0 0,17 81 0,-30-88 30,2 95 0,-11 57 23,-3-91-87,2-90 0,-1 0-1,-1 0 1,-1-1-1,-1 1 1,-2-1 0,-11 33-1,13-45-20,-2 0-1,1 0 1,-2-1-1,1 0 1,-2 0-1,1 0 1,-2-1-1,1 0 1,-1-1-1,-1 0 1,0 0-1,0-1 1,-20 12-1,13-14-375,2 0-3754,23-13 3250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31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502 103 4769,'26'-35'959,"21"-32"3382,-57 89 1430,-7 14-4205,-4-4-1236,8-15-51,1 1 1,-14 28 0,-64 147 903,-44 87-591,70-157-321,-84 154 55,143-268-388,4-5-26,-1-1 0,1 0 0,-1 0 0,0 0 0,0 0 0,0 0 0,-1 0 0,1-1 0,-1 1 1,1-1-1,-4 3 0,5-5 22,1 0 1,0 0 0,-1 0 0,1-1 0,0 1 0,-1 0-1,1 0 1,0 0 0,0 0 0,-1 0 0,1 0-1,0-1 1,0 1 0,-1 0 0,1 0 0,0 0 0,0-1-1,0 1 1,-1 0 0,1 0 0,0-1 0,0 1-1,0 0 1,0 0 0,-1-1 0,1 1 0,0 0 0,0-1-1,0 1 1,0 0 0,0-1 0,0 1 0,0 0 0,0 0-1,0-1 1,0 1 0,0 0 0,0-1 0,0 1-1,0 0 1,0-1 0,1 1 0,-1 0 0,0 0 0,0-1-1,0 1 1,3-19-1638,-3 18 1491,2-12-908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31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4833,'13'15'5450,"-8"-10"-4599,71 70 3075,126 132-493,-177-177-3257,-1 1-1,-1 1 1,-2 0-1,-1 2 1,-2 0-1,24 63 1,-40-90-219,22 51 149,-22-53-353,0-1 1,1 0-1,-1 0 0,1 0 0,0-1 0,0 1 1,0 0-1,0-1 0,1 0 0,6 5 0,2-5-965,8-6 517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42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5 3689,'-6'-1'745,"1"-1"1,-1 2-1,0-1 1,1 0-1,-1 1 1,0 0 0,0 1-1,1-1 1,-1 1-1,0 0 1,-5 2-1,7-2-534,0 1 0,0-1 0,0 1-1,1-1 1,-1 1 0,1 0 0,-1 1-1,1-1 1,0 1 0,0-1 0,0 1-1,0 0 1,0 0 0,1 0 0,-1 1-1,-2 3 1,-11 28 621,0 1-1,-19 72 1,-6 78-248,30-132-428,4-10-86,2 0-1,1-1 1,3 1-1,1 0 0,11 75 1,4-35 8,49 162 1,-61-238-80,0-1-1,0 1 1,1 0 0,-1-1-1,8 9 1,-10-14-29,0 0 0,0 0-1,0-1 1,1 1 0,-1-1-1,1 1 1,0-1 0,-1 1-1,1-1 1,0 0 0,0 0-1,-1 0 1,1 0 0,0 0-1,0 0 1,0-1 0,0 1-1,0-1 1,1 1 0,-1-1-1,0 0 1,0 0 0,0 0-1,0 0 1,3 0 0,-1-2-181,-1 1 0,0-1 0,0 1 1,0-1-1,0 0 0,-1 0 0,1-1 0,-1 1 1,1 0-1,-1-1 0,0 0 0,4-5 0,4-4-510,15-17 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43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59 325 4513,'-3'-2'918,"1"0"1,-1 0-1,0 0 0,0 0 1,0 1-1,0-1 0,-4 0 1,6 1-788,-1 1 0,0-1 0,1 1 0,-1-1 0,1 1 0,-1-1 0,1 0 0,-1 0 0,1 0 0,-1 0 0,1 0 0,0 0 0,0 0 0,-1 0 0,1-1 0,0 1 0,0 0 0,0-1 0,0 1 0,0-1 0,1 1 0,-1-1 0,0 1 0,1-1 0,-1 0 0,1 1 0,0-1 0,-1 0 0,1 1 0,0-1 0,0 0 0,0-1 0,1-1-92,-1 0-1,1 1 0,0-1 0,0 0 0,0 1 0,2-6 0,-1 6-17,1-7 36,1 1 0,1 0 0,-1 0-1,1 1 1,1 0 0,0 0 0,0 0 0,8-8-1,16-14 400,2 0 0,48-34-1,-74 60-426,-1 1-1,1 0 0,0 0 0,0 1 1,0 0-1,1 0 0,-1 0 1,0 1-1,1 0 0,-1 0 1,1 1-1,0-1 0,-1 2 0,1-1 1,-1 1-1,1-1 0,-1 2 1,0-1-1,1 1 0,-1 0 1,0 0-1,0 1 0,0 0 0,0 0 1,-1 0-1,1 1 0,-1 0 1,0 0-1,0 0 0,0 0 0,4 6 1,0 2 10,-1 1 0,-1 0 1,0 0-1,-1 0 0,0 1 1,-1 0-1,-1 0 1,0 0-1,-1 1 0,0 0 1,-1-1-1,0 17 0,-2 5 66,-1 0-1,-1-1 1,-14 70-1,1-40-13,-3 0-1,-3-2 1,-2 0-1,-49 93 0,50-121-20,-50 63 0,25-38-39,35-46-51,12-14 5,0 0 0,0 0 0,0-1 1,0 1-1,0 0 0,0 0 0,0-1 0,0 1 0,-1 0 0,1 0 0,0 0 0,0-1 0,0 1 0,0 0 0,0 0 0,0 0 0,0-1 1,0 1-1,-1 0 0,1 0 0,0 0 0,0-1 0,0 1 0,0 0 0,-1 0 0,1 0 0,0 0 0,0 0 0,0 0 0,0-1 1,-1 1-1,1 0 0,0 0 0,0 0 0,-1 0 0,1 0 0,0 0 0,0 0 0,0 0 0,-1 0 0,1 0 0,0 0 0,0 0 0,-1 0 1,1 0-1,0 0 0,0 0 0,0 0 0,-1 0 0,1 1 0,0-1 0,0 0 0,0 0 0,-1 0 0,1 0 0,0 0 0,0 0 0,0 1 1,-1-1-1,1 0 0,0 0 0,0 0 0,0 1 0,0-1 0,0 0 0,0 0 0,-1 1 0,8-17-137,-3 8 126,-3 6 18,1-3 1,0 1-1,0 0 1,0 0-1,0 0 1,5-6 0,14-15-26,43-40 0,-56 57 27,1 1 0,-1-1 0,1 2 0,1 0 0,-1 0 0,19-8 0,-23 12 11,-1 0 0,1 1-1,-1-1 1,1 1 0,0 1 0,-1-1-1,1 1 1,0-1 0,0 1 0,-1 1-1,1-1 1,0 1 0,0-1-1,-1 1 1,1 1 0,-1-1 0,1 1-1,6 3 1,0 2 6,0 1-1,0 0 1,-1 0-1,0 1 1,-1 1-1,9 10 1,12 12-1780,-20-24 572,8-7 512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05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673 49 3121,'1'-1'356,"0"1"1,-1-1 0,1 0-1,0 0 1,-1 1 0,1-1 0,-1 0-1,1 0 1,-1 0 0,0 0-1,1 0 1,-1 0 0,0 1 0,1-1-1,-1 0 1,0 0 0,0 0-1,0-2 1,-1 2 110,0 0 0,0 0 0,-1 0-1,1 0 1,0 0 0,-1 1 0,1-1 0,0 0 0,-1 1 0,1-1-1,-1 1 1,1-1 0,0 1 0,-1 0 0,0-1 0,-2 1-1,-27-7 166,0 2 0,-1 1 0,-57 1 0,-216 22 1320,296-19-1899,1 2 0,-1-1-1,1 1 1,0 1 0,0-1-1,-1 2 1,2-1 0,-14 8 0,16-7-34,0-1 1,1 1 0,-1 0-1,1 0 1,0 1-1,0-1 1,1 1 0,0 0-1,-1 0 1,1 0 0,1 0-1,-1 1 1,-2 7 0,-2 9-24,2 1 1,0 0-1,1 0 1,-1 28 0,5 94-9,2-64 21,10 101 11,-5-120 63,-2 99 0,-10-127-8,4-27-42,0 0 1,0-1-1,1 1 1,-1 0-1,1 0 1,1 0-1,1 11 1,-1-15-13,-1-2-46,0-1-28,0 0-10,17-4-105,112-8 76,-53 5 103,102-6 75,-78 9-63,78 1 74,-148 7 2,-25-3-272,1 0 0,-1 0 0,0-1 0,0 0 0,1 1 0,7-2 0,-12 0 143,-1 1-1,1 0 1,-1 0-1,1 0 1,-1 0 0,0 0-1,1 0 1,-1 0-1,1-1 1,-1 1-1,1 0 1,-1 0-1,0-1 1,1 1 0,-1 0-1,1-1 1,-1 1-1,0 0 1,1-1-1,-1 1 1,0 0 0,0-1-1,1 1 1,-1-1-1,0 0 1,3-3 649,5-1-284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47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5 3985,'-3'-1'540,"-1"0"1,1 1-1,0-1 1,-1 0-1,1 1 0,-1 0 1,0 0-1,1 0 1,-1 0-1,-5 2 1,8-2-415,0 1 0,0 0 1,0-1-1,-1 1 0,1 0 1,0-1-1,0 1 1,0 0-1,0 0 0,0 0 1,0 0-1,1 0 0,-1 0 1,0 0-1,0 1 0,1-1 1,-1 0-1,1 0 1,-1 1-1,1-1 0,-1 0 1,1 0-1,0 1 0,0-1 1,0 0-1,-1 1 0,1-1 1,0 0-1,1 1 1,-1 1-1,1 5-31,0 1 1,1-1-1,-1 0 1,2 0-1,-1-1 0,1 1 1,0 0-1,5 8 1,40 58 76,-22-37-60,-17-22-88,139 235 245,-120-186-170,-2 2 1,-3 1-1,-3 1 0,-4 1 0,-2 0 1,-3 1-1,-3 0 0,-4 0 0,-5 98 0,-1-133 145,-2 1 0,-11 43 0,10-59-93,-1 0 1,-1-1-1,0 1 1,-2-1-1,-13 21 1,17-31-109,-2 0-1,1-1 1,-1 0 0,0 0 0,-11 8 0,13-12-177,0 0 0,0-1 0,0 1 0,-1-1 0,1 0-1,-1-1 1,0 1 0,1-1 0,-1-1 0,-7 3 0,12-4 16,0 0 0,0 0 0,0 0 1,0 0-1,0 0 0,1 0 0,-1 0 0,0 0 0,0-1 0,0 1 0,0 0 0,0-1 0,0 1 0,0 0 0,1-1 0,-1 1 1,0-1-1,0 1 0,1-1 0,-1 1 0,0-1 0,1 0 0,-1 1 0,0-1 0,0-1 0,-4-12-783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47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7202,'3'1'4629,"13"1"-3080,11-4-512,0 1 0,0 1-1,44 6 1,-3 0-383,94-4-103,-141-3-795,0-1-1,-1-1 1,1-1 0,-1-1 0,37-14-1,-22-4-2487,-21 13 1993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48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94 7714,'-63'-41'2862,"63"40"-2830,0 1 0,0 0-1,0 0 1,0 0 0,-1 0 0,1 0 0,0-1 0,0 1 0,0 0 0,0 0 0,0 0 0,-1 0 0,1-1 0,0 1 0,0 0 0,0 0 0,0 0 0,0-1 0,0 1 0,0 0 0,0 0 0,0-1 0,0 1 0,0 0 0,0 0 0,0-1 0,0 1 0,0 0 0,0 0 0,0 0 0,0-1 0,0 1-1,0 0 1,0 0 0,0 0 0,1-1 0,-1 1 0,0 0 0,0 0 0,0 0 0,0-1 0,0 1 0,1 0 0,-1 0 0,0 0 0,0 0 0,1-1 0,15-5 1006,21 0 584,3 5-514,0 1 0,0 2 0,41 7 0,24 2-668,-94-10-401,-1-1 1,1 0 0,20-4 0,-27 4-152,-1-1-1,1 0 1,-1 0-1,1 0 1,-1-1 0,1 1-1,-1-1 1,0 0-1,0 0 1,0 0 0,0 0-1,0 0 1,0-1-1,0 1 1,3-5 0,2-10-471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48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 5857,'-56'78'2533,"55"-76"-2253,-1 0 1,1 1 0,-1-1-1,1 0 1,0 1-1,0-1 1,0 1-1,1-1 1,-1 1 0,1-1-1,-1 5 1,1-6-178,0 1-1,0-1 1,0 1 0,0-1 0,1 0-1,-1 0 1,1 1 0,-1-1 0,1 0 0,-1 1-1,1-1 1,0 0 0,-1 0 0,1 0-1,2 2 1,0 0 4,1 0 0,-1-1 0,1 0 0,0 1-1,0-1 1,0-1 0,0 1 0,7 2 0,-8-3-32,46 13 977,90 15-1,53-5-95,-187-24-947,78 9 301,-81-8-343,0-1 1,-1 0-1,1 0 1,0 0-1,0 0 1,-1 0-1,1 0 1,0 0-1,-1-1 1,1 1-1,0 0 1,-1-1-1,1 0 1,0 1-1,-1-1 1,1 0-1,-1 0 1,1 0-1,-1 0 1,0 0-1,1 0 1,-1 0 0,0 0-1,0 0 1,0-1-1,0 1 1,0-1-1,0 1 1,0-1-1,0 1 1,0-3-1,1-1-413,0-1 1,0 0-1,-1-1 0,0 1 1,-1 0-1,1-12 0,-1-8-415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49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5377,'0'0'160,"-1"-1"0,1 0 0,0 0-1,0 1 1,0-1 0,0 0 0,0 1 0,0-1 0,0 0-1,1 0 1,-1 1 0,0-1 0,0 0 0,0 0-1,1 1 1,-1-1 0,0 0 0,1 1 0,-1-1 0,1 1-1,-1-1 1,0 0 0,2 0 0,18-10 2044,-7 8-1596,0 0 0,17-1 0,-9 2 101,6-4-357,0 2 0,1 1 0,0 1 1,-1 2-1,1 0 0,55 9 1,-18 7-268,37 7 311,-88-21-603,-1-1 1,1 0-1,-1 0 1,1-2-1,20-2 1,-8-4-209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54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296 194 3297,'72'-69'2172,"-71"69"-1997,0-1 0,-1 1 0,1-1 0,0 0 0,-1 1 0,1-1 0,0 0-1,-1 0 1,1 1 0,-1-1 0,1 0 0,-1 0 0,1 0 0,-1 0 0,0 0 0,1 0 0,-1 0 0,0 1-1,0-1 1,0 0 0,1 0 0,-1 0 0,0 0 0,-1 0 0,1 0 0,0 0 0,0 0 0,0 0 0,0 0 0,-1 0-1,1 0 1,0 0 0,-1-1 0,-1 1 295,1-1 1,-1 1-1,1 0 0,-1-1 0,0 1 0,1 0 1,-1 0-1,0 0 0,-3-1 0,3 1-334,-9-3 154,0 1 0,0 0 1,0 1-1,-1 0 0,1 0 0,-22 1 0,26 2-208,0 0 0,-1 0 0,1 0 0,0 1 0,0 0 0,0 0 0,0 1 0,0 0 0,0 0 0,1 1 0,-1 0 0,-10 9 0,3-4-1,3-1-59,-1 1-1,2 0 1,-1 1-1,1 0 1,1 0-1,0 1 1,0 0-1,1 1 1,-7 13-1,9-15-42,1 1 0,1-1 0,-1 1 0,2 0 1,0 0-1,0 0 0,1 0 0,0 0 0,1 1 0,0-1 0,2 22 0,1-21-8,0-1-1,1 1 1,1 0-1,0-1 1,0 0-1,11 19 1,-4-11-17,1-1 1,24 29-1,-11-21 7,0-2 0,2-1 0,31 21 0,25 20 9,-27-18-27,-39-34-77,0 1-1,-1 1 1,0 0 0,-1 1-1,-1 1 1,22 32-1,-32-41 127,-2 0 0,1 1 0,-1 0 1,-1 0-1,1-1 0,-1 1 0,-1 0 0,1 0 0,-1 0 0,-1 0 0,1 0 0,-1 0 0,-1 0 0,-2 8 0,3-12 16,-1-1 0,1 0 0,-1 0 0,0 0 0,0 0 0,0 0 0,0 0 0,-1 0 0,1-1 0,-1 1 0,0-1 0,1 0 0,-1 0 0,0 0 0,0 0 0,-1 0 0,1-1 0,0 1 0,0-1 0,-7 2 0,5-1 2,1-1 0,-1 0 0,0 0 0,0 0 0,0-1 0,0 1 0,-1-1-1,1 0 1,0-1 0,0 1 0,0-1 0,0 0 0,-9-3 0,7 0-11,1 0-1,-1 0 1,1 0-1,0-1 1,0 0-1,1-1 1,0 1-1,-7-10 1,-34-54-29,26 37 16,16 26-3,0 0 1,1 0-1,0 0 0,0 0 1,0-1-1,1 1 0,-1-1 1,2 0-1,-1 0 1,1 0-1,0 0 0,0 0 1,1 0-1,0 0 0,0 0 1,3-13-1,18-83-130,-20 98 138,0 0-1,0 1 1,1-1-1,-1 0 1,1 1-1,0-1 1,0 1-1,0 0 1,1-1-1,0 1 1,5-6-1,3-1-7,-1 0 0,19-12 0,-18 14 14,0-1 0,13-12 0,-19 17 4,0 0-1,0 1 1,1-1 0,0 1 0,0 1 0,10-6-1,13-7 3,-16 7-1,0 0 0,-1-1 1,0 0-1,-1-1 1,11-12-1,-16 15 3,0-1-1,0 0 1,-1 0 0,0 0-1,-1 0 1,0-1-1,0 0 1,3-16 0,-3 10 12,0 0 0,-1-1 0,-1 1 0,-1-1 0,0 1 1,-3-24-1,1 29 50,-1-1 0,0 0-1,-1 0 1,0 1 0,-1-1 0,-1 1 0,1 0 0,-13-20 0,12 24 15,-1 0 1,1 1 0,-1-1-1,0 1 1,-1 1-1,0-1 1,0 1-1,0 0 1,0 0-1,-1 1 1,0 0-1,0 1 1,-8-3-1,10 3-116,-1 1-1,0 0 0,1 0 0,-1 1 0,0 0 0,0 0 0,0 1 0,1 0 0,-10 1 0,16-1-29,0 0 0,0 0-1,0 0 1,0 0 0,-1 0-1,1 0 1,0 0 0,0 1 0,0-1-1,0 0 1,0 0 0,0 0 0,-1 0-1,1 0 1,0 0 0,0 1-1,0-1 1,0 0 0,0 0 0,0 0-1,0 0 1,0 1 0,0-1-1,0 0 1,0 0 0,0 0 0,0 0-1,0 1 1,0-1 0,0 0 0,0 0-1,0 0 1,0 0 0,0 1-1,0-1 1,0 0-431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1-23T20:55:14.60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12720 3360 432 0,'-46'-121'265'0,"33"127"-55"15,9-2-8-15,-4-2-9 16,8 2-39-16,0-4-16 15,0 0-40-15,0 0-14 16,0 0-20-16,0 0-12 16,0 0-15-16,0 0-8 15,8 15-16-15,1 0-3 16,3 0-5-16,59 52-3 16,-37-47-1-16,0-5-1 15,10-2-1-15,6-1-2 16,2-1-2-16,7-7 1 15,-7-8 1-15,-1-7 3 0,10-12 5 16,6-2 2-16,4-2 0 16,6-2-1-16,3 10-2 15,-7 6-1-15,-3 22-3 16,-6 3 1-16,-9 13 4 16,-11 2 0-16,-8 7 3 15,-1 0 1-15,-5-3-3 16,3-6-1-16,-2-4-1 15,3-4-2-15,2-9 0 16,4-2-1-16,3-6 1 16,2-2 0-16,9-6-2 15,1 8 1-15,7-6-1 16,7-5-2-16,15-6 1 16,2-16 0-16,4-3 1 15,3 1-3-15,-1-3 2 16,-2 7 0-16,11 8 1 15,1 6 1-15,3 8-1 0,-2 7 0 16,-13 6-1-16,-8 5 0 16,-9 6-1-16,-2 5 2 15,9-1 0-15,2 0 0 16,16-4 0-16,3-3 0 16,1-9 0-16,-1-4 0 15,4-11-1-15,-1-5 0 16,3-6 1-16,9 2 0 0,-5 7 3 15,2-1 3-15,-12 4 3 16,-11 1 0-16,-11 6-1 16,1-1 1-16,-3 5-3 15,3 3-1-15,8-1 0 16,-2 2-2-16,-2 2-1 16,-5 1-1-16,-7 5 0 15,3 7 1-15,-10-4 0 16,4-1 0-16,0-3-2 15,3-7 2-15,10 2-2 16,8-6 1-16,12-6 0 16,-1 0 0-16,2-11 1 15,-9 8 0-15,-2 1 1 16,-8-4 0-16,2 7-1 16,2-1 0-16,-2 2-1 15,8 2 0-15,-10 2-1 16,4 2 1-16,-2 4-1 15,0 3 0-15,8 5 1 0,0-3 0 16,1-1-1-16,7-6 1 16,-3-4 0-16,-1 0-1 15,-12-10 3-15,-2 6 8 16,-2-1 7-16,2-3 2 16,4 4-2-16,-4 4-6 15,2 2-4-15,-7 2 7 16,-14 9-57-16,0 10-31 15,-23 15 534-15,-8 22-383 16</inkml:trace>
  <inkml:trace contextRef="#ctx0" brushRef="#br0" timeOffset="8162.59">6513 5578 376 0,'0'0'281'15,"2"-2"-43"-15,0 2-40 16,-2 0-43-16,0 0-80 15,0 0-12-15,0 0-13 16,0 0-2-16,0 0-4 16,0 16-2-16,0 7-1 15,0 49 0-15,0-43 1 16,6 0 0-16,-10 7-4 16,4-1-2-16,-2 3-8 15,-3 8-6-15,-1-4-7 16,0 4-3-16,-2-4-4 15,5-4-1-15,-5-2-1 16,4 1 1-16,-5-1 3 16,5 4 2-16,0-4 4 0,-2 1 1 15,-3-1-1-15,3 1-2 16,-6-1-5-16,3 0-1 16,3-5-3-16,0 5 0 15,6-7-2-15,-2-2-1 16,4-6 0-16,2-6-1 15,0-2 2-15,0 5 0 16,2-7 1-16,-1 6 0 0,1-3 0 16,2 5-2-1,3-2-2-15,3-2-1 0,7-1-1 16,0-5 0-16,-2-1 0 16,-4-6 2-16,4 2 0 15,-7 3 3-15,3 1 3 16,-5 1 2-16,-5 3 3 15,1-1 0-15,-10 5 2 16,4-1 1-16,-2 6 3 16,2 2 2-16,-2 2-1 15,-3 0-2-15,-3-2-5 16,4-2-2-16,-2 7-2 16,-5-3-1-16,9-4-2 15,-4 2 1-15,1-6-1 16,5 3-2-16,0-5 0 15,0 4-1-15,5-4-1 16,-5-1 0-16,2-1-20 16,2-1-27-16,-4-1-74 15,-2 1 48-15,-9-3 28 16</inkml:trace>
  <inkml:trace contextRef="#ctx0" brushRef="#br0" timeOffset="9036.37">6167 6516 457 0,'-74'-121'259'0,"72"125"-43"16,2 2-37-16,-6 1-26 15,6-7-21-15,0 0-19 16,4 27-17-16,17 51-28 16,-15-39-4-16,-3 7-9 15,5-4-5-15,0 5-5 16,-1 3-7-16,3-4-11 0,0 0-5 16,3 4-10-16,-2-4-2 15,5 1-2 1,-3 1 0-16,0-4 1 0,1 2 1 15,-5-4 0-15,1 6-1 16,-4-2 0-16,1 0-2 16,1 0-1-16,2-2-1 0,-3-4-2 15,-1-8 0-15,-4-1 0 16,7-6-1 0,1-8 1-16,-4 4 1 0,9-6 0 15,-5 1 2-15,7-5-1 16,-2-1 1-16,0-6 2 15,5-6 1-15,-3 2 9 16,2-4 2-16,6-6 1 16,-4 1-2-16,7-8-2 15,3-6-1-15,-4-2 1 16,0 2 1-16,3-4-1 16,-3-2-1-16,-4-3-1 15,-4-1-1-15,4-1 1 16,-10-4 1-16,10-1 5 15,-2-5 6-15,-5 4 2 16,5 4-1-16,-8 0-3 16,-5 5-3-16,5 0 2 15,1 6 2-15,3 4 2 16,-4 2 0-16,-3 2-3 0,-3-2-3 16,1 11-2-16,-2 1 0 15,1-3-2-15,-3 6 0 16,2 0-2-16,-6 1-3 15,0 1-3-15,0 0-1 16,0 2-5-16,0 0-32 16,0 0-79-16,0 0-39 15,4 13 76-15</inkml:trace>
  <inkml:trace contextRef="#ctx0" brushRef="#br0" timeOffset="11204.69">6888 5649 1072 0,'-53'-80'460'0,"49"76"-271"16,8 2-5-16,2 2-79 16,-6-2-19-16,0 2-18 0,0 0-9 15,0 0-11-15,15 0-4 16,4 0-10-16,-2 4-3 15,46 19-4-15,-49-8-3 16,-1 10-6-16,-1 4-2 16,-5 5 0-16,-3 3-1 15,-4 1 0-15,-4-2 1 16,-3 0 0-16,-5-9 1 16,-1 2-2-16,-5 2 0 0,-3-5-3 15,8 1-2-15,-2-6-2 16,-1-2-1-16,7 0-3 15,-5-1 0-15,5 1-2 16,3-6 0-16,0 2 0 16,3 1-1-16,1 1-1 15,4-2-1-15,1-1-2 16,7-5 0-16,-4 6 2 16,1-5 0-16,5 7 1 15,-8 0 2-15,7 3 0 16,1 3-1-16,-5-6 1 15,-1-2 0-15,4 6 1 16,-7 0-1-16,-1-4 3 16,2 2 0-16,-4 1 2 15,-4-7 1-15,2-2 2 16,-3 1 2-16,3-1-52 16,2-3-49-16,0-4 437 15,0-4-298-15</inkml:trace>
  <inkml:trace contextRef="#ctx0" brushRef="#br0" timeOffset="12302.9">5391 8331 1187 0,'-16'-12'536'0,"9"-1"-238"16,5-1-75-16,4 5-59 16,5-5-44-16,7-9-51 15,1-1-15-15,10-1-14 16,8-2-5-16,-1 2-9 16,12 6-5-16,4 6-9 15,0 3-3-15,7 10-4 16,-7 2 0-16,2 13-2 0,-3 8 0 15,-12 6 1 1,-6 11 4-16,-18 4 9 0,-9 6 5 16,-15 15 9-16,-7 7 2 15,-20 11-4-15,-9-1-4 16,-11 12-5-16,-3-3-5 16,2-3-3-16,6-3-2 15,9-22-3-15,5-12 0 0,15-22-2 16,5-8 1-1,7-13 0-15,3-6 0 0,9-2-6 16,2 0-3-16,0-2-3 31,0-2-1-31,0 2 3 0,0 2 0 0,25-12 1 16,15-12 1-16,48-38 1 16,-44 55 0-16,0 7 1 15,2 4 0-15,-6 9 0 16,-2 6 2-16,-1 10 0 15,-3-1 2-15,-5 7 0 16,-3-3 0-16,3-3 12 16,-4-12-2-16,-2 1-93 15,7-13-54-15,1-14 73 16</inkml:trace>
  <inkml:trace contextRef="#ctx0" brushRef="#br0" timeOffset="12728.43">6661 8376 1065 0,'-8'0'580'0,"-15"2"-157"15,-2 16-170-15,-3 3-45 16,-9 15-89-16,1 2-23 15,-14 8-40-15,8 10-13 0,-2 9-21 16,6 5-8-16,13 9-11 16,12 1-3-16,13-11-6 15,2-4-2-15,20-15-5 16,9-2-2-16,21-20-6 16,15 1-2-16,7-23-1 15,5-6 1-15,-7-14 4 16,-10-9 3-16,-1-3 5 15,-21-11 4-15,-6-1 7 16,-7-10 6-16,-14-7 23 16,3-5 12-16,-10-7 19 15,-8-1 5-15,-10 6-9 16,-9 3-8-16,-6 2-16 16,2 9-5-16,1 15-3 15,-5 9-13-15,10 12-77 16,-2 8 24-16,17 14 7 0</inkml:trace>
  <inkml:trace contextRef="#ctx0" brushRef="#br0" timeOffset="13113.14">8669 8424 1195 0,'-6'4'603'15,"-3"-2"-246"-15,-5 19-118 16,-7-4-26-16,-2 4-98 16,-2 6-17-16,-3 8-28 15,-1 5-8-15,-3 15-14 16,-5 6-8-16,8 14-18 16,-5 0-5-16,2-1-8 15,-1-1 3-15,-9-20-21 16,11-5-43-16,12-11 301 15,0-13-207-15</inkml:trace>
  <inkml:trace contextRef="#ctx0" brushRef="#br0" timeOffset="13402.63">8019 8457 1062 0,'5'0'563'0,"3"-2"-215"16,9 10-83-16,2-1-48 0,20 16-91 16,3 6-13-16,9 15-38 15,5 6-4-15,-12 5-12 16,6 12-7-16,-18 2-10 16,-5 5-7-16,3 1-15 15,-7-4-3-15,4-6-4 16,2 0-1-16,-4-6 2 15,-2-5 8-15,-2-14-30 16,4-8-34-16,1-16 171 16,1 3-120-16</inkml:trace>
  <inkml:trace contextRef="#ctx0" brushRef="#br0" timeOffset="14214.29">9906 6114 927 0,'-2'-4'414'0,"6"10"-202"0,6 5-19 15,5 5-11-15,4 5-40 16,4 2-31-16,-2-2-13 16,-3 7-27-16,-5 3-9 15,-5-4-20-15,-1 7-7 16,-3-5-6-16,4 5 1 15,-8-5-1-15,-8 0-2 16,0 1-4-16,-3-3-2 16,-8-2-2-16,7 5-2 15,-1-3-2-15,-4-2-2 0,1-2-3 16,-3-2-3-16,6 2-2 16,1-2-2-16,9-4-2 15,-3-5-1-15,6 1-3 16,0-1-2-16,4-3 0 15,1 6 1-15,-1-1-1 16,6 1 2-16,3 6 1 16,4-6 0-16,3 5 1 15,-1-3 1-15,0 0 0 16,2 0 2-16,2-3-2 16,2-1-60-16,5-3 405 15,1-8-275-15</inkml:trace>
  <inkml:trace contextRef="#ctx0" brushRef="#br0" timeOffset="14613.66">10394 6227 1001 0,'2'-2'541'0,"0"0"-190"16,4-2-117-16,-6 4-60 0,0 0-96 15,0 0-21-15,0 0-7 16,5 10-4-16,-1 14-14 16,56 61-6-16,-49-49-10 15,2 6-4-15,-1 4-3 16,-4-2 0-16,-5 4 2 15,-1-8 0-15,-6-2 5 16,-7-3 1-16,-12-11 12 16,-2 1 4-16,0 2 7 15,-5-4 0-15,-1 0-9 16,4-8-6-16,1-1-10 16,3-1-5-16,17 10-8 15,-2 0-2-15,8-8-27 16,6 10-61-16,5-2 384 15,7 12-251-15</inkml:trace>
  <inkml:trace contextRef="#ctx0" brushRef="#br0" timeOffset="16010.18">9564 8229 1101 0,'-4'-9'533'0,"2"7"-217"0,2 0-26 15,-2 2-82-15,0 0-56 16,1 0-47-16,1 6-19 15,1 30-19-15,13 60-8 16,-5-45-10-16,-3 8-6 16,6 8-6-16,-7 2-3 15,3 19-11-15,-2 4 0 16,-4 0-2-16,0 5-1 0,-6-14 1 16,-6-5-1-16,1-15-4 15,-1-2-2-15,4-13 3 16,3-10-3-16,3-11-63 15,1-4-51-15,17-19 301 16,5-4-194-16</inkml:trace>
  <inkml:trace contextRef="#ctx0" brushRef="#br0" timeOffset="16483.34">10191 8262 795 0,'0'0'503'0,"0"2"88"15,0 3-259-15,-2-5-72 16,-1 0-38-16,-3 33-84 0,-23 55-23 16,12-27-35-16,-8 6-13 15,4 15-27-15,-2 12-10 16,4 17-13-16,0-6-6 15,9 0-5-15,3-11-3 16,7-19-2-16,11-5-1 16,12-22-6-16,6-8-1 15,17-19-7-15,5-11-2 16,9-6-2-16,7-12-1 0,1-15 4 16,5-4 1-16,-8-13 6 15,-9-8 3-15,-5-5 4 16,-16-16 1-1,-10 2 4-15,-6-9 1 0,-12-7 1 16,-1 7 3-16,-10-1 2 16,0 7 1-16,-22 5 6 15,-1 7-3-15,-10 12 4 16,-12 6 1-16,3 8-8 16,-4 5 1-16,-3-2-4 15,12 6-8-15,9 0-64 16,3 6-24-16,20 4 46 15</inkml:trace>
  <inkml:trace contextRef="#ctx0" brushRef="#br0" timeOffset="17239.62">11247 9157 985 0,'-46'-44'513'0,"39"40"-33"15,5 4-211-15,2-2-69 16,0 2-40-16,0 0-89 16,0 0-19-16,42 2-5 15,57 4-3-15,-38-6-10 16,-3 2-4-16,-5 0-8 16,-1 5-4-16,-6-3-9 15,4 0 0-15,-1-4 19 16,-3-2-17-16,-4-11-93 0,-9-1-22 15,-10-9 41-15</inkml:trace>
  <inkml:trace contextRef="#ctx0" brushRef="#br0" timeOffset="17480.73">11347 8646 1174 0,'0'-6'562'16,"-2"4"-241"-16,4-5-164 15,-2 7 11-15,0-2-107 16,11-2-27-16,23-2-20 16,47 1-4-16,-31 5-4 15,5 2 1-15,6-2-25 16,4-2-17-16,14-2 22 15</inkml:trace>
  <inkml:trace contextRef="#ctx0" brushRef="#br0" timeOffset="18152.55">12523 8631 791 0,'25'-124'516'16,"-41"99"25"-16,7 0-304 15,9 0-16-15,7 0-83 16,9 0-30-16,7 2-35 16,7-2-11-16,12 1-15 15,4 6-7-15,12 7-11 16,1 11-8-16,8 11-11 16,6 5-3-16,-6 20-2 15,-4 4 0-15,-16 10 3 16,-8 13 2-16,-16-2 7 15,-12 10 3-15,-13 9 6 16,-5 4 4-16,-16 16-1 16,-4 1-3-16,-11-5-4 15,-4-8-3-15,-8-21-4 16,-8-10-1-16,5-17 0 16,-1-13 0-16,12-14-1 15,6-11-4-15,9-7-6 16,-2-11-2-16,8-3-2 0,10-4 1 15,3-3 1-15,4-3 3 16,12-4-2-16,2 5-2 16,15-9 0-16,5 9-3 15,16-5 0-15,4 16 1 16,1 5 2-16,3 5 0 16,-4 16 1-16,-3 3 0 15,-4 15 1-15,-7 5 0 0,6-1 0 16,-10-3-1-16,3 1 4 15,-1-2 14-15,-1-8-73 16,9 0-63-16,2-15 76 16</inkml:trace>
  <inkml:trace contextRef="#ctx0" brushRef="#br0" timeOffset="18594.5">14087 8463 1289 0,'-5'-6'591'0,"-3"6"-260"16,-4 0-54-16,-1 0-53 15,0 11-67-15,-14 10-71 16,2 12-23-16,-9 13-22 0,-5 5-11 15,7 18-17-15,-8 0-6 16,9 13-6-16,4 4-1 16,8-5-5-16,19-3-3 15,17-9-3-15,8-15-4 16,17-14-4-16,6-6-1 16,4-19-7-16,9-1 1 15,6-16 3-15,2-11 3 16,0-12 10-16,-6-10 3 15,-2-3 6-15,-11-6 2 0,-14-2 3 16,-7-4 10 0,-20-7 24-16,-7 2 7 0,-17-22 9 15,-10 1-6-15,-13 5-21 16,0 8-5-16,-1 21 2 16,7 13-10-16,13 12-54 15,5 3-39-15,10 10 41 16</inkml:trace>
  <inkml:trace contextRef="#ctx0" brushRef="#br0" timeOffset="19023.37">14956 8384 926 0,'0'0'574'0,"-6"10"-54"16,-6-1-263-16,-5 7 3 16,-6 12-145-16,-7 7-48 15,-1 22-27-15,2 8-8 16,-3 13-15-16,7 10-5 16,4 4-9-16,9-8-4 15,20-9-8-15,6-2-2 16,22-22-7-16,6-7-6 15,15-13-4-15,6-12-2 0,22-19 8 16,3-6 8-16,1-17 15 16,-1-5 12-16,-15-12 19 15,-16-10 10-15,-18-10 17 16,-7-5 6-16,-13-9 9 16,-7-12-3-16,-10-14-21 15,-2 10-10-15,-12 10-18 16,-5 11-3-16,-15 27 6 15,-11 10-11-15,-12 18-90 16,-8 14-9-16,-10 25 36 16</inkml:trace>
  <inkml:trace contextRef="#ctx0" brushRef="#br0" timeOffset="21278.52">6418 14560 912 0,'48'-124'443'0,"-54"124"-130"16,0 0-43-16,2 3-43 15,2-3-50-15,-1 0-79 16,1 0-28-16,-6 25-26 15,-3 10-7-15,-14 49-12 16,19-46-7-16,6 2-11 16,11-3-5-16,3-9-5 15,7 1-2-15,2-10 0 0,0 4 0 16,-2-10 3-16,7 1 0 16,-6-3 2-16,2-1 0 15,3 1 3-15,-6 7 0 16,-2-5 2-16,-11 2 2 15,0 4 1-15,-3-7 3 16,1 7 0-16,0 2 0 16,-8 4 1-16,-8 2-2 0,-1-4 2 15,1 3 0-15,-1 1 8 16,-1 4 5-16,-1-1 5 16,-4 3 2-16,0-3-7 15,-3 7-6-15,5 1-6 16,4-7-4-16,-3-1-5 15,9-3-3-15,3-6-5 16,5-2-30-16,11-7-107 16,1-3-52-16,10-13 105 15</inkml:trace>
  <inkml:trace contextRef="#ctx0" brushRef="#br0" timeOffset="21720.19">7103 14447 1085 0,'-16'2'540'0,"-1"4"-220"16,7 3-126-16,-1 3-35 16,3 11-94-16,3 0-26 0,1 7-24 15,8 7-6-15,3 7-7 16,10-4-4-16,5-2-2 16,8 0-1-16,1-1 2 15,-1 1 3-15,-1-2 10 16,-8-1 5-16,-8-5 19 15,-5-3 12-15,-8 2 25 16,0-3 14-16,-13-1 3 16,-3 4-7-16,-7-2-26 15,-1-2-15-15,-1-1-21 16,-2 1-7-16,4 6-5 16,8 3-28-16,1 14-97 15,3-4 397-15,9 12-246 16</inkml:trace>
  <inkml:trace contextRef="#ctx0" brushRef="#br0" timeOffset="22776.15">4423 16801 745 0,'-8'-1'504'15,"-5"1"29"-15,1 1-231 16,1-1-36-16,-8 2-65 0,11-2-32 16,6-2-47-16,0 2-21 15,2 0-37-15,0 0-16 16,0 0-22-16,0 0-6 15,0 0-6-15,4 0 0 16,21 6-3-16,6 0 0 16,51 9-2-16,-44-3-1 15,0-5-1-15,6 5-1 0,-1-5-1 16,8 1-1 0,1 2 0-16,5-5 0 0,2 3 0 15,-9-2 0-15,-6 3 1 16,-2 1 0-16,-11-2 4 15,5 7 8-15,-19-2-45 16,8-1-34-16,0-5 256 16,0 1-178-16</inkml:trace>
  <inkml:trace contextRef="#ctx0" brushRef="#br0" timeOffset="24732.76">5894 16390 686 0,'7'0'420'16,"-14"0"22"-16,5 0-125 16,2 0-52-16,-2 0-39 15,2 0-76-15,0 0-21 0,4 23-40 16,5 4-10-16,10 65-3 15,-15-46-4-15,-11 13-13 16,-1 4-6-16,-5 12-16 16,-5 7-6-16,-3 8-8 15,2-2-1-15,-6-12-7 16,2-7-4-16,8-13-6 16,2-9 5-16,13-16-19 15,0 2-75-15,15-22-73 16,10-11-255-16,11-19 259 15</inkml:trace>
  <inkml:trace contextRef="#ctx0" brushRef="#br0" timeOffset="25147.2">6330 16604 1368 0,'-14'4'631'16,"-1"2"-284"-16,-4 5-49 16,-2 12-100-16,-10 0-50 15,-1 18-63-15,-1 4-24 16,5 11-33-16,1 7-8 16,12 6-16-16,7 0-4 15,8 0-6-15,6-10-4 16,13-6-2-16,0-9-3 15,15-17-7-15,7-6-3 0,4-17-4 16,7-8 1-16,5-23 12 16,7-3 5-16,-7-12 6 15,2 0 4-15,-19-12 1 16,-5 3 1-16,-10-1 3 16,-10-7 1-16,-9 13 4 15,-10-4 4-15,-17-2 3 16,-10 10 2-16,1 14 0 15,-7 5 1-15,5 19-7 16,7-4-44-16,12 6 275 16,5 0-194-16</inkml:trace>
  <inkml:trace contextRef="#ctx0" brushRef="#br0" timeOffset="25546.42">6953 16503 1406 0,'0'10'642'16,"-3"3"-325"-16,-5 6-57 16,-4 12-92-16,-5 3-69 15,4 8-54-15,1 8-16 16,7 11-23-16,10 4-6 15,5 2-5-15,3 0-3 0,12-15-3 16,0-6-1-16,13-18-9 16,6-14-1-16,4-14 0 15,-2-4 3-15,-2-15 11 16,-6 2 4-16,-3-12 4 16,-7-6 1-16,-5-12 15 15,-7-3 9-15,-11-4 21 16,-3-3 8-16,-15 2-5 15,-2-5-6-15,-12 9-18 16,-2-1-6-16,8 16 8 16,0 3-8-16,11 14-92 15,7-4 313-15,5 0-210 16</inkml:trace>
  <inkml:trace contextRef="#ctx0" brushRef="#br0" timeOffset="25873.5">7542 16174 1075 0,'10'0'478'15,"-6"0"-217"-15,2 4-46 0,-6-4-41 16,0 0-40-16,3 31-58 15,76 60-15-15,-41-29-15 16,-5 1-6-16,3 13-7 16,-9-3-4-16,-4 5-6 15,-8 8-2-15,-11 2 2 16,-4 0 3-16,-8 8-1 16,-3-10-2-16,-8-8-4 15,5-11 3-15,-1-7-31 16,-6-7-59-16,4-11 314 15,1 0-213-15</inkml:trace>
  <inkml:trace contextRef="#ctx0" brushRef="#br0" timeOffset="26387.55">4339 16100 1268 0,'-21'13'555'0,"-10"12"-299"15,-7-2-46-15,-8 17-63 16,-4 0-32-16,1 10-35 16,5 13-1-16,5 11-31 15,5 9-13-15,11 16-19 16,0 12-4-16,10 10-6 16,1 3-1-16,12 0-3 15,12-5-2-15,11-27 0 16,3-2-4-16,18-16 0 15,6-1 26-15,17-6-63 16,11-6 359-16,24-15-242 16</inkml:trace>
  <inkml:trace contextRef="#ctx0" brushRef="#br0" timeOffset="27399.91">8877 16624 1044 0,'35'-48'550'0,"-39"48"-139"16,4 7-176-16,-6-1-17 16,4-6-74-16,-1 0-34 15,1 0-30-15,-2 10-6 0,-15 16-15 16,-25 51-5-16,25-41-11 16,3 8-7-16,-7 6-11 15,4 9-5-15,-4 3-10 16,-2 1-3-16,6-2 2 15,2-4 3-15,4-15-70 16,3-3-55-16,6-24 349 16,0-6-225-16</inkml:trace>
  <inkml:trace contextRef="#ctx0" brushRef="#br0" timeOffset="27684.67">8420 16597 1094 0,'6'-2'499'0,"7"6"-233"0,5 1-24 16,14 15-46-16,5 3-45 16,8 9-43-16,5 12-10 15,8 6-27-15,-5 3-9 16,6 16-20-16,1 0-10 15,-5 6-10-15,-1-1-2 16,-1 5-4-16,-9-9 0 16,0-10 11-16,-11-11-14 15,-3-18-74-15,-3-4-15 0,-2-16 29 16</inkml:trace>
  <inkml:trace contextRef="#ctx0" brushRef="#br0" timeOffset="28621.77">9795 16052 590 0,'-7'0'338'0,"-5"5"-46"15,5-5-56-15,-5 4-70 16,6-2-32-16,1 0-50 15,5-2-16-15,-2 0-26 16,0 0-6-16,0 0-1 16,0 0 2-16,-2 0 8 15,2 0 1-15,2 0 3 16,-2 4 1-16,1 2-11 16,-1 1-8-16,-2-1-15 15,2 0-7-15,2 1-28 16,-2 3-24-16,2 0 480 15,0 1-344-15</inkml:trace>
  <inkml:trace contextRef="#ctx0" brushRef="#br0" timeOffset="29233.43">11067 14164 985 0,'-11'11'521'15,"-1"7"-146"-15,1-1-175 16,-2 4-12-16,-1 8-84 15,5-3-27-15,1 7-29 16,2-3-15-16,8-3-22 16,10 6-6-16,5-6-7 15,4-1-2-15,4 5 0 16,1 0 2-16,5-7 2 0,-4 5 0 16,2 0 2-16,-5-8-1 15,-1 8 2-15,0-10-1 16,-11 0 2-16,-1 0 2 15,-9 0 5-15,-6-2 4 16,-3 8 11-16,-7-4 6 16,-5 4 2-16,2 4-3 15,-6-3-9-15,0 5-5 16,8-12-9 0,3-7-1-16,7-1 3 0,-28 27-10 0,14 1-61 15,0-3-19-15,21-21-533 16,9 2 428-16</inkml:trace>
  <inkml:trace contextRef="#ctx0" brushRef="#br0" timeOffset="29583.27">11572 14436 725 0,'-15'-10'408'0,"5"14"-36"15,5-2-117-15,-1 3-62 16,4-5-44-16,2 0-68 0,-2 10-15 16,0 21-32-16,2 53-9 15,15-36-11-15,-1-6-4 16,1 6-5-16,8-8 0 15,-4-6 0-15,-2 4 1 16,-1-1 2-16,-5-3 1 16,-9-1 5-16,-2 7 2 15,-13-6 1-15,-1 3 1 16,-1-1-11-16,0-2-31 16,-8-3 24-16,0 11-10 0</inkml:trace>
  <inkml:trace contextRef="#ctx0" brushRef="#br0" timeOffset="30055.61">10254 16253 767 0,'-7'-4'481'0,"-5"0"-68"16,-1 4-130-16,0 4-20 15,-7 7-76-15,-1 4-24 16,0 12-43-16,2 8-17 16,0 14-38-16,6 7-11 15,-1 9-17-15,9 6-8 16,-1 13-11-16,6 2-3 0,6 4-2 15,-1 2 0 1,7-8-4-16,-1-12-1 0,5-12-3 16,5-16 13-16,5-10-96 15,9-13-57-15,15-21 394 16,5-9-259-16</inkml:trace>
  <inkml:trace contextRef="#ctx0" brushRef="#br0" timeOffset="30643.03">10809 16390 1386 0,'-50'-99'537'0,"50"99"-370"0,10 4-43 16,11-1-18-16,4-1-18 16,7 6-31-16,10 3-6 15,1 5-13-15,-1-1-7 16,2 12-3-16,-8 7-3 16,-7 5-1-16,-6-1 2 15,-14 0 3-15,-9-2 2 0,-7-1 1 16,-9-3 0-16,-5 3-3 15,-4-3-4 1,-1-9-6-16,-5-2-4 0,2 2-4 16,4-8-3-16,8-3-3 15,6-1-1-15,1-5-4 16,4-2-3-16,8 6-11 16,-2-10-3-16,0 0-2 15,0 0 3-15,4 7 6 16,21 16 2-16,51 46 2 15,-43-40 2-15,-2-6 2 16,3 2 2-16,-9 1 2 16,-2-1 2-16,-8 10 3 15,-5-5 3-15,-12 8 3 16,-6 1 1-16,-11 1 22 16,-4 2 9-16,-9-10 2 15,-7 3 0-15,-1-10-23 0,-2-12-11 16,8-1-7-16,1-12-14 15,8-6-50-15,12-9-38 16,11-14 343-16,10-11-216 16</inkml:trace>
  <inkml:trace contextRef="#ctx0" brushRef="#br0" timeOffset="31038.22">11584 16492 1276 0,'-12'15'594'0,"-1"2"-232"16,1 10-94-16,-14 7-89 16,3 6-47-16,-2 14-71 15,-12 9-15-15,9 19-18 16,1 4-8-16,0 2-9 15,12-3-4-15,11-17-8 16,4-10-3-16,23-16-13 16,4-8-10-16,15-20-11 15,4-12 0-15,2-25 9 16,3-4 11-16,7-19 13 16,-3 0 3-16,-3-2 4 15,-10-5 2-15,-13-1 2 16,-8 1 1-16,-16-9 4 15,-5 7 1-15,-9-4 0 0,-8 3 7 16,-6 1-37-16,0 3-31 16,5 10 353-16,5-2-254 15</inkml:trace>
  <inkml:trace contextRef="#ctx0" brushRef="#br0" timeOffset="31383.23">11859 16172 843 0,'0'-6'493'16,"2"5"45"-16,2-1-367 16,-4 2-25-16,0 0-31 15,0 0-44-15,25 0-15 16,21 44-2-16,59 63-16 15,-50-44-2-15,-3 11-6 16,-6-1-3-16,-12 4-1 16,-5 7 4-16,-23 4 6 15,-1 9 2-15,-12-1 5 16,-7 1-2-16,3-3 2 16,-6-12-3-16,-10-17-6 15,2-5-4-15,-7-14-10 16,3-6 3-16,0-17-45 15,1-6-39-15,14-15-51 0,3-4-217 16,11-15 228-16</inkml:trace>
  <inkml:trace contextRef="#ctx0" brushRef="#br0" timeOffset="31857.83">12787 17163 1409 0,'-121'57'569'0,"127"-53"-334"0,7-2-64 16,12-2-19-16,6 0-21 16,13 0-34-16,6 0-7 15,13 0-17-15,2-2-16 16,-2 2-26-16,-2-9-11 16,-11 7-9-16,-6 0 11 15,-8-8-41-15,0 6-39 16,-3-7 315-16,-1-10-224 0</inkml:trace>
  <inkml:trace contextRef="#ctx0" brushRef="#br0" timeOffset="32061.5">12599 16639 1334 0,'-5'-2'543'0,"16"0"-321"16,6-4-89-16,22 2-57 16,10-5-29-16,14 7-39 15,10 2 15-15,11 11-37 16,-3 3 447-16,14 16-325 16</inkml:trace>
  <inkml:trace contextRef="#ctx0" brushRef="#br0" timeOffset="32967.06">14108 16899 1055 0,'-72'-65'545'0,"62"57"-94"15,4-1-115-15,4 9-99 16,2 0-44-16,0 0-101 0,0 0-30 16,0 0-37-16,20 0-5 15,18 0-8-15,59 11-3 16,-35-3-3-16,10-6 12 16,14 2-71-16,4-4-72 15,2-2 385-15,-4 0-251 16</inkml:trace>
  <inkml:trace contextRef="#ctx0" brushRef="#br0" timeOffset="34579.33">14921 16363 665 0,'-28'0'398'15,"8"-13"-2"-15,5 9-85 16,9-3-93-16,6 3-56 15,18-2-75-15,10 2-17 16,9-5 15-16,9 5 9 16,7-4-4-16,3 6-5 15,10 4-21-15,1 6-10 0,4 5-17 16,-4 1-5-16,-15-3-10 16,-1 14-3-16,-20-4-4 15,-2 4-1-15,-14 5 6 16,-4-5 5-16,-9 12 11 15,-4-5 3-15,-11-3 0 16,-10 0-5-16,-4 1-7 16,-13-5-4-16,-8 2-7 15,-5-4-3-15,-5-4-5 16,9 4-2-16,10-6-4 16,13 4-2-16,12-8-5 15,7 7-9-15,14-5-10 16,9 0-2-16,22 0 1 15,0 7 7-15,21-1 8 16,-5 5 3-16,-6-1 4 16,1 4 2-16,-10 1 1 15,-1 1 1-15,-7-2 1 0,-3 3 1 16,-12 3 3-16,-7-5 3 16,-9 10 4-16,-8-1 1 15,-7-3 4-15,-4 8-1 16,-10-11 0-16,-3 3 0 15,-12-2-1-15,6-5 1 16,-20-4-3-16,-9-2-1 16,-3-2-4-16,-11-8-2 15,9-3-24-15,12-10-3 0,16-6-52 16,16-2-35-16,20-7-83 16,17 2 326-16,22-8-132 15</inkml:trace>
  <inkml:trace contextRef="#ctx0" brushRef="#br0" timeOffset="36321.87">16482 16484 791 0,'-13'2'453'0,"-3"0"-2"15,3 5-154-15,-6 11-74 16,-4 3-30-16,0 7-64 0,-6 7-11 16,-1-3-28-1,3 12-5-15,0 8-17 0,0 0-11 16,4 13-17-16,0 2-11 15,6-2-16-15,6 0-5 16,3-2-7-16,14-2-2 16,3-9-5-16,12-3-3 15,6-10-2-15,9-3-1 16,8-7-3-16,-2-5 0 16,8-8 2-16,2-7-1 15,7-3 1-15,4-8 1 16,2-17-1-16,-2-4 2 0,6-8 5 15,-6-5 2-15,-13-4 4 16,-8-6 2-16,-17 0 2 16,-12 2 1-16,-3-2 3 15,-8 6 0-15,-2-10 2 16,-6 1 2-16,-13-5 0 16,-6-5 1-16,-11 3 1 15,-1-1-1-15,-3 7 0 16,0 4 2-16,-2 16 1 15,-8-7 4-15,3 13-1 16,-1 2-1-16,2 7-5 16,8 6-5-16,9 5 1 15,4 4-9-15,10 2-43 16,7 0-57-16,10 7-76 16,15 5 423-16,21 20-222 15</inkml:trace>
  <inkml:trace contextRef="#ctx0" brushRef="#br0" timeOffset="36877.23">17601 16585 1310 0,'-6'-5'575'0,"-2"5"-300"16,-5-2-27-16,-2 2-36 16,-4 5-53-16,-1 3-50 15,-1 13-18-15,-3 6-33 16,1 7-12-16,-4 6-19 15,2 10-9-15,2 9-10 16,10-3-4-16,3 5-6 16,8-2-2-16,10-5-6 15,1-4-3-15,14-10-11 16,8 2-7-16,7-17-4 16,2-8 0-16,10-9 9 15,0-8 7-15,-1-10 7 0,-3-3 3 16,-2-8 6-16,-5-4 1 15,-9-2 2-15,-5-7 0 16,-6-5 2-16,-9-3 2 16,-1-2 4-16,-3-5 7 15,-8 3 14-15,-7-6 3 16,-12-3 6-16,-12 1-6 16,-7 0-12-16,-10 1-4 15,0 13-7-15,5 3-2 0,8 20 1 16,10 6-16-16,10 7-56 15,8-2-34-15,11 6 52 16</inkml:trace>
  <inkml:trace contextRef="#ctx0" brushRef="#br0" timeOffset="37632.6">18523 16490 853 0,'13'2'441'16,"-13"-2"-55"-16,0 0-51 0,-2 7-37 15,-2-7-39-15,2 0-99 16,-15 4-29-16,-21 27-37 16,-48 49-18-16,51-34-32 15,1 4-11-15,9 11-18 16,-2 6-6-16,12 7-9 16,4-7-2-16,12 0-5 15,13-11-2-15,11-7-4 16,7-5-3-16,6-11 2 15,3-6-1-15,10-16 4 16,5-1 1-16,-3-10 1 16,-1-4 2-16,-4-6 3 15,-8-5 1-15,-2-6 2 16,-1-4 0-16,-1-9-1 16,2-1 2-16,-3-9 1 15,-7-3 1-15,-5-3 8 16,-6-2 5-16,-7-3 12 15,1-7 3-15,-11 3 2 16,-3 4-3-16,-7-3-8 0,0 9-3 16,-5-3-3-16,-2 0-3 15,-8 6 3-15,-4 2-3 16,3 2 1-16,-1 12 1 16,2 5-4-16,-6 10 0 15,-1 9 3-15,9 6-15 16,-6 15-35-16,10 4-36 15,4 16-487-15,3 5 398 0</inkml:trace>
  <inkml:trace contextRef="#ctx0" brushRef="#br0" timeOffset="41400.76">13154 18251 1149 0,'-13'2'475'15,"7"-2"-190"-15,15-6-284 0,7-3-12 16,10-3 9-16,13 8 0 16,10-3 0-16,11 5 5 15,7 0 20-15,11-6 10 16,10 8 17-16,12 0 5 15,1 6 1-15,-2 0-7 16,1 0 10-16,1 1 1 16,14 3-4-16,7 1 6 15,16 5-20-15,-4 5-6 0,9-10-11 16,5 4-6-16,10-5-7 16,13-6-2-16,3 3-4 15,2-5-1-15,0 2-1 16,1 4-1-16,7-2 0 15,-12 1-1-15,-13 5 0 16,-4-5-3-16,0 3 12 16,2-6 7-16,-10 3 7 15,2-7 5-15,-2-9-11 16,6-3-5-16,4-14-5 16,-6 6-2-16,-9-4-2 15,-4-1-1-15,-3 6 0 16,-3-2-1-16,-13 5 1 15,-8 3 0-15,-19 1-1 16,-1 1 1-16,-1 3-1 16,-2-5 2-16,4-6 1 15,8-2 6-15,-7-8 5 16,-1 4-1-16,-21 6 1 0,-14 0-5 16,-15 6 0-16,-9-1 1 15,1 3-1-15,-5-3 1 16,2-1 5-16,1-4-1 15,-1-8 2-15,5-9-1 16,-2-6-5-16,1-16 2 16,-6-18 4-16,1-3 1 0,-7-16 2 15,-4-5-2-15,-5-24-6 16,-3-16-3 0,-1-36-3-16,-3-13-2 0,1-23-2 15,5-12-1-15,-1 0-1 16,3 10-1-16,4 21 1 15,-5 13 1-15,-5 27 0 16,-9 6 1-16,-7 26 0 16,-9 12 1-16,-9 25 0 15,-3 9 2-15,-11 20 1 16,-5 9 1-16,-9 12-1 16,-5 7-5-16,-5 19-6 15,-5 4-1-15,-11 18-2 16,-5 9 3-16,-35 11 3 15,3 3 2-15,-37 3 0 16,-2-2 1-16,4 0-1 16,-12-1 1-16,-7-9 1 15,-4 1-1-15,-8-8-1 0,4-2 0 16,-17-4-1-16,-6 1 1 16,1-3 0-16,-13 6-2 15,-1-2-3-15,7 8 0 16,7 4-2-16,-5 0 1 15,18-3 4-15,5-3 0 16,2-7 2-16,16-3 0 16,13-5-1-16,-6-4-1 15,2-1 1-15,13 1-1 16,18-4-1-16,11-6 1 0,-2 5-1 16,1-1 1-16,-3 2 0 15,10 0 0-15,13-2-1 16,14 2-1-16,19-6 0 15,-1 2-2-15,15 0 1 16,-1-3 1-16,8 5 0 16,7 0 0-16,4 2-2 15,4 4-1-15,6-1-4 16,6 7-4-16,7 3-8 16,4 8-3-16,4 14 1 15,8 7 3-15,1 10 9 16,6 5 3-16,6 10 4 15,0-4 0-15,-5 10 3 16,5 5 1-16,-8 8 2 16,-6 14 1-16,-9 22 1 15,-11 8 2-15,-12 21 3 16,-4 0 4-16,-3 18 6 0,-3-5 3 16,1 1-3-16,7-3-3 15,7-16-5-15,7-9-4 16,9-20-3-16,2-4-1 15,10-14-3-15,1-17 29 16,6-24-39-16,4-12 249 16,6-42-175-16</inkml:trace>
  <inkml:trace contextRef="#ctx0" brushRef="#br0" timeOffset="42813.23">12012 10132 1122 0,'-21'16'473'16,"-2"-3"-191"-16,23-4-217 15,6-1-1-15,23 0 3 16,9-4-24-16,23-2 5 16,10-1-2-16,5-2-14 15,10 1-3-15,14 1-5 16,11 1-5-16,30-5-3 16,14-5 1-16,6 6 0 15,3-8 0-15,3 8 4 16,7-3-2-16,4-3 1 15,-2-3 2-15,-4-3-1 16,-8 3-1-16,1-3-4 16,-5 5-2-16,-20 7-2 15,-14 2 0-15,-21 6-1 16,-5-1 4-16,-6-1 10 0,-1 2 3 16,-10-6 4-16,-11-10-4 15,-18 7-5-15,-8-11 2 16,-18-11 14-16,1-9 7 15,-10-27 5-15,2-18-4 16,4-41-19-16,2-20-7 16,2-38-11-16,3-23-3 15,-1-32-2-15,5 2-1 16,-11-14 0-16,2 6 0 16,-10 28 1-16,-9 9 1 15,-3 35 2-15,-12 22 1 0,-5 9 0 16,-1 18-1-16,-4 10-2 15,-3 15-1-15,5 30 1 16,-8 9-1-16,-2 27 2 16,0 2-1-16,-7 22-5 15,-6 3-1-15,-20 9-4 16,-5 10 0-16,-32 14 3 16,-7-5 2-16,-13 11 0 15,-7-11 0-15,3 1-1 16,1 2 0-16,-20-8-8 15,-1-2-1-15,-16-4 0 16,-2-4-2-16,13 1 8 16,9 1 0-16,-1 0 2 15,6-5 1-15,-4-1 0 16,2 1 1-16,23 0-1 16,4-3 0-16,9 3 0 15,-7-3 0-15,1 1 0 0,-3 5 0 16,8 7-2-16,1-3 1 15,18 6-2-15,5-4 1 16,14 6-2-16,11 0-2 16,-10 3 0-16,-3 1-2 15,0 7-3-15,-6 4 2 16,12 20-4-16,7 5-1 16,10 29 1-16,3 9 1 0,12 21 1 15,12 12 4-15,-3 0 4 16,10 3 1-1,-1-3 3-15,3 2 3 0,8-6 0 16,-3-2 2-16,1-21-2 16,2-12 0-16,-2-20 1 15,-2-3 30-15,5-3 253 16,11-8-207-16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06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7898,'-2'3'3392,"12"-3"-1703,1-2-305,9 2 8,4 0-327,6 0-361,8 8-152,3-1-208,5-3-72,7 4-112,-3-7-48,4 1-40,-7 6 8,1-4-56,2 1-312,-3-7-536,15-1 528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06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0 6537,'-14'21'7404,"-11"10"-3951,-5 8-2383,-48 103 681,40-68-1343,-14 40-49,24-49-242,-21 58 6,30-73-326,-39 78-1,53-119 64,0-1 0,-1 1 0,-1-1 0,1-1 0,-11 10 0,-2-2-167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06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5873,'0'0'3385,"2"9"-704,2 8-905,3 5-320,10 6-448,2 6-159,3 3-209,6-1-72,0 8-144,-6 7-56,6 9-152,-5-1-72,-1 1-88,6-8-8,-4-15-176,6-1-352,2-17-560,7-12 616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07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8402,'-5'21'2837,"1"0"0,-1 27 0,1-10-1451,-2 45 32,5 134 1,4-87-1149,2-32-304,26 150 0,-14-135-2001,-8-60-1066,3-2 1286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07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6537,'-5'1'495,"-27"9"2708,31-9-3008,-1-1 0,1 1-1,0 0 1,0 0 0,0-1-1,-1 1 1,1 0 0,0 0-1,0 0 1,0 0 0,1 0-1,-1 0 1,0 1 0,0-1-1,1 0 1,-1 0-1,0 1 1,1-1 0,-1 0-1,1 1 1,-1 1 0,1-1-101,1-1-1,-1 0 1,0 0 0,1 0 0,-1 0 0,1 0-1,0 0 1,-1 0 0,1 0 0,0 0 0,-1 0 0,1 0-1,0 0 1,0-1 0,0 1 0,0 0 0,0-1-1,0 1 1,0 0 0,0-1 0,0 1 0,0-1 0,0 0-1,0 1 1,0-1 0,0 0 0,1 1 0,-1-1-1,1 0 1,4 2 44,38 10 631,0-1 1,48 6-1,95 3 144,-75-9-544,601 33 1409,-162-20-842,-296-3-154,34 0-97,-288-21-725,9 0 511,-13-5-3886,1 4 1642,0-1 357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29T17:22:10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18 4569,'-3'-16'5067,"3"14"-2467,0 4-99,6 16 2254,2 5-5884,16 48 1899,-4 2 1,-2 0 0,-3 1 0,5 92 0,-9 310 614,-11-466-1406,0 32-382,0-41 242,0 1 0,0-1 0,0 1 0,0-1 0,1 1 0,-1-1-1,1 0 1,-1 1 0,1-1 0,-1 1 0,1-1 0,0 0 0,-1 0-1,1 1 1,0-1 0,0 0 0,0 0 0,0 0 0,0 0 0,0 0-1,0 0 1,2 1 0,7-1-683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CB57-A6C8-4F99-A599-86163FF37D73}" type="datetimeFigureOut">
              <a:rPr lang="fr-CA" smtClean="0"/>
              <a:pPr/>
              <a:t>2020-11-23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526A-F504-4F16-AAF4-BADFED5F9ED7}" type="slidenum">
              <a:rPr lang="fr-CA" smtClean="0"/>
              <a:pPr/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customXml" Target="../ink/ink19.xml"/><Relationship Id="rId42" Type="http://schemas.openxmlformats.org/officeDocument/2006/relationships/customXml" Target="../ink/ink23.xml"/><Relationship Id="rId47" Type="http://schemas.openxmlformats.org/officeDocument/2006/relationships/image" Target="../media/image24.png"/><Relationship Id="rId50" Type="http://schemas.openxmlformats.org/officeDocument/2006/relationships/customXml" Target="../ink/ink27.xml"/><Relationship Id="rId55" Type="http://schemas.openxmlformats.org/officeDocument/2006/relationships/image" Target="../media/image28.png"/><Relationship Id="rId63" Type="http://schemas.openxmlformats.org/officeDocument/2006/relationships/image" Target="../media/image32.png"/><Relationship Id="rId68" Type="http://schemas.openxmlformats.org/officeDocument/2006/relationships/customXml" Target="../ink/ink36.xml"/><Relationship Id="rId7" Type="http://schemas.openxmlformats.org/officeDocument/2006/relationships/image" Target="../media/image4.png"/><Relationship Id="rId2" Type="http://schemas.openxmlformats.org/officeDocument/2006/relationships/customXml" Target="../ink/ink3.xml"/><Relationship Id="rId16" Type="http://schemas.openxmlformats.org/officeDocument/2006/relationships/customXml" Target="../ink/ink10.xml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5.xml"/><Relationship Id="rId11" Type="http://schemas.openxmlformats.org/officeDocument/2006/relationships/image" Target="../media/image6.png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37" Type="http://schemas.openxmlformats.org/officeDocument/2006/relationships/image" Target="../media/image19.png"/><Relationship Id="rId40" Type="http://schemas.openxmlformats.org/officeDocument/2006/relationships/customXml" Target="../ink/ink22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31.xml"/><Relationship Id="rId66" Type="http://schemas.openxmlformats.org/officeDocument/2006/relationships/customXml" Target="../ink/ink35.xml"/><Relationship Id="rId5" Type="http://schemas.openxmlformats.org/officeDocument/2006/relationships/image" Target="../media/image36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6.xml"/><Relationship Id="rId36" Type="http://schemas.openxmlformats.org/officeDocument/2006/relationships/customXml" Target="../ink/ink20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61" Type="http://schemas.openxmlformats.org/officeDocument/2006/relationships/image" Target="../media/image31.png"/><Relationship Id="rId10" Type="http://schemas.openxmlformats.org/officeDocument/2006/relationships/customXml" Target="../ink/ink7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4" Type="http://schemas.openxmlformats.org/officeDocument/2006/relationships/customXml" Target="../ink/ink24.xml"/><Relationship Id="rId52" Type="http://schemas.openxmlformats.org/officeDocument/2006/relationships/customXml" Target="../ink/ink28.xml"/><Relationship Id="rId60" Type="http://schemas.openxmlformats.org/officeDocument/2006/relationships/customXml" Target="../ink/ink32.xml"/><Relationship Id="rId65" Type="http://schemas.openxmlformats.org/officeDocument/2006/relationships/image" Target="../media/image33.png"/><Relationship Id="rId4" Type="http://schemas.openxmlformats.org/officeDocument/2006/relationships/customXml" Target="../ink/ink4.xml"/><Relationship Id="rId9" Type="http://schemas.openxmlformats.org/officeDocument/2006/relationships/image" Target="../media/image5.png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../media/image14.png"/><Relationship Id="rId30" Type="http://schemas.openxmlformats.org/officeDocument/2006/relationships/customXml" Target="../ink/ink17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6.xml"/><Relationship Id="rId56" Type="http://schemas.openxmlformats.org/officeDocument/2006/relationships/customXml" Target="../ink/ink30.xml"/><Relationship Id="rId64" Type="http://schemas.openxmlformats.org/officeDocument/2006/relationships/customXml" Target="../ink/ink34.xml"/><Relationship Id="rId69" Type="http://schemas.openxmlformats.org/officeDocument/2006/relationships/image" Target="../media/image35.png"/><Relationship Id="rId8" Type="http://schemas.openxmlformats.org/officeDocument/2006/relationships/customXml" Target="../ink/ink6.xml"/><Relationship Id="rId51" Type="http://schemas.openxmlformats.org/officeDocument/2006/relationships/image" Target="../media/image26.png"/><Relationship Id="rId3" Type="http://schemas.openxmlformats.org/officeDocument/2006/relationships/image" Target="../media/image210.png"/><Relationship Id="rId12" Type="http://schemas.openxmlformats.org/officeDocument/2006/relationships/customXml" Target="../ink/ink8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21.xml"/><Relationship Id="rId46" Type="http://schemas.openxmlformats.org/officeDocument/2006/relationships/customXml" Target="../ink/ink25.xml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20" Type="http://schemas.openxmlformats.org/officeDocument/2006/relationships/customXml" Target="../ink/ink12.xml"/><Relationship Id="rId41" Type="http://schemas.openxmlformats.org/officeDocument/2006/relationships/image" Target="../media/image21.png"/><Relationship Id="rId54" Type="http://schemas.openxmlformats.org/officeDocument/2006/relationships/customXml" Target="../ink/ink29.xml"/><Relationship Id="rId62" Type="http://schemas.openxmlformats.org/officeDocument/2006/relationships/customXml" Target="../ink/ink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349EDD-BD28-4C59-B30C-A90110AD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87" y="-68971"/>
            <a:ext cx="8588825" cy="983371"/>
          </a:xfrm>
        </p:spPr>
        <p:txBody>
          <a:bodyPr>
            <a:normAutofit fontScale="90000"/>
          </a:bodyPr>
          <a:lstStyle/>
          <a:p>
            <a:r>
              <a:rPr lang="fr-CA" dirty="0"/>
              <a:t>Multiplication avec un droite numérique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06AF4F-938A-4EB8-B813-6257990A4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1" descr="Number line showing a scale of -25 to +25.">
            <a:extLst>
              <a:ext uri="{FF2B5EF4-FFF2-40B4-BE49-F238E27FC236}">
                <a16:creationId xmlns:a16="http://schemas.microsoft.com/office/drawing/2014/main" id="{426D0423-2390-4349-A860-D48CD4834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28" y="1295400"/>
            <a:ext cx="8490850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Number line showing a scale of -25 to +25.">
            <a:extLst>
              <a:ext uri="{FF2B5EF4-FFF2-40B4-BE49-F238E27FC236}">
                <a16:creationId xmlns:a16="http://schemas.microsoft.com/office/drawing/2014/main" id="{E9296F67-5A36-4164-895A-FD2B2FDFA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15" y="3139610"/>
            <a:ext cx="8490850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Number line showing a scale of -25 to +25.">
            <a:extLst>
              <a:ext uri="{FF2B5EF4-FFF2-40B4-BE49-F238E27FC236}">
                <a16:creationId xmlns:a16="http://schemas.microsoft.com/office/drawing/2014/main" id="{060148B1-CDBC-4BB1-9C2A-95FB6DEAA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15" y="5287964"/>
            <a:ext cx="8490850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35A0F9-BEBE-442A-9770-415164636F64}"/>
                  </a:ext>
                </a:extLst>
              </p14:cNvPr>
              <p14:cNvContentPartPr/>
              <p14:nvPr/>
            </p14:nvContentPartPr>
            <p14:xfrm>
              <a:off x="227520" y="655200"/>
              <a:ext cx="7120800" cy="4096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35A0F9-BEBE-442A-9770-415164636F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160" y="645840"/>
                <a:ext cx="7139520" cy="411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988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Un indice pour la multiplication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219200"/>
            <a:ext cx="8686800" cy="5486400"/>
          </a:xfrm>
        </p:spPr>
        <p:txBody>
          <a:bodyPr/>
          <a:lstStyle/>
          <a:p>
            <a:r>
              <a:rPr lang="fr-CA" dirty="0"/>
              <a:t>Même signe: la réponse est positive. Exemples</a:t>
            </a:r>
          </a:p>
          <a:p>
            <a:pPr marL="457200" lvl="1" indent="0">
              <a:buNone/>
            </a:pPr>
            <a:endParaRPr lang="fr-CA" sz="2800" dirty="0"/>
          </a:p>
          <a:p>
            <a:pPr marL="457200" lvl="1" indent="0">
              <a:buNone/>
            </a:pPr>
            <a:r>
              <a:rPr lang="fr-CA" sz="2800" dirty="0">
                <a:solidFill>
                  <a:schemeClr val="tx2"/>
                </a:solidFill>
              </a:rPr>
              <a:t>(+2) x (+3) = (+6)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CA" sz="28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fr-CA" sz="2800" dirty="0">
                <a:solidFill>
                  <a:schemeClr val="tx2"/>
                </a:solidFill>
              </a:rPr>
              <a:t> (-2) x (-1) = (+2)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Signe opposé: La réponse est négative.</a:t>
            </a:r>
          </a:p>
          <a:p>
            <a:r>
              <a:rPr lang="fr-CA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tx2"/>
                </a:solidFill>
              </a:rPr>
              <a:t>(-3) x (+3) = (-9)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tx2"/>
                </a:solidFill>
              </a:rPr>
              <a:t> (-2) x (+1) = (-2)</a:t>
            </a:r>
          </a:p>
          <a:p>
            <a:endParaRPr lang="fr-C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162625-905D-4954-B272-E7A157F0EAF7}"/>
                  </a:ext>
                </a:extLst>
              </p14:cNvPr>
              <p14:cNvContentPartPr/>
              <p14:nvPr/>
            </p14:nvContentPartPr>
            <p14:xfrm>
              <a:off x="714960" y="1701720"/>
              <a:ext cx="7765200" cy="4818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162625-905D-4954-B272-E7A157F0EA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5600" y="1692360"/>
                <a:ext cx="7783920" cy="483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954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C4F8-36FD-4B06-8CE3-F96511058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Revision de </a:t>
            </a:r>
            <a:r>
              <a:rPr lang="en-CA" dirty="0" err="1"/>
              <a:t>l’estimation</a:t>
            </a:r>
            <a:endParaRPr lang="en-CA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4ED99BD-3306-4697-A304-D2F80C3C8D93}"/>
              </a:ext>
            </a:extLst>
          </p:cNvPr>
          <p:cNvGrpSpPr/>
          <p:nvPr/>
        </p:nvGrpSpPr>
        <p:grpSpPr>
          <a:xfrm>
            <a:off x="493285" y="1330030"/>
            <a:ext cx="873720" cy="742320"/>
            <a:chOff x="493285" y="1330030"/>
            <a:chExt cx="873720" cy="74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A55AF13-8BA9-47CB-BD4F-C30ABF179750}"/>
                    </a:ext>
                  </a:extLst>
                </p14:cNvPr>
                <p14:cNvContentPartPr/>
                <p14:nvPr/>
              </p14:nvContentPartPr>
              <p14:xfrm>
                <a:off x="523165" y="1381870"/>
                <a:ext cx="286200" cy="3589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55AF13-8BA9-47CB-BD4F-C30ABF17975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14165" y="1373230"/>
                  <a:ext cx="30384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CD16AE2-510D-4D94-8C82-57F4BC9917F8}"/>
                    </a:ext>
                  </a:extLst>
                </p14:cNvPr>
                <p14:cNvContentPartPr/>
                <p14:nvPr/>
              </p14:nvContentPartPr>
              <p14:xfrm>
                <a:off x="592285" y="1565830"/>
                <a:ext cx="227160" cy="176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CD16AE2-510D-4D94-8C82-57F4BC9917F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83285" y="1557190"/>
                  <a:ext cx="244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E4E05A5-9764-4067-8F0A-7C74A6F76267}"/>
                    </a:ext>
                  </a:extLst>
                </p14:cNvPr>
                <p14:cNvContentPartPr/>
                <p14:nvPr/>
              </p14:nvContentPartPr>
              <p14:xfrm>
                <a:off x="974965" y="1522990"/>
                <a:ext cx="164160" cy="3099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E4E05A5-9764-4067-8F0A-7C74A6F7626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65965" y="1513990"/>
                  <a:ext cx="18180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AF314DF-3556-4E41-98CA-E90D40CE1A72}"/>
                    </a:ext>
                  </a:extLst>
                </p14:cNvPr>
                <p14:cNvContentPartPr/>
                <p14:nvPr/>
              </p14:nvContentPartPr>
              <p14:xfrm>
                <a:off x="975685" y="1569070"/>
                <a:ext cx="135360" cy="2192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AF314DF-3556-4E41-98CA-E90D40CE1A7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66685" y="1560430"/>
                  <a:ext cx="1530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0317344-ED3B-4B9B-8B62-75A5153D0F88}"/>
                    </a:ext>
                  </a:extLst>
                </p14:cNvPr>
                <p14:cNvContentPartPr/>
                <p14:nvPr/>
              </p14:nvContentPartPr>
              <p14:xfrm>
                <a:off x="1338925" y="1330030"/>
                <a:ext cx="28080" cy="4039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0317344-ED3B-4B9B-8B62-75A5153D0F8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329925" y="1321390"/>
                  <a:ext cx="4572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8904DE5-E25E-4B70-9AE2-ACB437B84009}"/>
                    </a:ext>
                  </a:extLst>
                </p14:cNvPr>
                <p14:cNvContentPartPr/>
                <p14:nvPr/>
              </p14:nvContentPartPr>
              <p14:xfrm>
                <a:off x="493285" y="1984870"/>
                <a:ext cx="839160" cy="874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8904DE5-E25E-4B70-9AE2-ACB437B8400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84285" y="1976230"/>
                  <a:ext cx="856800" cy="10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F64DA84-C86B-4D02-838B-216348ED6472}"/>
              </a:ext>
            </a:extLst>
          </p:cNvPr>
          <p:cNvGrpSpPr/>
          <p:nvPr/>
        </p:nvGrpSpPr>
        <p:grpSpPr>
          <a:xfrm>
            <a:off x="2118325" y="1497790"/>
            <a:ext cx="475920" cy="411480"/>
            <a:chOff x="2118325" y="1497790"/>
            <a:chExt cx="475920" cy="41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1C09CD9-8565-4FDF-83A6-84179DDFE871}"/>
                    </a:ext>
                  </a:extLst>
                </p14:cNvPr>
                <p14:cNvContentPartPr/>
                <p14:nvPr/>
              </p14:nvContentPartPr>
              <p14:xfrm>
                <a:off x="2118325" y="1497790"/>
                <a:ext cx="53640" cy="3812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1C09CD9-8565-4FDF-83A6-84179DDFE87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9325" y="1488790"/>
                  <a:ext cx="7128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10610CC-01BE-4CA5-83ED-48509933504A}"/>
                    </a:ext>
                  </a:extLst>
                </p14:cNvPr>
                <p14:cNvContentPartPr/>
                <p14:nvPr/>
              </p14:nvContentPartPr>
              <p14:xfrm>
                <a:off x="2275285" y="1501390"/>
                <a:ext cx="265680" cy="407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10610CC-01BE-4CA5-83ED-48509933504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66285" y="1492750"/>
                  <a:ext cx="28332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3EBB2DF-00D1-4F6A-A22A-3AA939D01C66}"/>
                    </a:ext>
                  </a:extLst>
                </p14:cNvPr>
                <p14:cNvContentPartPr/>
                <p14:nvPr/>
              </p14:nvContentPartPr>
              <p14:xfrm>
                <a:off x="2358805" y="1727830"/>
                <a:ext cx="235440" cy="8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3EBB2DF-00D1-4F6A-A22A-3AA939D01C6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50165" y="1718830"/>
                  <a:ext cx="253080" cy="25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311CC0-D4E0-4BBF-AAA7-F5F114B4CF87}"/>
              </a:ext>
            </a:extLst>
          </p:cNvPr>
          <p:cNvGrpSpPr/>
          <p:nvPr/>
        </p:nvGrpSpPr>
        <p:grpSpPr>
          <a:xfrm>
            <a:off x="2904925" y="1593550"/>
            <a:ext cx="266400" cy="349920"/>
            <a:chOff x="2904925" y="1593550"/>
            <a:chExt cx="266400" cy="34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554AA8A-5E12-4DA0-A710-DCE60D29A18C}"/>
                    </a:ext>
                  </a:extLst>
                </p14:cNvPr>
                <p14:cNvContentPartPr/>
                <p14:nvPr/>
              </p14:nvContentPartPr>
              <p14:xfrm>
                <a:off x="2933725" y="1593550"/>
                <a:ext cx="162720" cy="3214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554AA8A-5E12-4DA0-A710-DCE60D29A18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24725" y="1584550"/>
                  <a:ext cx="18036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F160E90-4EBA-4852-A521-1BA153202673}"/>
                    </a:ext>
                  </a:extLst>
                </p14:cNvPr>
                <p14:cNvContentPartPr/>
                <p14:nvPr/>
              </p14:nvContentPartPr>
              <p14:xfrm>
                <a:off x="2904925" y="1605430"/>
                <a:ext cx="266400" cy="338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F160E90-4EBA-4852-A521-1BA15320267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95925" y="1596790"/>
                  <a:ext cx="284040" cy="35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424ACA8-4C3C-45C3-B8C3-47D213AB2F8F}"/>
              </a:ext>
            </a:extLst>
          </p:cNvPr>
          <p:cNvGrpSpPr/>
          <p:nvPr/>
        </p:nvGrpSpPr>
        <p:grpSpPr>
          <a:xfrm>
            <a:off x="3542125" y="1502830"/>
            <a:ext cx="171720" cy="441360"/>
            <a:chOff x="3542125" y="1502830"/>
            <a:chExt cx="171720" cy="44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C2114F5-BD34-4700-8E19-0ED4F853FAD6}"/>
                    </a:ext>
                  </a:extLst>
                </p14:cNvPr>
                <p14:cNvContentPartPr/>
                <p14:nvPr/>
              </p14:nvContentPartPr>
              <p14:xfrm>
                <a:off x="3542125" y="1502830"/>
                <a:ext cx="19440" cy="3906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C2114F5-BD34-4700-8E19-0ED4F853FAD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533125" y="1493830"/>
                  <a:ext cx="37080" cy="40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9E37FFD-E6F0-4F96-A7D4-BC69CB9AD8EF}"/>
                    </a:ext>
                  </a:extLst>
                </p14:cNvPr>
                <p14:cNvContentPartPr/>
                <p14:nvPr/>
              </p14:nvContentPartPr>
              <p14:xfrm>
                <a:off x="3698005" y="1516870"/>
                <a:ext cx="15840" cy="4273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9E37FFD-E6F0-4F96-A7D4-BC69CB9AD8E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689005" y="1507870"/>
                  <a:ext cx="33480" cy="44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DFA4C13-15AC-4F4C-8FA0-2F9E240329B2}"/>
              </a:ext>
            </a:extLst>
          </p:cNvPr>
          <p:cNvGrpSpPr/>
          <p:nvPr/>
        </p:nvGrpSpPr>
        <p:grpSpPr>
          <a:xfrm>
            <a:off x="417685" y="4360510"/>
            <a:ext cx="1004040" cy="608760"/>
            <a:chOff x="417685" y="4360510"/>
            <a:chExt cx="1004040" cy="60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AD87B12-D61D-4ACB-BEBC-8FB408EE807F}"/>
                    </a:ext>
                  </a:extLst>
                </p14:cNvPr>
                <p14:cNvContentPartPr/>
                <p14:nvPr/>
              </p14:nvContentPartPr>
              <p14:xfrm>
                <a:off x="417685" y="4360510"/>
                <a:ext cx="275400" cy="5670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AD87B12-D61D-4ACB-BEBC-8FB408EE807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09045" y="4351870"/>
                  <a:ext cx="293040" cy="58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89DA707-8C3D-498E-A860-46FE9F0BF1A8}"/>
                    </a:ext>
                  </a:extLst>
                </p14:cNvPr>
                <p14:cNvContentPartPr/>
                <p14:nvPr/>
              </p14:nvContentPartPr>
              <p14:xfrm>
                <a:off x="479245" y="4652470"/>
                <a:ext cx="290520" cy="277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89DA707-8C3D-498E-A860-46FE9F0BF1A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70605" y="4643830"/>
                  <a:ext cx="30816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BE29D10-14EA-487C-A9F0-DF48325583A3}"/>
                    </a:ext>
                  </a:extLst>
                </p14:cNvPr>
                <p14:cNvContentPartPr/>
                <p14:nvPr/>
              </p14:nvContentPartPr>
              <p14:xfrm>
                <a:off x="870925" y="4590910"/>
                <a:ext cx="169560" cy="3614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BE29D10-14EA-487C-A9F0-DF48325583A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61925" y="4581910"/>
                  <a:ext cx="18720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197F26A-3E9A-46B0-B92D-72069043FCD4}"/>
                    </a:ext>
                  </a:extLst>
                </p14:cNvPr>
                <p14:cNvContentPartPr/>
                <p14:nvPr/>
              </p14:nvContentPartPr>
              <p14:xfrm>
                <a:off x="843925" y="4705030"/>
                <a:ext cx="208800" cy="2034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197F26A-3E9A-46B0-B92D-72069043FCD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34925" y="4696030"/>
                  <a:ext cx="2264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93CB738-9C01-48B1-BC1F-4A3B8B84C2BB}"/>
                    </a:ext>
                  </a:extLst>
                </p14:cNvPr>
                <p14:cNvContentPartPr/>
                <p14:nvPr/>
              </p14:nvContentPartPr>
              <p14:xfrm>
                <a:off x="1147045" y="4543030"/>
                <a:ext cx="274680" cy="4262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93CB738-9C01-48B1-BC1F-4A3B8B84C2B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138405" y="4534030"/>
                  <a:ext cx="292320" cy="44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D02592-F7F3-4587-821A-6309B25D45C0}"/>
              </a:ext>
            </a:extLst>
          </p:cNvPr>
          <p:cNvGrpSpPr/>
          <p:nvPr/>
        </p:nvGrpSpPr>
        <p:grpSpPr>
          <a:xfrm>
            <a:off x="1912405" y="4509190"/>
            <a:ext cx="317160" cy="479520"/>
            <a:chOff x="1912405" y="4509190"/>
            <a:chExt cx="317160" cy="479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2CC7B67-15B5-4071-8199-46F17F66F24A}"/>
                    </a:ext>
                  </a:extLst>
                </p14:cNvPr>
                <p14:cNvContentPartPr/>
                <p14:nvPr/>
              </p14:nvContentPartPr>
              <p14:xfrm>
                <a:off x="1912405" y="4509190"/>
                <a:ext cx="144000" cy="479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2CC7B67-15B5-4071-8199-46F17F66F24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903765" y="4500190"/>
                  <a:ext cx="161640" cy="49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51A8A9C-4E00-4472-980A-86EA4CDA2429}"/>
                    </a:ext>
                  </a:extLst>
                </p14:cNvPr>
                <p14:cNvContentPartPr/>
                <p14:nvPr/>
              </p14:nvContentPartPr>
              <p14:xfrm>
                <a:off x="2058565" y="4779550"/>
                <a:ext cx="171000" cy="2124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51A8A9C-4E00-4472-980A-86EA4CDA242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049925" y="4770550"/>
                  <a:ext cx="188640" cy="3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154A45D-D7F9-445B-B6C8-4DF871394858}"/>
                  </a:ext>
                </a:extLst>
              </p14:cNvPr>
              <p14:cNvContentPartPr/>
              <p14:nvPr/>
            </p14:nvContentPartPr>
            <p14:xfrm>
              <a:off x="2402365" y="4542310"/>
              <a:ext cx="149040" cy="4222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154A45D-D7F9-445B-B6C8-4DF87139485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393725" y="4533670"/>
                <a:ext cx="16668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273928B-5E2F-4091-8B0B-ADEB79F0A093}"/>
                  </a:ext>
                </a:extLst>
              </p14:cNvPr>
              <p14:cNvContentPartPr/>
              <p14:nvPr/>
            </p14:nvContentPartPr>
            <p14:xfrm>
              <a:off x="2553205" y="4554910"/>
              <a:ext cx="199440" cy="4168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273928B-5E2F-4091-8B0B-ADEB79F0A09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544565" y="4546270"/>
                <a:ext cx="217080" cy="43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C62D220-BAE8-4AF2-82BE-9F8E133AB8B0}"/>
                  </a:ext>
                </a:extLst>
              </p14:cNvPr>
              <p14:cNvContentPartPr/>
              <p14:nvPr/>
            </p14:nvContentPartPr>
            <p14:xfrm>
              <a:off x="2761645" y="4446910"/>
              <a:ext cx="133560" cy="6051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C62D220-BAE8-4AF2-82BE-9F8E133AB8B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52645" y="4437910"/>
                <a:ext cx="151200" cy="622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8C989B42-18FC-46A5-8F5D-EC70CF520547}"/>
              </a:ext>
            </a:extLst>
          </p:cNvPr>
          <p:cNvGrpSpPr/>
          <p:nvPr/>
        </p:nvGrpSpPr>
        <p:grpSpPr>
          <a:xfrm>
            <a:off x="3106165" y="4516030"/>
            <a:ext cx="779040" cy="496440"/>
            <a:chOff x="3106165" y="4516030"/>
            <a:chExt cx="779040" cy="49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FAF9F7F-EDE1-46EE-BBDE-A854CBF28358}"/>
                    </a:ext>
                  </a:extLst>
                </p14:cNvPr>
                <p14:cNvContentPartPr/>
                <p14:nvPr/>
              </p14:nvContentPartPr>
              <p14:xfrm>
                <a:off x="3111565" y="4619710"/>
                <a:ext cx="207360" cy="3927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FAF9F7F-EDE1-46EE-BBDE-A854CBF2835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102565" y="4611070"/>
                  <a:ext cx="22500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6471E3E0-B683-4979-B202-332F1CA58D1D}"/>
                    </a:ext>
                  </a:extLst>
                </p14:cNvPr>
                <p14:cNvContentPartPr/>
                <p14:nvPr/>
              </p14:nvContentPartPr>
              <p14:xfrm>
                <a:off x="3106165" y="4690990"/>
                <a:ext cx="203760" cy="2545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6471E3E0-B683-4979-B202-332F1CA58D1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097525" y="4681990"/>
                  <a:ext cx="22140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659A73A-EC37-487A-BE09-DA71BB45387A}"/>
                    </a:ext>
                  </a:extLst>
                </p14:cNvPr>
                <p14:cNvContentPartPr/>
                <p14:nvPr/>
              </p14:nvContentPartPr>
              <p14:xfrm>
                <a:off x="3487765" y="4516030"/>
                <a:ext cx="96840" cy="4377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659A73A-EC37-487A-BE09-DA71BB45387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479125" y="4507030"/>
                  <a:ext cx="114480" cy="45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478E999-9092-4BD1-AA1D-411A398557E5}"/>
                    </a:ext>
                  </a:extLst>
                </p14:cNvPr>
                <p14:cNvContentPartPr/>
                <p14:nvPr/>
              </p14:nvContentPartPr>
              <p14:xfrm>
                <a:off x="3682165" y="4570030"/>
                <a:ext cx="203040" cy="3888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478E999-9092-4BD1-AA1D-411A398557E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673165" y="4561030"/>
                  <a:ext cx="220680" cy="40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6D64434-2F77-4754-90B4-B3D8DCDC5716}"/>
              </a:ext>
            </a:extLst>
          </p:cNvPr>
          <p:cNvGrpSpPr/>
          <p:nvPr/>
        </p:nvGrpSpPr>
        <p:grpSpPr>
          <a:xfrm>
            <a:off x="4286605" y="4469590"/>
            <a:ext cx="542520" cy="595440"/>
            <a:chOff x="4286605" y="4469590"/>
            <a:chExt cx="542520" cy="59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899BD8E-6D11-47DD-AC71-E873B4A3AAAF}"/>
                    </a:ext>
                  </a:extLst>
                </p14:cNvPr>
                <p14:cNvContentPartPr/>
                <p14:nvPr/>
              </p14:nvContentPartPr>
              <p14:xfrm>
                <a:off x="4286605" y="4469590"/>
                <a:ext cx="146520" cy="5954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899BD8E-6D11-47DD-AC71-E873B4A3AAA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277605" y="4460950"/>
                  <a:ext cx="164160" cy="61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B3366F4-E2D8-4E92-BDE6-133F9FD6A3DF}"/>
                    </a:ext>
                  </a:extLst>
                </p14:cNvPr>
                <p14:cNvContentPartPr/>
                <p14:nvPr/>
              </p14:nvContentPartPr>
              <p14:xfrm>
                <a:off x="4609165" y="4814470"/>
                <a:ext cx="219960" cy="241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B3366F4-E2D8-4E92-BDE6-133F9FD6A3D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600165" y="4805470"/>
                  <a:ext cx="2376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CAF498D-39D8-4427-9406-3DEAED5B7681}"/>
                    </a:ext>
                  </a:extLst>
                </p14:cNvPr>
                <p14:cNvContentPartPr/>
                <p14:nvPr/>
              </p14:nvContentPartPr>
              <p14:xfrm>
                <a:off x="4592965" y="4678750"/>
                <a:ext cx="176040" cy="33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CAF498D-39D8-4427-9406-3DEAED5B768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584325" y="4670110"/>
                  <a:ext cx="19368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7246E3-AB57-4357-AA80-086D44A5EE7B}"/>
              </a:ext>
            </a:extLst>
          </p:cNvPr>
          <p:cNvGrpSpPr/>
          <p:nvPr/>
        </p:nvGrpSpPr>
        <p:grpSpPr>
          <a:xfrm>
            <a:off x="3880525" y="1681390"/>
            <a:ext cx="270360" cy="186120"/>
            <a:chOff x="3880525" y="1681390"/>
            <a:chExt cx="270360" cy="186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95FF2C2-40A9-4644-AADA-55001704029A}"/>
                    </a:ext>
                  </a:extLst>
                </p14:cNvPr>
                <p14:cNvContentPartPr/>
                <p14:nvPr/>
              </p14:nvContentPartPr>
              <p14:xfrm>
                <a:off x="3880525" y="1783270"/>
                <a:ext cx="207720" cy="842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95FF2C2-40A9-4644-AADA-55001704029A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871885" y="1774630"/>
                  <a:ext cx="2253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6E0A1AE-6580-4908-8D30-2288A1680C15}"/>
                    </a:ext>
                  </a:extLst>
                </p14:cNvPr>
                <p14:cNvContentPartPr/>
                <p14:nvPr/>
              </p14:nvContentPartPr>
              <p14:xfrm>
                <a:off x="3917965" y="1681390"/>
                <a:ext cx="232920" cy="205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6E0A1AE-6580-4908-8D30-2288A1680C1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908965" y="1672750"/>
                  <a:ext cx="250560" cy="38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0554A79A-5EF6-42FC-A9EA-6ED3B62AB084}"/>
                  </a:ext>
                </a:extLst>
              </p14:cNvPr>
              <p14:cNvContentPartPr/>
              <p14:nvPr/>
            </p14:nvContentPartPr>
            <p14:xfrm>
              <a:off x="4012645" y="4535470"/>
              <a:ext cx="209880" cy="39852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0554A79A-5EF6-42FC-A9EA-6ED3B62AB084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003645" y="4526830"/>
                <a:ext cx="22752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9DB143-7B8A-4A7D-BED9-3963FD487C32}"/>
                  </a:ext>
                </a:extLst>
              </p14:cNvPr>
              <p14:cNvContentPartPr/>
              <p14:nvPr/>
            </p14:nvContentPartPr>
            <p14:xfrm>
              <a:off x="1409760" y="1166040"/>
              <a:ext cx="6166800" cy="5458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9DB143-7B8A-4A7D-BED9-3963FD487C32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400400" y="1156680"/>
                <a:ext cx="6185520" cy="547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788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77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Multiplication avec un droite numérique</vt:lpstr>
      <vt:lpstr>Un indice pour la multiplication</vt:lpstr>
      <vt:lpstr>Revision de l’estimation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est-ce que les vertes sont différents des bleus?</dc:title>
  <dc:creator>Phil</dc:creator>
  <cp:lastModifiedBy>Philip-James Nelson</cp:lastModifiedBy>
  <cp:revision>47</cp:revision>
  <cp:lastPrinted>2020-10-29T17:19:03Z</cp:lastPrinted>
  <dcterms:created xsi:type="dcterms:W3CDTF">2013-09-07T05:04:48Z</dcterms:created>
  <dcterms:modified xsi:type="dcterms:W3CDTF">2020-11-23T21:17:43Z</dcterms:modified>
</cp:coreProperties>
</file>