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70" r:id="rId5"/>
    <p:sldId id="259" r:id="rId6"/>
    <p:sldId id="260" r:id="rId7"/>
    <p:sldId id="261" r:id="rId8"/>
    <p:sldId id="262" r:id="rId9"/>
    <p:sldId id="269" r:id="rId10"/>
    <p:sldId id="268" r:id="rId11"/>
    <p:sldId id="263" r:id="rId12"/>
    <p:sldId id="264" r:id="rId13"/>
    <p:sldId id="267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19:40:16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5120 16035 27,'0'0'20,"0"0"-3,0 0-4,0 0-3,0 0-2,0 0-3,9 0-2,-9 0-3,8-3 0,-8 3-2,10-4 1,-10 4-2,11-16 1,-6 3 1,-5 13-1,11-26 1,-6 13 0,3-3 1,-3-1 0,1-2 1,1 1-1,0 1 1,-1-4 0,2 3-1,-3-4 2,2 0 0,-1-1 0,2 5 0,0-10 0,0 6 1,1-3-1,0-1 0,3 1-1,-1-2 1,2-2-2,0 0 2,0 2-1,0-1-1,3-5 1,-3 2 0,3-6 1,-1 0-1,-1-2 0,2-1 1,-2-6 0,3-1-1,-2 0 0,-1 2-1,1 0 1,-1 3-1,0-4 1,1 3-1,-2 4 0,1-1 0,-3 0 1,3-2-1,-1-3 1,0 1 0,-2-2 0,2 3 1,0-8 0,1-1 0,0 0 0,1 0 0,-1-5 1,2 3-1,-1-6 1,2-1 0,-3 0-2,4 2 1,-4-9 0,3 1-1,0-1-1,0-1 1,1-2 0,1 1-2,2 0 1,-3-4 0,5 1 0,-2 1 0,1-2 0,1-1 0,0-4 0,0 0 1,-2-2-1,1-1-1,0 0 3,1-7-3,-2-3 1,-2-2-1,5 1 0,0-7 1,0-2-1,0-2 1,1-3-1,-1 6 1,2-3 0,1-3 0,-4 0 0,4 4 0,-1 1 1,2 6-2,1-2 2,0 0-2,3 4 2,-2 6-1,1-5 0,-1 2 1,-2-1-1,1 0 0,-4 2 0,2-2 1,0-3-1,-1-3 0,1 0 0,0 4 0,0-2 0,3 0 0,-1-1 0,2 1 0,-1-1 0,2 6 0,1-4 1,1 0-1,0 1 0,1 0 1,-1 3-1,-1 0 0,-2-1 1,0 1-1,-2 1-1,0 1 1,-1 1 0,-2-2 0,0 1 1,0 3-1,0 0 0,-1 3 0,-1 0 0,2-6 0,0 4 0,0-1 0,4 1 0,1 1 0,-1-1 0,1 0 1,1 4-1,0 6 0,-2-3 0,0 4 1,-1-1-1,-3 0 0,1 5 1,0 2-1,-2 0 1,1 3-1,-2 4 1,2 1-1,-1 5 0,0 1 0,0 4 0,-1 1 0,0 4 0,0 3 0,0-1 0,0 3 0,0-3 1,-1 4-1,-1-1 0,1 1 0,0-1 1,-2 1-1,-3 2 1,0 4-1,-2 8 0,-1 1 0,-2 4 0,-2 4 0,0 4 0,-2 3 0,1 1 0,-3 1 1,2-4-1,1-3 1,-2 2-1,0-2 0,0-1-1,1-2 2,0 3-2,1-5 2,0 2-2,-1 4 2,1-5-1,1 1 1,-1-1 0,3-1-1,-3 1 1,-1 1-1,0 4 0,-1 1 0,-8 12 0,12-15 0,-12 15 0,10-5 0,-10 5-1,0 0 1,9 4 0,-9-4 0,11 3 1,-11-3-1,13 4 0,-4-1 0,1 0 0,1-2 0,1 2 0,-1-1 0,1-1 0,2 2 0,1-3 0,2-1 0,1 1 1,3 0-1,1 1 0,0 0 1,3 2-1,0 0 0,-3 4 0,1 3 1,-1 0-1,-1 2 0,0 0 1,-2 2-1,1 0 0,1 2 0,-1-2 0,0 2 1,0 2-1,2 1 0,-3 1 0,2 0 0,0-1 1,-1 2-2,1 1 2,2 2-2,2-1 1,0 4 0,3 1-1,1 0 1,0-2 0,2 5 0,0 1-1,-1 0 1,-1 1 0,0-2 0,-2 2-1,2 5 2,-2-1-2,1 1 1,0-2 0,2 6 0,1 0 0,2 1 0,1-1 1,2 1-2,2 4 2,0 1-2,1 7 1,0 0 0,-1-1-1,0 3 1,-2 4-1,0 0 1,0 0-1,-1-2 1,1 0-1,1 0 1,0 4-1,3 4 1,0 1 0,0 0-1,3 4 1,-1 3 0,0-4-1,0 3 1,-2 3 0,-1-7-1,0 3 1,0 2 0,-2-1 0,0-1 0,1 6 0,4 0-1,-1-3 0,2 6 1,1-2 0,1-4 0,-1 0 1,1 4-1,-1-4 0,-2 1 0,0-1 1,0-1-1,-5 2-1,1-1 2,-1 3 0,1-2-1,1 0 1,1 1-1,0 3 1,2 3 0,0 2-1,0 3 1,1-2-1,-4 1 0,1-4 0,-2-1 0,-3-6 1,-1-2-1,-2-3 0,1-3 0,-1 3 0,0-4 0,1 0 0,-1 0 0,-1 4 1,2-1-2,-1-1 2,0 5-1,0-4 0,0 0 0,-3 8 0,1 2 0,-3-3-1,-1 4 2,2-2-1,-3-1 1,0 2-1,2 5 1,-4-2 0,2-4-1,0-1 0,-1 0 1,0-2-2,1-2 0,-3-4 2,2-1 0,-1-5 0,2-1-1,2 4 1,-3-1-1,-1 1 1,1 1 1,-1 2-2,0-1 0,-2 1 0,0 3 1,-1-8 0,-1 4-1,1-1 0,-2-1 1,-1-1-1,3-2 0,0 4 0,-2-2 0,-1 4-1,3-3 2,-2 0-1,0-2-1,-1 1 1,1-1 0,-1-3 0,1-1 0,2-3 0,-3 2-1,5 0 1,-1-2 1,0 2-2,1-4 2,-1 0-1,1-3 1,-2 1-1,0-5-1,-1-2 1,-1 2 0,-3-5 1,-1 2-2,-1 1 1,1-3 0,-1-2-1,-1 1 2,-1 0-1,1-4 0,-1 1 0,2-2 0,1-4 1,-1-1-1,-1-1 0,1-3 0,-1-2 0,-1-6 0,1 0 0,-2-5 0,-3 1-1,1-2 2,-2-4-1,-6-12-1,8 16 1,-8-16-1,3 13-1,-3-13-2,7 11-11,-7-11-22,5-14 2,-4 0-2,-4-5 0</inkml:trace>
  <inkml:trace contextRef="#ctx0" brushRef="#br0" timeOffset="3842">6715 15041 10,'-15'-6'17,"15"6"-1,-16 2-4,16-2-2,-13-3-1,4-1-1,9 4 0,-15 3 0,15-3-2,-15 6 1,15-6-3,-15 3-2,15-3-1,-17 4-2,17-4 0,-16 12 1,7-9-1,0 6 0,9-9 1,-15 21 0,8-9 0,0 4 0,0-3 1,1 1-1,1-4 0,-2 1 1,2 6 0,-2-5 1,3 2-1,-3-3 1,4 3-1,-1 0 1,1 4-1,1-5-1,2 3 1,1 0-2,2 2 1,-1-2 0,3 1 0,1-1 0,0-2 1,2 0-1,0-2 1,0 1-1,3 0 1,-1 1-1,2-1 0,0 0 0,1 0 0,0 1 0,1-4 0,1-3 0,-1-2 0,1 0 1,1-3 0,-1-2 0,4-1 0,-2 0-1,3 1 2,-2-1-1,3 3 1,-1-4-1,-1 0 2,3-1-1,-1 2 0,0-4 1,0 1-2,0-1 1,1-1 0,0 1-1,2 3 0,-3-5 0,0 4 1,1-4-1,-1 4 1,1-3-1,-4 1 0,2-3 1,-2 1-1,1-3-1,-1 0 1,-1-1 0,-1-2-1,0-3 1,-3 0-1,0-1 0,-2 0 0,-4 2 0,2-5 0,-4 3 0,-2 0 0,-1 1 0,-2 2 0,-2-2 1,-1 0-1,-2 2 0,-2 0 1,0 2-1,-1-1 0,-1-2 1,-1 2-1,0 1 0,0 3 0,-1-4 0,0 2 1,-2-1-1,3 1 0,-3 0 0,0 1 0,-3-3 1,1 1-1,-2 5 1,2-1 0,-4 2 0,1 3 1,-2-5 0,3 7 0,-3 0 0,4 2 0,-1-5 0,0 6-1,1-4 0,1 2 0,0 7 0,2 0-1,-1 0 0,1-1-1,1 9-2,0-9-4,8 14-13,-5-5-12,3-4-1,6-11 0,-11 12 1</inkml:trace>
  <inkml:trace contextRef="#ctx0" brushRef="#br0" timeOffset="4375">6836 15559 42,'0'0'28,"0"0"-1,4 11 0,-4-11-14,2 20-6,-2-20-2,1 27-3,0-13-1,2 4 0,0 2 0,1 0 0,0 6 0,1 2 0,-2 5 0,3 5 0,-2 0-1,2-3 2,-3 0-2,3 3 2,-1-8-1,-1 3 1,0-11-1,0-1 0,0-2 0,-2 2 0,1-7 0,-1 0-1,-2-14 0,3 20 0,-3-20 1,0 17-1,0-17-1,2 11 0,-2-11-1,0 0 0,2 22-5,-2-22-12,0 0-11,0 0-1,0 0 1,4-14-1</inkml:trace>
  <inkml:trace contextRef="#ctx0" brushRef="#br0" timeOffset="6051">8971 6169 13,'-12'-3'21,"12"3"0,-8 0-6,-2-4-2,10 4-3,-18-4-1,18 4-1,-18 0-1,18 0-2,-21 5 0,11 0-2,-6-1-1,3 3 0,-5 2-1,2 0 1,-3 1 0,1 0-1,0 2 1,-2 4-2,0-2 2,1 4-2,1-3 2,1 3-1,0-1-1,2 5 1,2-5 0,2 0 0,3-2 0,-1-1-1,5 2 1,-2 0-1,4 1 0,2-4 0,0 5 0,1-1 0,2 2-1,1-1 1,1 2 0,3-1 0,0 0-1,2-1 1,4 0 0,5-1 0,1 0-1,3-1 1,5-4 0,1 0-1,2-4 1,1-3 0,0-3 0,-3-2 0,3-2 0,0-6 0,1 0 0,0-6 0,-2 0 1,2-2-1,-4-1 0,1 1 0,-6-3 1,-2 3-1,0 0 0,-6 2 0,0-2 1,-1 3-1,-2-4 1,-1 0-1,-3 1 0,0-2 1,-5-3 0,1 2-1,-5-4 2,0 1 0,-5-4-1,0 3 2,-4-5-1,-2 5 1,-3-1-1,-1 4 1,-1 1-1,0 4 0,-6 2 0,4 7-1,-2-1 0,-1 4 0,1 2 0,1-3-2,2 8 0,-1-4-2,10 15-9,-3-10-22,11-5 1,-12 18-2,11-7 1</inkml:trace>
  <inkml:trace contextRef="#ctx0" brushRef="#br0" timeOffset="6770">8919 6678 22,'0'0'24,"0"0"1,0 0-6,0 0-5,0 0-4,2 15-4,-2-15-2,0 11-1,0-11 0,0 20-1,0-8-1,2 3 0,-1 1 0,2 3-1,-3-1 0,2 4 2,-2-1-1,1 1 1,-1-2-1,2 3 0,-1 3 2,0-1-2,-1 3 0,3-1-1,0 2 1,-1 0 0,1 2 1,0 1-2,-2-5 0,1 2 1,0-2 0,1 0 1,-1-3-1,1 1 0,0 1 0,0-2 1,0-1-1,2 0 1,-3-4 0,1 2 0,-1-1 0,2 0 0,-4-6-1,0 0 0,0-2 0,0-12 0,1 24-1,0-10 0,-1-3 0,0-11 0,2 19-2,-2-19-3,5 21-12,-5-21-17,2 13 0,-2-13-2,0 0 2</inkml:trace>
  <inkml:trace contextRef="#ctx0" brushRef="#br0" timeOffset="8891">6584 15030 32,'0'0'22,"0"0"-2,1-16-4,-1 16-2,0 0-4,2-12-1,-3-1-3,1 13-1,6-23-3,-3 7 1,2-3-3,0-2 2,-1-4-2,2-2 1,-1 0-2,1-3 1,1-5 0,0-3-1,2-2 1,0-6-1,0-5 1,2 0-1,1-4 2,-1 0-1,2 1 0,0-4 0,-2-1 0,2-4 1,-1 6-2,0-7 1,0 1-1,0 1 1,-1-3-1,2 0 0,-2-1 1,0 3-1,2-4 1,-2 4-1,2-5 3,-3-1-1,3-1-1,0 2 0,-2-4 1,3 3 0,-2-6 0,1 1 0,0-4-1,2-2 0,-1 0 2,0-5-1,2 1 0,-2-1-1,1-2 0,1-2 1,0-1-1,0 0 0,1-2 0,1-2 0,0 1 0,0-3 0,0 1 0,2 2 0,-3-3 1,3 3 0,-2 3-1,0 2 0,-2 1-1,0 3 1,1 0 0,-2 4 0,-1 3 0,1 1 1,-2-3 0,1 8-1,0-5 3,-3 4-2,3-2 1,1 3-2,0 0 0,-1-1 0,2-1-1,-1-2 1,2 2-1,0-1 0,-1 0 0,-1 2 1,2-1 1,1 3-1,-1 3-1,-3 2 1,3 2 0,-2 1-1,2-1 0,-1 2 2,1-1-2,0 1 1,0 1 0,2-1 0,-1 0 1,-1 2-1,1-4-1,1 2 1,-3 3-1,0-3 1,0 1-1,0-2 1,0-3 0,0-2 0,-1 3 1,0-5-1,1-1 1,-1-1-1,2-1 0,1 4 0,-3 1-1,0 3 1,1-3 0,-1-1 0,2 0 0,-1 0 0,-1-1 1,2 0-1,0 1 1,0-1-1,3 2 0,-1 4 1,1 1-1,0 1 1,1-1-1,1 0 0,-1 1 0,0 3 0,-1 1 1,0 2-2,-1 4 2,1 4-1,-4 6 0,-2 8 1,0 4-1,-3 5 0,-1 7 0,-4 5 1,-6 12-1,8-15-1,-8 15 1,0 0 0,0 0 0,0 0 0,0 0 0,0 0 0,0 0-1,0 0 1,0 0-2,0 0-1,11-6-7,-11 6-20,0 0 0,0 0 0,0 0 0</inkml:trace>
  <inkml:trace contextRef="#ctx0" brushRef="#br0" timeOffset="10902">7241 15084 16,'1'-11'21,"-1"11"0,8-11-3,-8 11-1,5-16-1,-7-2-3,2 18-3,5-27-2,0 12-1,-4-8-3,5-5-1,-3-3-1,3 1-1,0-8 0,2-3-1,0-5 0,1-3 0,1-4 0,-2 0 0,2-11 0,1-2 0,0-2 0,0-2 0,-1 1 0,1-3 0,1 2 1,0 3-2,-2 4 0,1 2 1,0-1-1,0 0 0,1-1 1,0-2-1,-2 0 0,3 1 1,-1-3 0,1-2 0,-1 2-1,-1 2 1,1-2-1,-1 5 1,1-6-1,-1-2 0,2-1 1,0-3-2,1-3 2,0-6 0,0-2-1,1-2 1,3-1-1,-3-2 1,3-3 0,-2-5 0,3 0 1,-2 0-1,1-4 1,1-1 0,0-1-1,0-4 1,-1 4 0,1 5-1,-2-6-1,3 6 1,-1 2 0,-1 0-1,0 2 1,-1-1 0,3-1 1,-2 0-1,0 6 1,0-4-1,0 0 1,0-1-1,-2 3 0,0 6 0,1 0-1,-1 4 2,0-1-1,-1 6-1,1 2 2,0 5-1,3-3-1,-3 4 1,0 1-1,-1-2 0,2 3 1,-4-3 0,3 0-2,-2 2 2,1 3 1,-1 2-1,1 0 0,-1 1 0,1-1 0,0 1 0,-2 1 0,2-4 0,-2 0-1,-1-2 1,2-2 1,-3-2-1,1 0 1,2-3 0,0-2-1,-4 4 1,3-4-1,1 0 0,0 2 0,-1 1 0,0 0 1,-1 5-1,0 5 0,0 6 0,0-2 1,-1 8 0,-1 1-1,1 5 1,-1 3-2,0 6 3,0-1-2,-3 2 1,1 2-1,-1 3 1,0 2 1,0 0-1,-1-1 0,2 0 0,-2-1 0,2 2-1,0 1 0,0 4 1,-2 0-1,-1 8 0,1 5-1,-6 11-3,9-3-9,-9 3-19,0 0 1,11-2-1,-11 2-1</inkml:trace>
  <inkml:trace contextRef="#ctx0" brushRef="#br0" timeOffset="12135">8635 7731 8,'0'0'19,"-5"12"-4,5-12-3,0 19-2,0-19-3,-2 18-1,1-7-1,2 6 0,-1 0-1,0 8-2,0-4 0,0 6-2,1 2 1,-1 2-1,2-1-1,0-1 2,1 1-2,-1-4 2,1 4-2,0-4 2,-1-1 0,2 1-1,-2-3 0,0 0 0,0-2 0,0 0 0,0-6 0,-1 2 0,1-4 0,-2 3 0,0-5 0,0-11 0,2 18 0,-2-18-1,1 15 1,-1-15 1,0 14-1,0-14 1,1 11 0,-1-11 0,-1 11 1,1-11 0,0 12 0,0-12 0,0 0 0,0 0 0,-2 11 0,2-11-1,0 0 1,0 0-1,0 0 0,0 0 1,0 0-1,0 0 1,9 0 0,-9 0 0,8 1 0,0-1 0,-8 0 0,17-3 0,-6 0-1,1 2 0,1 1-1,4 0 0,-3 1 1,1 1-1,1-2 0,1 1 2,-2-1-1,1-3 0,-2 1 1,1 1-1,-4-3 0,1 4 0,-3-4-1,1 3 0,-10 1 1,13-5-1,-13 5 1,0 0-1,12-2-1,-12 2-1,0 0-7,0 0-21,0 0-1,3 18-1,-3-18 0</inkml:trace>
  <inkml:trace contextRef="#ctx0" brushRef="#br0" timeOffset="13106">8808 7820 21,'0'0'21,"0"0"-5,-10-13-3,10 13-2,-8-2-1,8 2-4,-9 2 0,9-2-2,-10 6-1,10-6-1,-7 12 0,7-12-1,-10 12-1,10-12 0,-8 16 0,4-5 0,2 0 0,0 2 0,1 0 0,1 0 0,1 4-1,1-1 2,2-2-1,1 0 0,3-2 0,1-3 1,2 0-1,-1-4 2,1-8 0,0 1 1,-3-8 0,3 1 0,-4-8 1,2 2 1,-5-8-1,3 2-1,-5-1-1,1 8 0,-2-2-2,-1 1-1,0 15-5,-4-14-8,4 14-16,0 0-2,-9 16 0,7-5 1</inkml:trace>
  <inkml:trace contextRef="#ctx0" brushRef="#br0" timeOffset="13674">8812 8052 6,'0'0'21,"0"0"-4,3 14-4,-3-14-1,2 18-3,-2-18-2,6 27-1,-5-12-1,3 4-1,0 0-1,1 4-1,0-1 0,1 2-1,0-1 0,-2-2 0,1-4-1,-1 0 1,-2-5 0,-2-12 0,4 13 1,-4-13 1,0 0 0,0 0-1,0 0 1,10-15 0,-10 4 0,0 11-1,8-23 1,1 10-2,-4-2 2,3-2-1,2 1-1,3 0 1,2 0-2,-2 3 1,3 0-1,-1 4 0,-1 1 0,2 3 0,-2 0 0,-1-1 0,-2 5 1,-1-2-2,-1 3 1,-9 0 0,11-1 0,-11 1-2,0 0-1,0 0-6,8 2-16,-8-2-6,0 0 0,0 0 0</inkml:trace>
  <inkml:trace contextRef="#ctx0" brushRef="#br0" timeOffset="14222">9018 7840 15,'0'0'19,"5"18"0,-5-18-2,6 19-3,-6-19-1,10 24-2,-10-24-2,14 26-2,-6-10-2,4 7-2,-2 1 0,5 3-1,-2 2-2,-2-1 2,3 1-1,-4 0 0,-1-3 0,1-1 0,-5-5 0,3-4 0,-6-3 1,4-2-1,-6-11 0,6 18 0,-6-18-2,0 0-1,9 16-8,-9-16-21,0 0 0,0 0-2,0 0 1</inkml:trace>
  <inkml:trace contextRef="#ctx0" brushRef="#br0" timeOffset="15726">8412 9021 1,'0'0'11,"0"0"5,0 0-6,0 0-2,0 0-2,-7 12-1,7-12-1,0 0-2,2 18 1,-2-18-1,4 23 1,-1-10 0,-2 5 0,-1-2 0,1 3 0,-1-2 0,3 2 0,-3-2 0,3 3-1,-3 0 0,3 2-1,-1 1 1,0 2-2,1-2 1,0 2 0,-2-2 0,0 3 0,1-7-1,-2 2 1,1-2-1,0 2 0,2-3 1,-1 0-1,-1 3 0,1-4 1,1 2-1,-1 4 1,-2-2-1,3-3 0,-2 1 1,0-1-1,-1-3 1,0 0-1,0-4 0,0-11 1,-1 12-1,1-12 0,0 11 0,0-11 1,0 0 0,0 0 0,0 0 1,0 0 1,0 0 0,0 0 1,0 0 0,0 0-1,0 0 0,0 0-1,0 0-1,0 0-1,0 0 0,0 0 0,0 0 1,8 12-1,-8-12 0,12 4 1,-4-2-1,2 3 1,4-4 0,-1 3 0,3 1-1,0 2 2,0-3 0,2 3-1,-3-5 2,0 1-1,-3-2 0,0 4 1,-3-6 0,-9 1-2,11-3 1,-11 3 0,0 0-2,10-9 0,-10 9-4,1-13-4,-1 13-13,10-3-13,-10 3 1,7-11 0,-4 0 1</inkml:trace>
  <inkml:trace contextRef="#ctx0" brushRef="#br0" timeOffset="17130">8609 9225 7,'0'0'21,"0"0"-2,-9 1-4,9-1-3,0 0-3,-9 4-2,9-4-2,0 0-2,-12 13-1,12-13-1,-5 21 0,2-8 0,1 2 0,1 1 0,1-1 1,2 1-1,-1-1 2,6 3-2,2-8 1,2 2-1,0-5 2,4-3-2,-1-6 1,2-1 1,-3-11-2,3-1 3,-7-6-3,4-2 2,-8-4-2,1 5 2,-4-1-2,-2 4 0,-1 6-1,-3 0-1,4 13-1,-11-11-5,11 11-13,0 0-10,-15 14 1,12-2-2</inkml:trace>
  <inkml:trace contextRef="#ctx0" brushRef="#br0" timeOffset="17762">8677 9467 19,'1'17'14,"-1"-17"-2,0 25-1,0-13-3,0 6-2,1-1-2,1-2-2,-1 3 0,1 3-2,-1-2 1,1-7 0,0 1 1,-2-13 2,3 12-1,-3-12 1,0 0 0,0 0 1,0 0 0,10-10-1,-10 10-1,0 0 1,13-16 0,-10 5-1,6 4 1,-4-4-1,4 3 0,-1-5 0,1 4-1,2-3 0,-1 3-1,3 1 0,-1 0-1,4 1 0,-2-2 0,1 5 0,1 0 0,0-3 0,1 2 0,-3-1 1,1 1-1,-4-2 0,2 2 0,-1-3 0,-4 4 0,0 1 0,-8 3-1,11-5-3,-11 5-8,0 0-17,0 0-1,0 0-1,0 0 1</inkml:trace>
  <inkml:trace contextRef="#ctx0" brushRef="#br0" timeOffset="18214">8924 9305 11,'3'15'25,"-3"-15"1,2 14-10,3 3-3,-1-5-2,3 5-4,1-2-1,2 8-2,1-2-1,1 4-1,1 4-1,0 2 0,0-3 0,0 1-1,-4-1-1,2-3 2,-6-7-2,1-4-4,-6-14-12,9 13-11,-9-13 0,0 0 1</inkml:trace>
  <inkml:trace contextRef="#ctx0" brushRef="#br0" timeOffset="18687">8664 9229 1,'-2'-13'10,"2"13"2,0 0-2,0 0-3,0 0 1,0 0-2,-9-2 2,9 2-1,-10 7 1,2-4-2,8-3 0,-15 9-2,6-2-2,9-7-6,-12 19-20,3-19 1,10 12-3,-1-12 9</inkml:trace>
  <inkml:trace contextRef="#ctx0" brushRef="#br0" timeOffset="20286">7984 11019 1,'0'0'9,"0"0"-1,0 0-3,0 0 0,0 0-2,0 0 1,0 0-2,0 0 0,0 15-1,0-15-1,2 14 1,-2-14 0,3 19-1,-1-5 1,0-2-1,0 3 0,0-2 0,0 3 1,0 0-2,0 3 2,0-1-1,0 3 0,0-2 0,0 2 1,0-3-1,0 4 0,-1-2 0,1-3 0,1 0 0,-2-3 0,1 2 0,0-3 0,-1 2 0,-1-15 0,7 19 0,-7-19 0,5 20 0,-1-9 0,-4-11 0,7 19-1,-7-19 1,3 18 0,-3-18 1,5 18-1,-5-18 0,2 15 1,-2-15-1,1 13 1,-1-13 0,2 13-1,-2-13 0,0 0 0,3 13 0,-3-13 0,0 0 1,0 0 0,2 11 0,-2-11 0,0 0 1,0 0 0,0 0 0,0 0 0,0 0 1,0 0 0,0 0 1,0 0 0,0 0 1,8-11-1,-8 11 3,8-9-2,-8 9 0,13-9 0,-1 5-2,-3-2 0,6 2-1,-2-1 0,5 4-1,2-2 0,1 3 0,0-2-1,1 2 1,2-1 0,-5-1-1,2-3 1,-3 0 0,-1-1 0,-3-1 0,-3-1 0,0 4 0,-3-4 0,-8 8 0,11-6 0,-11 6 1,0 0-1,9-3 0,-9 3 0,0 0-1,0 0-3,-5-11-9,5 11-15,0 0-2,-9-16 1,9 16-2</inkml:trace>
  <inkml:trace contextRef="#ctx0" brushRef="#br0" timeOffset="21114">8252 10893 3,'-9'0'17,"9"0"-2,-11 7-1,11-7-3,-12 8 0,12-8-2,-12 9-2,12-9-1,-11 9-2,11-9-1,-10 18-2,10-18 1,-10 24-1,5-10 0,1 3 0,2-3 0,0 1-1,0 0 1,5-1 0,-1 3 0,1-1 0,4-1 0,1-1-1,2-3 2,1 0-1,3-7 1,0-2 0,1-5 0,1-6 0,-1-10 0,1 1 1,-3-5-1,0 0-1,-4-1 1,0-2 0,-2 2-1,-4 3 1,-3 6-2,-1-1 0,1 16-1,-9-20 0,9 20-7,-13-1-9,4 1-12,3 12 1,-2-7 0,5 11 3</inkml:trace>
  <inkml:trace contextRef="#ctx0" brushRef="#br0" timeOffset="21730">8281 11074 1,'-1'12'20,"1"-12"2,0 0 0,0 0-12,0 16-5,0-5-1,1 2-3,1-1 0,0 3 0,1 2 0,-1 2 1,1 2-1,1-2 0,1 1 0,0 3-1,0-1 0,1-4 1,-1-1-1,0-5 1,-5-12 0,8 18 0,-8-18 0,0 0 1,9 3 0,-9-3-1,0 0 1,10-8-1,-10 8 1,7-9 0,-7 9 0,10-17-1,-10 17 2,12-11-1,-12 11-1,13-14 1,-3 8 0,-1 0-1,3 5 1,-1-8 0,4 7 0,-3-5 1,3 6-1,-1-8 1,3 4 0,-6-5 0,5 3 0,-6 0-2,3 3 0,-4-2 0,2 0 0,-3 1-1,-8 5-1,13-3 1,-13 3-2,9 0-1,-9 0-7,0 0-20,0 0-1,5-15 0,-5 15 1</inkml:trace>
  <inkml:trace contextRef="#ctx0" brushRef="#br0" timeOffset="22050">8566 11075 30,'2'17'23,"7"4"-3,0 2-5,-2-3-2,3 11-4,-2-3-3,3 7-2,-2-2-1,1 1-1,-2 0-1,-1-6-2,2 3-11,1-5-16,-10-14 0,8 5 0,-8-17 0</inkml:trace>
  <inkml:trace contextRef="#ctx0" brushRef="#br0" timeOffset="23545">7618 12976 6,'0'0'15,"0"0"-4,0 0-3,0 0-3,0 0 0,0 0 0,0 0-1,0 0 1,-3 15 0,3-15 0,3 22 0,-3-12-1,1 5 1,1 1-1,2 1 0,-4-4-1,3 4 0,-3 3 0,3-3-1,-1 1 1,-1 0-1,0 0 0,0 4-2,1 1 1,0 0 0,-1-1-1,1 1 0,1-1 0,-1 2 0,1-3 1,-2-2-1,1-2 0,-1-1 1,1 1-1,-2-5 0,2-1 1,-2-11-1,3 14-1,-3-14 1,0 0 1,0 0-2,0 0 2,6 12-2,-6-12 1,0 0 0,0 0 0,3 12 0,-3-12 0,0 0 0,1 12 0,-1-12 1,0 0-1,0 0-1,1 16 2,-1-16-1,0 0 0,0 0 0,0 0 0,3 14-1,-3-14 1,0 0 0,0 0 0,0 0 0,0 0 0,0 0-1,0 0 1,9 8 0,-9-8 0,0 0 1,0 0-1,9 3 1,-9-3 0,0 0 0,0 0 1,8-3-1,-8 3 1,0 0-1,0 0 0,13-14 0,-13 14 1,15-10-1,-6 6 0,2 1 1,0-2 0,4 2-1,-2-2 1,2 4 1,-4-3-1,4 2 0,-2-1-1,1 0 0,0 3-1,-3 1 1,1-2 1,0 3-2,-3-1 1,0 4 0,-9-5 0,14 6-1,-14-6 1,8 1-1,-8-1 0,0 0 1,0 0-3,0 0-7,0 0-20,8-6 0,-8 6-2,0 0 3</inkml:trace>
  <inkml:trace contextRef="#ctx0" brushRef="#br0" timeOffset="24546">8001 12857 18,'-11'1'25,"11"-1"0,-9 5-6,9-5-3,-11 0-4,3-1-3,8 1-2,-11 10-2,11-10-2,-11 12 0,6-1-2,5-11-1,-8 23 1,4-12-2,1 3 2,3-1-2,-1 1 1,1-1 0,1 1 1,0-2-1,2 0 0,3 0-1,2-1 1,0-1 0,5-2 0,-2-2 0,5-3-1,0-6 1,-1 0 1,2-7-1,-4-1 1,-2-5 1,0 2-1,-6-4 1,2 2-1,-6-1 0,-1 0 0,-2 3 0,2 14-2,-9-14-5,-2 5-14,2 5-10,9 4 1,-14 12 0</inkml:trace>
  <inkml:trace contextRef="#ctx0" brushRef="#br0" timeOffset="25761">8006 13113 10,'0'0'19,"0"0"1,0 0-7,0 0-4,0 0-3,0 0-3,0 0-2,-5 14 0,5-14 0,0 13-1,0-13 1,0 15 0,0-15 1,1 14-1,-1-14 1,1 18-1,-1-18 1,2 20 0,-2-20-1,0 22 0,0-9 1,1 0-2,-1-1 0,0 3 0,0-2 0,0 2-1,0-3 1,1 0 0,-1-1 0,0-11-1,0 18 1,0-18 1,0 0-2,2 14 2,-2-14-1,0 0-1,0 0 2,2 11-1,-2-11-1,0 0 1,0 0 0,0 0-1,0 0 1,2 12-1,-2-12 0,0 0 0,0 0 1,0 0-1,0 0 1,0 0-1,0 0 0,0 0-1,3 12-2,-3-12 0,0 0-1,0 0-2,0 0 0,0 0 0,0 0 1,0 0 2,0 0 2,0 0 0,0 0 3,0 0 0,0 0 2,0 0 0,0 0 0,0 0-1,0 0 2,0 0-1,0 0 1,0 0 0,0 0 0,0 0-1,0 0 1,0 0-1,10-6 0,-10 6-1,8-3-1,-8 3 1,11 0 0,-11 0 0,15-2 1,-7 1-1,0 0 1,2 2-1,-2-2 0,4-1 0,-1 0-1,3 1 0,-1 0-1,0 1 0,0-3 1,1 3 0,-3-4 1,-1 2 0,-1-2 1,0 3-1,-9 1 1,14-8-1,-14 8 0,16-10-1,-8 5-1,-8 5 0,13-7 1,-13 7-2,11-9 1,-11 9 0,0 0 0,9-8 0,-9 8 0,0 0 0,0 0-1,0 0-1,0 0-5,0 0-13,0 0-8,0 0 3,0 0-2</inkml:trace>
  <inkml:trace contextRef="#ctx0" brushRef="#br0" timeOffset="26233">8286 13224 3,'0'0'19,"0"14"-3,0-14-4,0 16 0,0-1-2,2-4-1,1 7-1,-3-2-1,5 3-1,-3 0 0,4 6-2,-3-2-1,2 2-2,1 1 1,-4-1-1,4-2 0,-3 0-1,-2-1 0,1-4 0,-1-1-4,-1-17-7,-3 14-15,3-14 2,0 0-2,0 0 1</inkml:trace>
  <inkml:trace contextRef="#ctx0" brushRef="#br0" timeOffset="37448">8760 8197 3,'0'0'16,"0"0"-3,0 0-1,0 0-2,0 0 0,0 0 0,0 0 0,0 0 1,15-8-2,-15 8-1,17-12-1,-8 3-2,4 1-3,1-5 0,-1 4-1,0 0 0,0 1-2,-2 1-3,-2-3-5,3 8-11,-3 3-6,-9-1-3,13-5 1</inkml:trace>
  <inkml:trace contextRef="#ctx0" brushRef="#br0" timeOffset="38442">8633 9537 19,'0'0'17,"15"-16"-1,-5 6-3,-1-3-2,6 1-3,-7 0-1,4 7-1,-12 5-2,16-12 0,-16 12-3,15-11 0,-15 11-1,9 0-6,-9 0-18,14-3-1,-14 3 0,0 0 1</inkml:trace>
  <inkml:trace contextRef="#ctx0" brushRef="#br0" timeOffset="39332">8199 11314 1,'0'0'20,"11"1"3,-11-1 1,1-15-13,-1 15 0,13-14-1,-3 14-1,-1-17-1,4 6-3,-3-6 0,6 3-1,-2-2-1,2 4-2,0-3 0,1 0-1,0 7-1,-1 0 0,0-1 0,-3 2-3,2 6-7,-2-2-16,-13 3-1,11-7 0,-11 7 0</inkml:trace>
  <inkml:trace contextRef="#ctx0" brushRef="#br0" timeOffset="40136">7931 13289 1,'0'0'11,"9"-2"1,-9 2 0,0 0 0,12-12 1,-12 12-1,12-10 0,-12 10-1,18-16-1,-9 7-3,5 3-1,-2-4-2,5 3-1,-1-4-1,2 0-1,-2 1-3,-1-1-12,-4-1-12,5 9-1,-16 3 0,18-7-1</inkml:trace>
  <inkml:trace contextRef="#ctx0" brushRef="#br0" timeOffset="41593">10556 8555 9,'0'0'23,"0"0"-1,-9-7-7,9 7-2,0 0-2,-9-2-2,9 2-3,0 0 0,-13-3-4,13 3 0,-8 7 1,8-7-2,-13 10-1,13-10 1,-13 12 0,13-12 0,-15 17 0,8-5 0,7-12 0,-12 15-1,12-15 1,-8 14-1,8-14 1,-7 13-1,7-13 0,-3 17 0,3-2 0,0-2 0,-2 3 0,2-2 0,2 4 0,-2 0 0,3-1 0,0-1 0,1-2-1,0-2 1,3 1 0,1 0 0,0-3 0,2-3-1,-1 0 2,3-1-1,-1-3 0,1 2 0,1-4 0,-1-2 0,1-1 1,-2-3 0,0-1 0,-1-3 0,1-2 0,-3-5 1,-1 1 0,-2 1-1,-2-4 1,0 4 0,-4-1 0,1 1 0,-3 1 0,3 13 0,-9-22 0,9 22-1,-11-22 0,11 22-1,-11-17 0,11 17-1,-11-12-1,11 12-5,0 0-7,-10 8-16,10-8-1,-5 16-1,5-16 1</inkml:trace>
  <inkml:trace contextRef="#ctx0" brushRef="#br0" timeOffset="42585">10547 8912 1,'0'0'12,"0"0"5,0 0-7,0 0-5,0 0-3,1 16-2,-1-16 1,3 13 1,-3-13 0,4 19 0,-2-7 1,0 2 1,-2-2-1,2 1 0,-1-2 0,1 6-1,-1-2-1,2 1 1,-3-4-1,1 1 1,-1-13-1,3 24 1,-3-24-1,5 21 1,-5-21 0,4 17-1,-4-17 1,5 19-1,-5-19 1,4 19-1,-4-19 0,4 14 1,-4-14-1,4 15 0,-4-15-1,3 14 1,-3-14-1,5 12 1,-5-12 0,5 14 0,-5-14 0,4 12-1,-4-12 3,5 15-2,-5-15 1,4 14-1,-4-14 0,3 16 0,-3-16 2,1 16-1,-1-16-1,-2 11 1,2-11-1,0 0 2,0 0 0,-4 11 0,4-11 0,0 0 0,0 0 0,0 0 0,-10-3 0,10 3-1,0 0-1,0 0-1,-10 3 1,10-3-1,0 0 0,-9 3 0,9-3 0,0 0-1,-9 15 1,9-15 0,-10 17-1,5-5 0,-3 0 1,3 4-1,-4 1 1,2-3 0,-2 3 0,1-5 0,-1 7 1,0-2-1,-1-2 0,3 2 0,-4-1 1,0-1 0,1 1-1,-1 2 0,2-8 1,-1 0 0,2-1-2,8-9 0,-11 13-1,11-13-2,0 0-6,8-15-10,0 1-11,6-2 1,-1-9 0</inkml:trace>
  <inkml:trace contextRef="#ctx0" brushRef="#br0" timeOffset="42997">10634 9357 10,'0'0'27,"-10"3"-1,10-3-5,0 0-4,0 0-6,0 0-1,0 0-3,0 0-2,0 0-2,10 3-2,-10-3 0,17 15-1,-7-5 1,4 3-1,0-1 1,3-1-2,1 1 1,-1 0 0,3 0-1,-4-1 2,-1 0-1,-1-3 0,-4 1 0,-1 0 0,-9-9 0,11 6 0,-11-6-2,0 0-7,0 0-17,0 0-3,1-23-1,-1 23 1</inkml:trace>
  <inkml:trace contextRef="#ctx0" brushRef="#br0" timeOffset="43580">10397 9172 22,'0'0'22,"0"0"-4,0 0-5,0 0-2,0 0-2,0 0-2,0 0-1,13 9 1,-13-9-1,13-2 0,-5-4-1,6 2-2,2-4 0,5-1 0,0-2-1,3 0-1,2 2-1,0-2 1,-2 2-1,-1 2 0,-4 2 0,0 1 0,-3 2 0,-3 2 0,-2 2 0,-3 0 1,-8-2-1,13 2 0,-13-2 0,0 0 0,10 9-3,-10-9-7,0 0-20,0 0-1,0 0 0,0 0 0</inkml:trace>
  <inkml:trace contextRef="#ctx0" brushRef="#br0" timeOffset="45069">10710 11008 16,'0'0'21,"-9"-5"-2,9 5-2,-11-12-3,11 12-2,-12-9 0,12 9-4,-12-3 0,12 3-3,-11-2 0,11 2-3,-10 2 0,10-2 0,-11 4-1,11-4 0,-10 10 0,10-10-1,-11 10 0,11-10 1,-10 14-1,10-14 0,-6 19 0,6-19 0,-3 24 0,3-8 0,3 4-1,-2-2 1,4 4 0,0-2 0,2 2 0,2-1 0,1-5-1,1-2 1,1-10 1,1-4-1,0-4 1,0-3 0,-1-6 1,-1-3-1,-2-1 2,0-3 0,-5 3 0,2 5-1,-5-6 1,0 6 0,-3 0-2,2 12 1,-8-21-1,8 21-2,-12-13 0,4 7-2,8 6-3,-15-2-7,15 2-20,-5 13 0,5-13 0,-9 23 1</inkml:trace>
  <inkml:trace contextRef="#ctx0" brushRef="#br0" timeOffset="45767">10681 11243 12,'0'0'23,"0"0"1,0 0-9,0 0-3,0 0-4,0 0-1,0 0-1,-1 19-1,1-19-1,-3 12 0,1 0-1,2 0 0,0-1-1,0 5-2,0 1 0,0 1 1,2 4-1,1 5 0,-1-2 0,3 5 1,-1-3-1,1 5 1,0-2-1,-2 1 1,2-6 0,-3-2 1,1-6-1,-1-1 1,-2-4 1,0-12-1,0 14-1,0-14 0,0 0 1,0 0-3,-1 10 3,1-10-2,0 0 1,0 0 0,0 0 0,0 0-1,0 0 1,-8 9 0,8-9 0,0 0-1,0 0 1,-9 5-1,9-5 1,0 0 0,0 0-1,0 0 0,-9 6 0,9-6 0,0 0 0,-11 11 0,11-11-1,-13 16 0,4-5 1,0 3-1,-1 3 0,-1 3 0,0 1 0,-1 4 1,0 0-1,3-1 1,-1 4 0,3-6 0,1-6 0,0 0 0,2-4-1,4-12-1,-1 11-1,1-11-4,8-14-7,-8 14-16,12-24 0,-2 7 0,-1-8 0</inkml:trace>
  <inkml:trace contextRef="#ctx0" brushRef="#br0" timeOffset="46076">10736 11714 19,'0'0'27,"0"0"1,0 0-1,11 2-16,-2 10-4,-9-12-2,15 21-2,-7-11 0,5 0-1,-3 0 0,3 1 0,-3-2-1,3 2 1,0-1-2,0 1 1,-2-1-1,1-1-1,-3 0 0,-9-9-2,17 15-4,-17-15-4,0 0-14,11 5-4,-11-5 0,0 0 1</inkml:trace>
  <inkml:trace contextRef="#ctx0" brushRef="#br0" timeOffset="46519">10535 11521 2,'0'0'27,"0"0"2,-3-11-2,3 11-10,7-15-5,2 15-1,-9 0-4,21-12-3,-9 10 0,6 3-2,-1-1-1,4 5 1,3-2 0,2 2 0,-2-2-1,4 1 1,-5-5 0,1 0 0,-3 0-1,0-2 0,-3 2-2,-5-4-4,3 9-11,-4-4-16,-12 0 1,15 2-1,-15-2 0</inkml:trace>
  <inkml:trace contextRef="#ctx0" brushRef="#br0" timeOffset="48060">10199 9520 28,'0'0'20,"0"0"-6,0 0 0,0 0-3,14 17-2,-14-17-1,11 15-2,-11-15-2,15 18 0,-7-7-2,4 1 0,0-4 0,2 6 0,0-3-2,2 2 1,1-1 0,0 0 0,2 0-1,-1 0 1,1 3-1,-4 0 1,2-3 1,-3-3 0,-2 4-1,-1-2 1,-11-11 1,19 15-1,-19-15 0,11 8 0,-11-8-1,8 4-2,-8-4-3,0 0-13,8-2-13,-8 2-1,0 0 1,11 7-2</inkml:trace>
  <inkml:trace contextRef="#ctx0" brushRef="#br0" timeOffset="48676">10795 9831 8,'0'0'18,"-10"-17"-2,10 17-3,-1-11-2,1 11-2,0-15 0,-2 3-2,2 12 0,2-23 0,1 12 0,-3-11 0,7 8-1,-6-12 0,7 8-2,-5-11 1,6 6-3,-2-3 1,0 2-1,3 0-1,0 1 0,0-4 0,1 3 1,-2 3-2,1 5 1,-5-1 0,1 4 0,-6 13-4,3-18-9,-3 18-19,0 0 0,-4 17-1,3-4 1</inkml:trace>
  <inkml:trace contextRef="#ctx0" brushRef="#br0" timeOffset="49500">10388 11914 20,'3'13'24,"-3"-13"-9,0 0 0,16 18-3,-16-18-2,19 15-1,-10-14 0,7 9-2,-3-6-1,6 9-1,-1-8-1,1 8-1,0-4-1,1-2 0,-1 4-1,0-4 0,-3-1-1,0-3 1,-1 3-2,-4-4 2,0 3-2,-11-5-4,20-4-24,-11 10-1,-9-6 1,11-6-2</inkml:trace>
  <inkml:trace contextRef="#ctx0" brushRef="#br0" timeOffset="49981">10894 12026 41,'-2'-11'30,"4"-1"-3,0 1-7,-2-12-4,6 8-5,-6-12-3,9 5-3,-5-4-2,5 0-1,-2 0 0,2 1-2,-1 1 0,1 3-1,2 2 1,-4 2 0,1 7-3,-4-3-3,5 9-20,-9 4-5,0 0-3,0 0 2</inkml:trace>
  <inkml:trace contextRef="#ctx0" brushRef="#br0" timeOffset="51029">9910 13130 15,'-9'-3'25,"9"3"-1,0 0-5,-10 5-6,10-5-4,0 0-4,-10 10-3,10-10 1,-5 20-1,2-7 0,2-1-1,0 7 1,1 1-2,2 4 2,1 2-1,2-3-1,5-1 0,0-5 0,3 0-1,0-5 1,0-7 0,2-8 2,-2-1 1,-4-10 1,1 0 1,-4-7 0,-1 2 1,-2-9-1,1 6 0,-5-2-3,1 3 1,-6-2-2,5 10-1,-4-2-2,0 4-1,5 11-4,-11 0-14,11 0-9,-11 10-2,5 1 1</inkml:trace>
  <inkml:trace contextRef="#ctx0" brushRef="#br0" timeOffset="51775">9944 13402 1,'0'0'16,"-1"12"5,1-12-1,0 0-12,-4 21-2,5-6-2,-1-1-2,3 3-1,-1 3-1,0 3-2,1 1 1,0 3 0,-1 1-1,2-3 1,-2 2-1,2-3 0,-3 2 0,2-5-1,-1 0-2,0-4-3,1 1 0,-3-3 0,3 4 0,-1-2 1,1 0 0,-1-1 4,-1-1 3,1 0 3,-2-4 4,1 3 1,-1-14 1,0 12-1,0-12 1,0 0-2,0 0 1,0 0-3,-3 11-1,3-11-2,0 0 0,0 0-2,0 0 2,-10 2-2,10-2 0,0 0 1,-8 9-1,8-9 1,-9 7 0,9-7 1,-10 14 0,10-14 1,-12 16-1,4-10 1,1 5 0,-3-1 1,1 6 0,-3-4 0,1 4 0,-1-2 0,0 4 0,-1-2 0,4 1-2,-1-6 1,1 0-2,5 0-3,4-11-2,-6 11-2,6-11-4,0 0-6,0 0-10,0 0-1,0 0 1,6-12 9</inkml:trace>
  <inkml:trace contextRef="#ctx0" brushRef="#br0" timeOffset="52297">10040 13929 31,'0'0'25,"3"15"-1,-3-15-9,1 15-8,-1-15 0,10 16-3,-1-4 0,-1-4-1,3 4-1,0-4 1,2 4 0,0-2 0,3 4-2,-2-2 1,1 0-2,-3-1 1,0-2 0,-3-1 0,-9-8 0,12 12-1,-12-12-7,0 0-19,9-1-1,-9 1-1,0 0 1</inkml:trace>
  <inkml:trace contextRef="#ctx0" brushRef="#br0" timeOffset="52748">10188 14372 48,'0'0'31,"0"-25"1,0 7-6,6 5-9,-9-10-7,11 8-4,-4-10-3,4 3-1,0-2 0,3 5-2,1-8 1,-1 6-1,1-5 0,0 0 1,-2 2-1,1-5 1,-3 1-1,-1 0 0,1 2-1,-3 0 1,1 6-2,-4 1 0,3 4 0,-4 4-3,-1 11-3,1-17-9,-1 17-15,0 0 0,0 0 1,0 0-1</inkml:trace>
  <inkml:trace contextRef="#ctx0" brushRef="#br0" timeOffset="53399">9686 14060 9,'0'0'21,"0"0"-1,8 0-5,-8 0-5,8 12 0,0 3-2,-8-15 0,16 23-1,-11-10 0,7 4-1,-3-2-1,3 6-1,0-2-1,1 3-1,0 1 0,-1 1-1,0-2 0,-2 1-1,-2-3 0,2-6 0,-6-2-1,-4-12-3,11 14-11,-11-14-12,0 0-1,10-19 1,-10 1-2</inkml:trace>
  <inkml:trace contextRef="#ctx0" brushRef="#br0" timeOffset="53804">9798 13677 27,'0'0'28,"0"0"0,7-14-6,4 17-4,-2-9-5,7 9-6,0-2-3,6 6-1,-1-5-1,2 2-2,-1-3 0,-1-2 0,3 3-10,-1-3-19,-5-11 0,5 2-1,-6-8 0</inkml:trace>
  <inkml:trace contextRef="#ctx0" brushRef="#br0" timeOffset="55032">11452 13969 29,'-6'-18'28,"6"18"0,-5-12-4,0-3-7,5 15-4,-10-20-4,10 20-3,-8-16-2,8 16-2,-9-9 1,9 9-2,-12 4 0,12-4 0,-13 12-1,6-1 1,2 0-1,0 1 1,3 3-1,-2-2 1,2 2 0,4 2-1,2-2 0,1-1-1,3 2 1,2-6-1,3-1 2,3-4-2,-2-2 1,2-3 1,-2-7 1,0-5 0,-5-4-1,2 0 2,-6-1-3,0 0 3,-5-2-3,0 1 0,-1 2 0,-4 4-2,5 12 1,-9-20-3,9 20-6,-14-12-9,14 12-13,0 0-1,-9 12 1,7 2 0</inkml:trace>
  <inkml:trace contextRef="#ctx0" brushRef="#br0" timeOffset="55811">11451 14108 2,'0'0'22,"0"0"-1,0 0 0,0 0-11,0 0-4,-6 19-3,6-19-1,0 19 0,0-6 0,2 0-1,-2-2 1,2 5 0,-2-1-1,2 1 1,-1 0-1,1 5 0,1-2-1,1 3 0,-2 1 0,1-1 1,1-4 0,-1 0 0,-1-3 0,1-4 0,-3-11 1,5 14-1,-5-14 1,0 0-1,0 0 1,0 0-1,3 11 0,-3-11 1,0 0 0,0 0-1,0 0 2,-2 14-2,2-14 1,0 0-1,0 0 0,0 0-2,-2 12 1,2-12 1,0 0 0,0 0 0,0 0 1,0 0 0,0 0 1,0 0-1,0 0 1,0 0-2,0 0 0,0 0 0,0 0-1,0 0 0,-8 11 0,8-11 0,0 0 0,-8 14-1,8-14 1,-9 14 0,9-14-1,-11 15 1,4-4 0,0 0 0,-2 0-1,-2 0 1,-1 1 0,-2 3 0,-3 1 0,-1 3 0,0 2 0,-2-3 0,3 0 0,0 0 0,1 0 1,3-1-1,1-4 0,3-6-2,9-7-3,-13 6-5,13-6-10,0 0-9,0 0 1,0 0 0</inkml:trace>
  <inkml:trace contextRef="#ctx0" brushRef="#br0" timeOffset="56315">11546 14512 15,'0'17'25,"0"-17"2,0 0-7,-8 12-2,8-12-5,0 0-2,-9 2-3,9-2-2,0 0-2,1 14-1,-1-14-2,4 12 0,-4-12-1,11 17 1,-2-6-1,3 1 0,2 3 1,1-1-1,3 4 0,3-1 1,-2 5-1,2 0 1,-4-1-1,1-1 1,-3-2 0,-3-2-2,-1-6 1,-11-10-3,16 17-5,-16-17-16,0 0-6,0 0 0,0 0-1</inkml:trace>
  <inkml:trace contextRef="#ctx0" brushRef="#br0" timeOffset="56999">11060 14617 26,'0'0'24,"-8"5"2,8-5-5,2 15-7,-2-15-4,8 11-3,-8-11-1,11 18-1,-5-7 0,5 5 0,-2-4 0,5 4-2,0 1 0,1 2-2,2 2 0,2 1 0,-1-4 1,1 5-2,0-1 1,-1 1 0,-3-4 0,-1 1 0,-5-5 1,1-1-2,-3-1 1,-7-13-1,10 19-2,-10-19-5,0 0-17,11 9-7,-11-9-2,0 0 2</inkml:trace>
  <inkml:trace contextRef="#ctx0" brushRef="#br0" timeOffset="57636">11645 15017 20,'0'0'28,"0"0"0,0 0-3,0 12-6,0-12-4,0 0-2,0 0-3,9 1-1,-9-1-2,10-14-1,-4-1-2,6 3 0,-3-12-1,5 2 0,1-5-1,-3-2-1,2 1-1,0-1 2,-1 0-2,-1 1 1,-1 5-2,-2 1 1,-2 2-1,1 7 0,1-1 0,-3-1-3,4 9 0,-10 6-1,18-10-3,-14-1-5,13 19-6,-17-8-16,13 3 2,-13-3-1,8 11 4</inkml:trace>
  <inkml:trace contextRef="#ctx0" brushRef="#br0" timeOffset="58251">11355 14321 14,'0'0'24,"-12"-7"1,12 7-5,0 0-3,-10 4-4,10-4-2,0 0-1,0 0-2,-9 6-2,9-6 1,0 0-2,9 11-1,-9-11 0,15-3-1,-5 0 0,8 4 1,-2-7-1,7-2-1,-2 4 1,5-4-1,-1 0-1,2 4 0,-1-3 0,-1 2 0,-3 1-1,-2 3 0,-3-1 0,-3-1 0,-3 6 0,-11-3-3,15 9-6,-15-9-25,0 0 0,10 8-1,-10-8-1</inkml:trace>
  <inkml:trace contextRef="#ctx0" brushRef="#br0" timeOffset="92923.275">12497 4901 12,'0'0'25,"0"0"-2,0 11-2,0-11-3,0 0-2,4 16-4,-4-16-2,2 13-3,-2-13-3,5 24-1,-2-8-2,4 5 0,-1 3-2,1 0 1,0 2 0,-1-5-1,0 4 1,-3-11-3,3 6-3,-6-20-8,0 0-15,0 0-1,10-4 1,-10 4-1</inkml:trace>
  <inkml:trace contextRef="#ctx0" brushRef="#br0" timeOffset="93165.299">12648 4886 18,'0'0'24,"0"0"0,-1 12-1,1-12-15,3 23-3,-1-7-1,1 4-3,0 1-2,-1 0-2,3 1-11,1 1-10,-5-10 1,6 3-2</inkml:trace>
  <inkml:trace contextRef="#ctx0" brushRef="#br0" timeOffset="93751.358">12834 4962 5,'0'15'10,"6"10"-3,-2-5-2,3 7-2,-3 1-1,3 5-1,-3 3-1,3 0-1,-2 3 0,0-2 0,-1-1 0,0-2 0,-1 0 0,-2-4 1,1-2 0,-1-2 0,-1-4 0,1 0 1,-1-1 0,0-6 3,2-3 0,-2-12 3,2 15 3,-2-15 0,0 0 2,9-3-1,1 0 0,-2-7-1,6 5-2,1-6-2,3 3-2,3 0-3,3 2 0,-2 0 1,0 4-3,0 5-3,-4-3-5,1 8-8,0 3-11,-8-6 0,2 4 0</inkml:trace>
  <inkml:trace contextRef="#ctx0" brushRef="#br0" timeOffset="94403.423">13417 5365 17,'-14'-16'24,"14"16"0,0 0-7,-10-17-4,10 17-4,-11-16-1,11 16-3,-12-15 0,12 15 0,-12-7-2,12 7 0,-16 4 0,16-4-2,-14 14-1,14-14 0,-12 23 0,7-8 0,2 6-1,2-2 0,1 8 1,3 4-1,2 1 1,3 1-2,2-3 1,2-3 0,1-7 2,0-5-2,1-11 1,-1-11 1,-5-6 1,2-6 0,-3-8-1,0 0 2,-2-3-2,0 6 1,-1 1 0,-2 3-1,0 4-1,-2 16 2,4-13-1,-4 13 0,0 0 0,1 16-1,0-3 0,1 2 0,2 2 0,1 0-3,3 3-5,-4-4-20,6-7-1,2 2-2,1-8 0</inkml:trace>
  <inkml:trace contextRef="#ctx0" brushRef="#br0" timeOffset="94924.475">14284 5275 35,'0'0'27,"-14"-8"2,2-1-11,12 9-4,-23-4-4,15 9-1,-9-8-4,6 8 0,-4 0-2,4 6 0,0-1-1,6 7 0,0-3 0,5 7-1,5 0-1,3-1 1,6 2-1,4 2-1,3-4 0,1-7-1,1 2-2,-2-15-9,3 1-17,-3-6-4,-2-8 3,-1-8-1</inkml:trace>
  <inkml:trace contextRef="#ctx0" brushRef="#br0" timeOffset="95380.521">14402 4751 15,'0'15'25,"-4"-4"0,8 16 1,2 5-16,-1-1-1,6 14-2,-2 2-3,3 5-1,1 0 0,2 2-1,-3-3 0,0 2 0,-3-8 1,0-4 1,-4-14 1,4-1 1,-9-26 0,1 22 0,-1-22 0,-5-16-1,0-4-2,4-2-1,0-7 0,2-3-2,1-2 1,6 0-2,0 7 1,1 7 0,3 8 1,1 9-2,1 11 0,-2 8 0,2 11 0,1 3-1,0 5-1,-2-4-2,6 6-7,-11-5-22,3-8 1,-3-5-1,-8-19 2</inkml:trace>
  <inkml:trace contextRef="#ctx0" brushRef="#br0" timeOffset="95952.578">14898 5243 25,'0'0'27,"-18"-22"1,10 10-6,8 12-8,-19-19-4,19 19-3,-18-3-2,10 11-1,-2 0-2,3 8 0,-3 3-1,3 9-1,2 4 0,1 2 0,4 1 1,4-2-2,2-2 1,4-2-1,3-7 1,3-6-1,0-12 2,0-9-2,1-10 1,1-4 2,-8-9-1,2-1 1,-4-2-1,-2-1 1,-4 5 0,0 5 0,-2 4 0,-1 6-1,1 12-1,0 0 1,0 0 0,-5 16-2,6-1 1,2 10 1,-1-1-3,2 1 2,3 5-2,-2-7-4,7 7-10,-3-8-15,-1-6 1,3-7-4,-11-9 4</inkml:trace>
  <inkml:trace contextRef="#ctx0" brushRef="#br0" timeOffset="96180.601">15066 5206 12,'0'0'27,"10"3"1,-10-3 1,0 23-14,6 5-2,-6-1-5,5 7-3,-1-3-1,0 7-3,2-4 0,-4-4-4,6 1-5,-6-8-23,-2-23 1,9 17 0,-9-17 0</inkml:trace>
  <inkml:trace contextRef="#ctx0" brushRef="#br0" timeOffset="96329.616">15102 4960 56,'-9'-12'31,"9"12"-6,-13-7-15,13 7-36,0 0-2,2 16-3</inkml:trace>
  <inkml:trace contextRef="#ctx0" brushRef="#br0" timeOffset="96686.651">15314 5073 38,'-10'14'31,"1"6"0,-4-4 0,-4-6-20,8 15-2,-5-9-4,6 2-2,-2-1-2,6 0 0,4-1-2,3 2 0,5 0 0,1-4 0,4 1 0,0 2 0,4 0 0,-1-1 1,-1 2-1,-2-2 1,-4 2 1,-4 3-1,-2-3 2,-4 4-1,-3-6 2,-3 2-2,-1-6 1,-1-2-3,9-10-6,-21 2-24,10-14 0,5-5-1,2-6 0</inkml:trace>
  <inkml:trace contextRef="#ctx0" brushRef="#br0" timeOffset="97020.685">15456 5399 24,'16'2'29,"-16"-2"2,10-16-1,-2 5-14,-10-17-3,7 5-6,-8-5-3,1 2-2,-3 1 1,-1 8-3,-4 6 1,0 14-1,-1 8 1,0 8-1,1 10 0,1 8 0,7 4 0,2-1 0,4-1 0,6-5-1,3-2 0,3-7-1,2-4 0,0-12-2,3 1-8,-4-12-20,-1-11 1,-1-5 0,-3-11 0</inkml:trace>
  <inkml:trace contextRef="#ctx0" brushRef="#br0" timeOffset="97228.706">15589 4743 41,'1'33'29,"5"9"-1,-4-7-2,8 6-30,1-1-18,-3-16-6,2-7 0,-10-17-2</inkml:trace>
  <inkml:trace contextRef="#ctx0" brushRef="#br0" timeOffset="97364.719">15716 4682 41,'0'0'32,"0"11"-1,0 15-3,-8 11-41,4-6-12,7 12-3,-4-5-3</inkml:trace>
  <inkml:trace contextRef="#ctx0" brushRef="#br0" timeOffset="97875.77">16772 5225 18,'3'35'22,"-7"-8"0,12 13-1,-2-4-20,1 1 2,2 3 1,-4-11 3,5 4 1,-9-19 3,7 4-1,-8-18 1,0 0 0,-6-13-2,6-5-2,-5-11-3,4-3-1,-2-7-1,2 1-2,2-3-1,0-2-3,11 16-12,-5-7-17,6 5 0,1 1-1,1 7 1</inkml:trace>
  <inkml:trace contextRef="#ctx0" brushRef="#br0" timeOffset="98138.797">17040 5356 14,'1'17'31,"-1"-17"-1,0 0 2,6-12-13,2-4-3,-9-15-6,6 1-4,-5-5-4,2 0-1,-4 7-1,-2 5 0,4 23-1,-14-6 0,6 21 0,0 10 0,2 9-1,2 4-1,8 9-4,-4-8-6,15 1-14,0-5-5,4-6 1,5-4-1</inkml:trace>
  <inkml:trace contextRef="#ctx0" brushRef="#br0" timeOffset="98723.855">17471 5301 22,'0'20'28,"5"11"-1,-3-3 0,4 4-16,2 13-4,-5-1-3,5 3-2,-1 1 0,-2 3 0,-4-9 0,3-3 1,-5-7 0,0-5 0,-5-10 0,3-6 0,-5-17-1,0-10 1,-1-11-1,2-4 0,-4-17 0,5-3 0,3-12-1,4-2 1,4-1-1,5 2 0,4 3-1,5 7 1,3 12-1,1 16 0,-4 15-1,0 11 0,-3 14 0,-8 11-1,-3 6 0,-7 7 2,-3 2 0,-6-4-1,-2-3 1,-4-4 0,1-5-2,-5-16-13,4-3-15,6-9-2,3-14 1,6-2-2</inkml:trace>
  <inkml:trace contextRef="#ctx0" brushRef="#br0" timeOffset="98980.881">17751 5283 13,'11'26'28,"-2"-7"2,-4 2 0,3 2-12,-8-23-1,1 16-5,-9-25-2,8 9-2,-11-27-1,7 6-2,-2-12-2,2-1-2,3-3 0,2-1-2,7 2-2,-3-6-10,11 13-21,-3 2 0,5 9-1,-1 2 1</inkml:trace>
  <inkml:trace contextRef="#ctx0" brushRef="#br0" timeOffset="99236.906">17947 5198 14,'0'20'32,"3"-9"-1,-3-11 2,5-11-14,3 7-2,-10-24-4,7 10-5,-8-8-3,0 6-3,-3 5-2,-3 8 0,-2 8 0,0 12-1,2 13-1,3-1 1,6 12-2,3-3 0,9 7-2,-3-11-7,15 8-16,-1-10-6,2-6 3,0-6-2</inkml:trace>
  <inkml:trace contextRef="#ctx0" brushRef="#br0" timeOffset="99621.945">18230 5122 38,'-1'25'29,"0"9"0,-3 4-1,-5-8-19,8 5-4,-4-8-2,3 0 0,-2-14 1,2-2-1,2-11 0,0 0 0,-9-19 1,9 2 0,-4-5-1,4 1-2,-3-2 0,3 4 0,0-1-1,0 3 0,0 3 0,0 14 0,0-14-1,0 14 0,0 0 0,0-12-1,0 12-1,0 0-1,0 0 0,0 0-3,3 14-4,-3-14-11,0 0-9,0 0 0,0 0 1</inkml:trace>
  <inkml:trace contextRef="#ctx0" brushRef="#br0" timeOffset="100280.011">18349 4964 26,'0'0'26,"-13"13"0,13-13-7,-13 18-8,1-10-4,3 5-4,-4 0 0,5 3-1,-4 0-2,4 0 1,0 1 0,1 0 0,3-3 0,0 2 1,3-2 0,5-1-1,1-1 0,4 0 1,4-3-1,1-1 0,3 3-1,3 2 1,-2 0 0,1 1 0,-1-1-1,-4 0 1,-2-1 0,-3 2-1,-3-3 1,-6-11-1,2 17 1,-2-17-1,-14 15 1,1-7-1,-2 1 1,-3-2-1,-3 0 0,-2 1 0,-1-2 0,1-5 0,1-1 0,1-4 0,2-3 0,5 0-1,3-5 1,3-2 0,4 1 0,0 0-2,4 13-8,0 0-19,6-15 0,-6 15 0,0 0-1</inkml:trace>
  <inkml:trace contextRef="#ctx0" brushRef="#br0" timeOffset="100837.066">18574 5271 27,'8'11'29,"-8"-11"2,12-4 0,1 2-14,-10-19-4,10 7-6,-6-14-1,4-3-3,-5-4-1,1 2 0,-7 3-1,-1 1-1,-6 6 0,-1 6-1,-2 8 1,-2 12-1,0 15 0,-1 5 1,2 11-1,6 6 0,1 9 0,3 2 1,5 3-1,2 0 0,8-11-1,1-10-2,7-4-6,-6-14-19,5-13-2,2-8-2,-1-12 3</inkml:trace>
  <inkml:trace contextRef="#ctx0" brushRef="#br0" timeOffset="101151.098">18838 5288 34,'-3'23'30,"-2"-1"2,1-4-1,4 6-16,-9-16-5,9-8-4,0 0-3,0 0-1,-1-16 0,6-5-1,0-5 0,3-8-1,4-4 1,3 0-1,3 1 1,2 6 0,1 3 0,1 7 0,0 12 0,1 15 0,-6 10-1,-2 8 0,-3 9-2,-6 0-2,2 14-8,-10-3-21,2-7 0,-1-4-1,-2-5 0</inkml:trace>
  <inkml:trace contextRef="#ctx0" brushRef="#br0" timeOffset="101555.138">19133 4692 26,'0'0'29,"3"21"2,0-2-1,0 11-17,-4-3-4,10 14-1,-8-2-4,7 6-1,0 1-2,4 0 1,-2-2 0,2-1 0,-2-6-1,2-2 0,-2-5-1,0-6 1,-2-7-1,0-1 0,1-7 0,-9-9 1,15 8-1,-15-8 0,14-5-1,-10-6-5,7 6-13,-8-12-13,-1-4 0,-4-5-1,-1-6 1</inkml:trace>
  <inkml:trace contextRef="#ctx0" brushRef="#br0" timeOffset="101729.156">19091 4898 31,'-8'15'31,"0"-2"-1,8 1 0,5-1-20,-5-13-1,22 7-6,-2-10-3,2-6-6,10 1-15,0-3-8,-4-4-1,4 4-1</inkml:trace>
  <inkml:trace contextRef="#ctx0" brushRef="#br0" timeOffset="102061.189">19396 4989 22,'1'14'31,"4"-2"1,3-5 0,-8-7-11,24 0-6,-11-12-6,11 2-2,-9-14-1,8 3-3,-6-8 0,-1 3 0,-5-2-1,-4 1-2,-6 8 0,-5 6 0,-6 11-1,-5 7 0,1 9 1,-1 11-1,1 6 0,2 7 1,7 4-1,4 1 1,8 1-1,9-8-1,6 0 0,2-11-1,12-3-3,-5-21-11,11 2-17,1-7 0,1-11 0,0-7 1</inkml:trace>
  <inkml:trace contextRef="#ctx0" brushRef="#br0" timeOffset="103247.307">20638 4482 33,'0'0'26,"0"0"1,0 0-9,3 23-9,-7-12-2,8 10-2,-7-3-1,9 12 2,-8-2-2,4 10-2,-2 1 1,3 3-3,-1 8 1,1 3-2,3 7 0,-5-8-2,7 4 1,-4-10 0,3-1-2,-5-14-6,6-11-19,-2-6 0,-6-14 1,13-6-1</inkml:trace>
  <inkml:trace contextRef="#ctx0" brushRef="#br0" timeOffset="103872.37">21129 4906 25,'-5'-21'25,"5"21"0,-4-12-11,-7 1-4,11 11-5,-20-9-2,9 12 0,-1 4 0,1 7 1,-3 1 0,4 11 0,3 2 0,1 6-1,3-2-1,3 1-1,2-5 0,5-6-1,0-6-1,4-13 1,2-10-1,-1-9-1,3-7 0,-4-6 0,5-2 1,-4-1-1,-1 2 1,-2 4 0,0 8 0,-9 18 2,10-12-1,-10 12-1,13 18-4,-10-3-16,2-1-7,9 13 1,-5-4-2</inkml:trace>
  <inkml:trace contextRef="#ctx0" brushRef="#br0" timeOffset="104496.432">21696 5110 32,'2'23'31,"3"6"1,-2 5 1,-5-9-21,12 18-1,-5-10-4,7 14-2,-3-3-1,1 9-1,-2 2-1,-2-3-1,-3 2 0,-1-1-1,-3-11 2,0-13-1,-7-12 0,8-17 1,-11-18-1,8-12 1,0-19-2,-1-10 0,4-9-1,2-6 0,3-2-1,3 1 0,6 5-1,-4 2 0,6 13 0,1 5 1,5 11 0,-3 7 0,5 12 0,-4 8 1,3 9-1,-3 5 2,-2 10-1,-2 7 1,-5 11-1,-3 6 2,-6 2-1,-2 2 2,-5-4-1,-6 1 2,-5-11-1,-2-1 1,-7-16-1,2-4 1,-1-11-2,-3-5-3,5 0-1,-1-14-7,13 2-23,-2-4-2,6 3 1,6 2 0</inkml:trace>
  <inkml:trace contextRef="#ctx0" brushRef="#br0" timeOffset="104804.463">22131 4960 44,'-4'28'32,"1"0"2,3 0 0,-5-10-23,12 11 0,-9-8-5,11 5 0,-7-6-4,6 1 1,-6-5-2,1-3-3,3 2-6,-6-15-19,-3-11-8,3-10 0,2-7 0</inkml:trace>
  <inkml:trace contextRef="#ctx0" brushRef="#br0" timeOffset="104984.481">22180 4503 59,'-18'-17'32,"8"17"-2,-1 0 1,0 1-30,11-1-5,-6 11-12,6-11-14,4 12-1,-4-12-1,10 14 2</inkml:trace>
  <inkml:trace contextRef="#ctx0" brushRef="#br0" timeOffset="105396.522">22310 4442 24,'-6'19'31,"4"8"0,-2 2 1,1-8-15,6 20-4,-10-11-3,11 12-4,-6-9-1,4 5-2,-3-2 1,2 0-3,2-1 1,1 0-1,0-2-1,-1-2 0,2 1 1,-1 1-1,2 0 0,0-2 0,-3-1 0,2-6 0,-2 1-1,2-3 0,-2-6 0,-1-5-1,3 1-1,-5-12-1,5 13-1,-5-13-1,0 0-2,0 0-4,15 4-2,-18-15-4,3 11-8,10-4-4,-6-8 1,-4 12 9</inkml:trace>
  <inkml:trace contextRef="#ctx0" brushRef="#br0" timeOffset="105852.568">22486 5048 11,'15'-11'29,"-15"11"1,15-10-1,-3 14-10,-12-4-4,16-5-5,-16 5-3,17-4-2,-9-3-1,2 6-1,0-7-1,1 0 0,-1-2-2,0 0 1,-1-4 0,-2 1 0,-2-2-1,-1-1 1,0-1-2,-4 1 0,1 1 1,-5-2-2,2 6 0,2 11 1,-15-11 0,7 12 1,1 9 0,-1 6 1,-1 7 2,4 12 0,2 2 0,8 8 1,1 0-1,9 3 2,-1-8-2,7-4 0,1-6-1,0-6-1,1-14-3,-3-13-1,4 0-9,-10-18-24,1-7 0,-4-3 0,-3-3 0</inkml:trace>
  <inkml:trace contextRef="#ctx0" brushRef="#br0" timeOffset="108368.82">12965 6377 5,'0'0'29,"0"0"0,0 0 1,0 0-12,-8-12-3,8 12-4,-8-12-4,8 12-2,-8-16 0,8 16-1,-13-12 0,13 12-2,-14-7 0,14 7 0,-19-2-2,11 5 1,-1 2-2,-1 1 1,0 2 1,0 3-1,-1 1 0,0 4 0,-1 1 0,0 2 1,1 3-1,1 5 0,3-2 0,1 3 0,6 3 0,4 0 0,2 3 0,5 0 1,5-1-1,-1-4 0,6-1 0,-1-5 0,1-2 0,-1-8 0,0-7-1,-2-5 0,1-1-4,-8-10-3,10 7-14,-10-5-12,-3-8 1,-3 5-1</inkml:trace>
  <inkml:trace contextRef="#ctx0" brushRef="#br0" timeOffset="108874.87">12924 6829 4,'0'0'26,"0"11"0,0-11 0,0 0-11,-2 17-3,2-17-5,-3 17-1,3-17 0,0 19-2,0-19 1,1 19-1,-1-19-1,0 0-1,11 11-1,-2-8-1,5-2 0,1 0-2,7 4 0,-1-3-2,4 6 0,-4-2 1,2 8 1,-6 0 2,-4 1 0,-3 2 2,-7-3 2,-2 6 2,-8-9 0,0 6 0,-8-11-1,2 8-1,-4-8-1,-1 1-2,3 0-4,-5-10-12,7 4-19,4 0 1,9-1-2,-9-1 1</inkml:trace>
  <inkml:trace contextRef="#ctx0" brushRef="#br0" timeOffset="109548.938">13347 6604 17,'-13'-5'31,"13"5"1,-15-16 0,2-1-15,13 17-3,-19-8-7,10 9-2,-3-1-2,4 12-1,-2 8-2,3 8 1,3 6-1,2 3-1,5 1 0,2-1 0,4-1 0,1-10 0,3-9 0,2-9 0,-1-12 0,1-8 2,-2-11 0,0 0 1,-4-6 0,0 3 0,-3 2-1,2 6 1,-7 3-1,-1 15 0,0 0 0,10 1-1,-5 13-1,0 1-3,6 10-6,-6-8-18,9 3-5,2 2-1,1-5 1</inkml:trace>
  <inkml:trace contextRef="#ctx0" brushRef="#br0" timeOffset="110123.995">14163 6330 24,'0'0'33,"-16"-12"-1,16 12 1,0 0-16,-6 10-6,16 10-5,-2 3-3,6 8-2,2 11-1,3 4 1,-2 4-1,0 2 1,0-4-2,-2-4 2,-4-4-2,-2-8 1,-3-12 0,-6-20 0,0 0 0,0 0 0,-3-18 1,-7-2 0,-4-8-1,-5-2 1,-3 3 0,0 5 0,-3 5 0,0 9 0,1 7 1,4 11 0,1 8 0,6 9 0,1 4-1,4 5 0,5-1 0,3 1 0,3-5-1,4-2 1,5-9-2,4-3 0,7-2-3,-1-9-5,13 7-15,-5-9-11,4 0 0,0-7-1</inkml:trace>
  <inkml:trace contextRef="#ctx0" brushRef="#br0" timeOffset="110492.032">14582 6611 1,'6'-12'14,"-9"-2"14,3 14 1,-9-2-13,-3-6 2,2 21-3,-7-9-3,7 13-3,-5-1-2,4 12-1,1 1-2,5 5-1,5 2-2,5 1 0,4-8 0,6-5-1,1-7 0,6-10 1,-1-8-1,-1-6 0,-3-9 1,0-7-1,-4-1 1,-4-2 0,-3 1 0,-5-1-1,-3 2 1,-4 1 0,-2 6-1,-3 0-3,11 17-8,-20-16-22,14 4 0,6 12-2,-2-18 1</inkml:trace>
  <inkml:trace contextRef="#ctx0" brushRef="#br0" timeOffset="110868.069">14779 6634 14,'5'39'30,"-7"-6"1,8 7 0,-4-4-18,-3-14 0,6 6-4,-9-13-3,10 1-1,-6-16-2,0 0 0,0 0 0,2-15-1,-3-3 0,3-5-1,0-4 0,3-7 0,2 0-1,3 0 1,1-1 0,4 5 0,0 4 1,2 11 0,-1 3 0,1 15 0,-3 5 0,0 8-1,-3 7-1,1 4-1,-2 4-1,-3-4-4,4 12-14,-6-12-16,-1-3 1,-1-6-1,-2-7 1</inkml:trace>
  <inkml:trace contextRef="#ctx0" brushRef="#br0" timeOffset="111424.125">15116 6689 2,'2'25'28,"4"6"1,-6-8 1,-1-6-16,5 10 1,-4-27-6,-1 23-2,1-23-3,0 0-1,0 0-1,4-22-1,-3 4 0,2-9 0,2-1-1,2-4 1,1 0 0,4 4 0,-2 3 1,2 10-1,1 7 1,1 13-1,-1 7 1,0 9-1,-1 3-1,1 5 0,2 2 0,0-5 1,0-1-1,1-5 0,4-6 0,-1-6 1,4-5-1,-4-11 0,2-4 1,-1-6-1,-2-4 0,-4-3 1,-5-6 0,-5 2 0,-5 5 0,-4 4 0,-3 5 0,-4 6 0,0 2 0,-4 9-1,3 9 0,2 4 0,3 3-1,6 4 1,4 2-2,4 2 0,6 4-2,1-9-3,10 7-9,-3-8-18,2-9 1,3 0 0,-1-11 0</inkml:trace>
  <inkml:trace contextRef="#ctx0" brushRef="#br0" timeOffset="111837.166">16330 6305 47,'0'0'35,"-9"4"-2,9-4 1,1 11-24,-1-11-2,3 24-4,0-4-2,2 10 0,2 5-2,0 10 2,1 1-2,0 2-2,2 1-1,-5-7-4,8 5-16,-8-13-12,1-9 1,-1-10-2</inkml:trace>
  <inkml:trace contextRef="#ctx0" brushRef="#br0" timeOffset="112057.188">16503 6218 44,'0'0'34,"0"0"1,10 17-1,-10-17-23,7 40-5,-4-7-2,0 3-7,9 14-12,-1-14-19,-3 2 0,1-8 0,2-3-1</inkml:trace>
  <inkml:trace contextRef="#ctx0" brushRef="#br0" timeOffset="112388.221">16728 6662 59,'14'4'35,"0"-9"0,-1 0-9,-5-17-12,7 10-6,-9-16-3,1 3-2,-4-8-1,-5 0-1,-1 5 1,-3 5-1,-1 0 0,-2 4-1,-1 8 1,1 8-1,1 11-1,2 11 1,1 3 0,3 11 0,2 4-1,3 5-1,4 6-2,0-7-3,12 8-12,-6-15-18,6-2 1,-2-11-1,3-7 1</inkml:trace>
  <inkml:trace contextRef="#ctx0" brushRef="#br0" timeOffset="112715.254">16990 6622 28,'0'0'32,"2"14"0,-7 3 0,5-17-18,-3 35-6,-4-21-2,7 7 0,0-21-2,-1 18 1,1-18-2,3-14-1,-2-6 0,4 0 1,-1-11-1,4 1-1,3-7 1,2 6-1,1 3 1,0 9 0,2 5-1,3 11 1,-1 9-1,1 8-1,0 9-1,0 3 0,2 5-2,-3-8-2,7 13-18,-6-11-14,-1-4 1,-2-6-1,-3-2 1</inkml:trace>
  <inkml:trace contextRef="#ctx0" brushRef="#br0" timeOffset="113144.297">17439 6682 22,'10'0'33,"4"-4"0,0-4 0,1-13-15,5 10-5,-10-14-6,3 6-2,-5-7-2,-3 3-1,-5-4-1,-2 5 1,-4 0-1,-2 6 0,-5 3 0,-1 6 0,-2 4-2,1 11 2,1 7-1,3 7 0,2 10 0,5 3-1,4 6 0,4 0 0,7 3-4,-2-12-7,7 2-22,0-3-1,3-9 1,0-5-1</inkml:trace>
  <inkml:trace contextRef="#ctx0" brushRef="#br0" timeOffset="113400.323">17747 6711 51,'0'0'36,"-2"12"0,2-12 1,-18-2-24,18 2-3,-15-10-5,15 10-1,-8-29-1,11 7-2,2-5-1,5-2-1,4 0 0,1-5-3,6 13-4,-7-12-14,8 14-15,-2-3 1,1 8-1,-3 1 1</inkml:trace>
  <inkml:trace contextRef="#ctx0" brushRef="#br0" timeOffset="114068.389">18126 6485 31,'-18'1'26,"6"13"1,-3 1-12,-2-4-6,6 10-5,1 3-2,4 7 1,4-2-1,5 1-1,2 0-1,5-4-1,4-2-4,1-7 1,2-6 0,-1-12 1,0-6 2,-2-8 2,-1-4 1,-2-1 1,-7-7 4,3 7 0,-8-6 1,2 12-2,-4-2-2,3 16 0,-6-12-2,6 12-1,0 0 0,-4 17-1,6-3 0,0 6-1,5 5-1,0 2 0,4 8-1,-1-1-1,3 5-1,-4-2 0,4 9 0,-6-5 2,-1 3 0,-5-1 1,-3 0 3,-3-1 1,-5-4 2,2 6 2,-8-15-1,3 4 1,-6-10 0,7-2 0,-8-10-3,8-5-1,-1-8-7,-4-14-19,5-10-8,8-7-1,0-13 0</inkml:trace>
  <inkml:trace contextRef="#ctx0" brushRef="#br0" timeOffset="114357.418">18324 6494 30,'0'0'32,"-1"32"-1,0-7 1,-5-4-20,9 16-3,-7-4-4,6 7-2,-3-6-1,2 0-3,2-5-4,-6-13-17,3-16-9,3 15-2,-3-15 1</inkml:trace>
  <inkml:trace contextRef="#ctx0" brushRef="#br0" timeOffset="114521.435">18324 6219 45,'0'0'29,"-11"3"-3,11-3-13,9 11-41,-9-11 0,0 0-2,10 2 4</inkml:trace>
  <inkml:trace contextRef="#ctx0" brushRef="#br0" timeOffset="115016.484">18572 6565 7,'0'0'28,"8"-17"0,-4 6-3,-4 11-9,-1-30-3,1 30-4,-1-33-2,5 17-1,-10-4 0,10 6 0,-8-6-1,4 9 0,-4 0-2,4 11 0,-8-5-1,8 5-1,-14 11-1,6 0 0,-1 7-1,-1 3 1,2 3-1,0 1 1,2 2 0,4 5 1,0 1-1,4 3 2,3-1-1,6 0 0,-1-1 0,6-1 0,2-5 0,2-10 0,2-7-1,1-10 0,2-9-1,-3-13-4,6 5-14,-3-15-15,-6-3-1,0-1-1,-4-3 0</inkml:trace>
  <inkml:trace contextRef="#ctx0" brushRef="#br0" timeOffset="117740.757">19922 6532 27,'0'0'28,"-8"-3"0,8 3-8,-9-3-7,-1-5-3,10 8-3,-10-7-2,10 7-1,-13-8 0,13 8-1,-17-2 0,6 7-1,-1 2-1,0 5 0,2 6 0,-1 7-2,3 3 0,2-1 0,1 3 0,3-3 0,7-1-1,0-5 1,4-7-1,1-7 1,3-7 0,1-3 0,0-6 0,-1-5 0,-2-2 1,-4-2-1,-1 1 2,-2-4-1,-2 7 1,-2 14 1,0-19-1,0 19 0,0 0 0,0 0 0,2 23-2,0-3-1,9 0-2,-3-7-5,10 8-5,-5-7-11,4-11-5,6-3 0,-3-10 0</inkml:trace>
  <inkml:trace contextRef="#ctx0" brushRef="#br0" timeOffset="117988.781">19797 6100 7,'4'32'22,"-4"-14"0,13 9-2,0-8-19,7-7-16,7 3-6,1-16-1,13 8 9</inkml:trace>
  <inkml:trace contextRef="#ctx0" brushRef="#br0" timeOffset="118536.836">20883 6460 30,'-9'1'29,"9"-1"1,0 0-9,-16-4-6,16 4-3,-13-1-3,13 1-3,-19 2-2,8 7 0,-6-6-2,-1 8-1,-1 5 0,0 2-2,2 13 0,3 0 0,5 5 0,6 1 0,6 6-2,7-7 1,8-4 0,5-11-2,6-6-1,-2-16-3,13 1-5,-10-18-13,2-7-4,0-6-1,-5-12 1</inkml:trace>
  <inkml:trace contextRef="#ctx0" brushRef="#br0" timeOffset="118960.879">21007 6154 16,'-2'-19'28,"2"19"-1,10-7-9,-10 7-3,11 13-5,-11-13 0,16 34-2,-5-13-2,3 12-3,3 3 0,3 7-1,-2-2 0,3 5-2,-4-1 0,-1 2 0,-1-3 0,-4-9 0,-4-4 1,0-6-1,-5-8 1,2-5 1,-4-12 1,0-11 0,-1-4 0,4-2 1,-1-9 0,6 6 0,0-4-2,5 6 0,4 12 0,4 10-2,1 6 1,2 8-1,2 10-1,-1 3-1,2 6-2,-4-9-3,12 6-14,-6-11-13,-2-11-1,2-6 1,-2-15 0</inkml:trace>
  <inkml:trace contextRef="#ctx0" brushRef="#br0" timeOffset="119432.926">21864 6502 15,'-10'11'27,"-8"-10"1,4 0-5,2 5-7,-10-6-4,6 9-2,-6-9-2,7 12-2,-6-6-2,7 6-1,-2 3-2,5 6-1,2 0-1,2 0 0,5 4-1,3-6 1,5-1-1,3-6 2,5-7-1,2-8 1,4-9 1,-1-3 0,0-11 1,0 2 0,-7-5 1,2 2 0,-7 6 0,-7 21 0,0 0-2,0 0 1,8 28-3,-9-1-2,8 15-4,-5-6-8,11 0-17,4-1-2,1-7 1,7-5 0</inkml:trace>
  <inkml:trace contextRef="#ctx0" brushRef="#br0" timeOffset="119972.98">22210 6596 31,'0'0'29,"-13"0"0,2-5-9,11 5-4,-16-6-5,16 6-3,-11-2-3,11 2-1,-14 11-2,14-11-2,-13 23-1,5-7-2,6 8 0,-4-2 0,10 5-2,-2-9 1,6 3-1,0-11 3,8-7 0,0-8 0,2-8 2,-1-6 1,-3-1 0,2 2 1,-6-4 0,0 9 0,-10 13-1,9 7-1,-4 15-1,-2 9-3,2 16-4,-3 0-7,5 9-14,2 13 0,-2-7 0,5 6 11</inkml:trace>
  <inkml:trace contextRef="#ctx0" brushRef="#br0" timeOffset="120769.059">22478 6621 8,'11'28'10,"-5"-4"-2,3 7-3,1-4-1,-2 0-3,2-5-1,-1-6-1,0-8 0,-9-8 1,15 4 1,-15-4 0,11-19 2,-8 3 2,-3-1 1,0-4-1,-1-1 1,-1 3-1,2 1 0,-3-1-1,3 19 0,1-21-1,-1 21 0,5-14-1,-5 14 0,10 9-1,-10-9 0,14 18-1,-14-18 0,18 21 0,-10-9 0,6-3 0,-4-3 0,2-7 3,0 0-1,-1-6 2,1-2 0,-4-8 1,7 1 1,-11-9 1,8 6-1,-7-6 0,4 10 0,-8-7-1,5 8 0,-6 1-1,0 13-2,-2-15 0,2 15 0,0 0-1,0 0-1,0 0-1,-12-7 0,12 7 1,0 0-2,-12 11 1,7 0-1,1 4-1,-4-1 1,7 6 0,-2-3 1,6 7-1,4-2 1,2 3 0,3-5 1,4 1-1,3-4 1,2-3 0,1-6 0,1-4-2,-3-15-10,-2-10-18,8 1 0,-10-14 0,4 2 0</inkml:trace>
  <inkml:trace contextRef="#ctx0" brushRef="#br0" timeOffset="121781.161">13520 7596 30,'-3'-17'31,"3"17"-1,-13-1 0,-2-3-19,7 16-2,-10-5-4,4 13-1,-5-3-1,3 10 0,-2-1-1,1 3-2,3 2 1,2-2-1,4-1-1,3-6 0,7-5 1,6-6-2,10-5 1,2-6 0,6 1 0,1-4 0,3 6 0,-3-1-1,-2 6 0,-7 2 1,-3 7 1,-10 4-1,-7 3 0,-5 3 1,-7 5 0,-3 0 2,-4 1-2,0 0 1,-4 0-1,6-5 0,3-4-5,-1-14-8,9-7-19,8-3 1,0-15-1,9-2 0</inkml:trace>
  <inkml:trace contextRef="#ctx0" brushRef="#br0" timeOffset="122057.188">13812 7268 1,'-4'19'10,"7"23"14,-6-6 0,7 10-15,0 9 0,0 4-3,2 6-3,1 0-5,-1 1-9,-1-10-12,6 9-1,-8-16 0</inkml:trace>
  <inkml:trace contextRef="#ctx0" brushRef="#br0" timeOffset="122253.208">13908 7795 33,'27'-23'28,"-2"-8"0,6 5-13,3 4-8,-2 3-10,-1 4-22,-8-2-2,2 11-2,-10-5 3</inkml:trace>
  <inkml:trace contextRef="#ctx0" brushRef="#br0" timeOffset="122469.229">13970 7777 13,'11'29'26,"-3"-16"1,5 4-11,7 7-4,-3 1-5,5 5-4,-4 2-6,-2-4-6,-1-5-17,1 12-1,-8-15 0,4 8 16</inkml:trace>
  <inkml:trace contextRef="#ctx0" brushRef="#br0" timeOffset="122705.253">14260 7734 20,'10'-16'30,"-3"30"-1,-1 2 0,-4 8-19,8 15-5,-3 3-2,4 7-1,-2 2-2,-1-5-4,1 4-11,1-8-14,-7-13-1,5-4 0,-8-25 11</inkml:trace>
  <inkml:trace contextRef="#ctx0" brushRef="#br0" timeOffset="122893.272">14296 7459 24,'-12'-19'30,"12"19"0,-18-4-2,18 4-26,-7 14-10,7-14-20,1 33 0,1-16-1,12 13 9</inkml:trace>
  <inkml:trace contextRef="#ctx0" brushRef="#br0" timeOffset="123160.299">14464 7723 1,'0'0'19,"1"32"8,-4-19 0,6 11-13,4 9-3,-2 0-5,3 8-3,-1-1-1,0 4-1,2-3-2,-5-3-3,2-3-12,1-3-11,-7-32-1,5 18 1</inkml:trace>
  <inkml:trace contextRef="#ctx0" brushRef="#br0" timeOffset="123333.316">14473 7472 31,'-10'-9'28,"10"9"-6,-7 11-18,7-11-27,4 13-5,-4-13 0</inkml:trace>
  <inkml:trace contextRef="#ctx0" brushRef="#br0" timeOffset="123665.349">14625 7924 1,'0'0'24,"19"13"5,-19-13-1,16-23-14,-5 5-1,-6-13-7,3 5-1,-7-10-2,0 7 1,-4 0-2,-2 5 1,-4 6-2,0 9 1,-3 10 0,2 7-1,0 10-1,3 7 0,3 7-1,4 6 0,4 5 0,3 0-4,8 8-7,-1-1-19,2-10 1,7 0 0,-4-14 4</inkml:trace>
  <inkml:trace contextRef="#ctx0" brushRef="#br0" timeOffset="124016.384">14836 7905 19,'8'40'24,"-6"-7"-5,6 1-9,6-7-5,-2-3-4,5-9-3,-3-8-2,1-11 0,-1-5 0,-3-12 1,-1-3 2,-2 0 5,-4-14 2,1 6 1,-1-2 2,0 9 1,-2-2 0,1 14-1,-1 1-2,-2 12-3,8 12-2,-2 8-1,0 6-3,-1 1-6,4 3-21,4 14-1,-6-13 0,5 7 1</inkml:trace>
  <inkml:trace contextRef="#ctx0" brushRef="#br0" timeOffset="124349.417">15251 8096 28,'0'0'33,"0"0"1,0 0-4,-14-1-11,14 1-7,-8-11-5,8 11-3,-9-21-1,8 9-1,-2-4 0,3 0 0,2-7-1,2 3 0,5-2 1,2 3-2,5-2 0,3-2-1,8 8-4,-3-9-16,8 9-15,1 2 0,1-4 0,3 1 0</inkml:trace>
  <inkml:trace contextRef="#ctx0" brushRef="#br0" timeOffset="168381.82">13339 9159 35,'0'0'31,"-7"-13"-1,7 13 2,-11-21-23,11 21-2,0-11-2,0 11-3,0 0-1,4 19 0,0-4-1,-1 5 1,1 3-2,0 5 2,0 0-2,-1 5 1,0 2 0,0-2 0,0 3 0,-3 4 0,1-1 0,-1 3 0,1 0 1,-1-3 0,0-2-1,2 0 1,-1-7-1,3-5 2,-1-4-1,4-5 1,-1-4 0,6-2 0,-2-7 0,6 1 0,-2-8 0,5 6-1,-2-5 0,1-4-1,0 4-1,-4-4-5,4 1-27,-7-2 0,-11 8-1,11-21 0</inkml:trace>
  <inkml:trace contextRef="#ctx0" brushRef="#br0" timeOffset="168642.846">13586 9212 46,'0'0'34,"0"0"-1,0 0 1,0 0-26,4 30-1,-3-7-2,2 10-3,1 1 0,-1 3-2,2 6 0,-3-5-4,7 10-13,-2-7-16,-3-7 0,4-3-1,-6-6-1</inkml:trace>
  <inkml:trace contextRef="#ctx0" brushRef="#br0" timeOffset="168982.88">13829 9743 39,'15'4'33,"-2"-11"0,1-3 0,2-8-19,-10-13-5,6 6-4,-8-10-2,0 3-1,-5-1 1,0 4 0,-7-2 0,1 15 0,-4-4 0,1 8 0,0 9-2,0 6 0,10-3 0,-11 27-1,9 2 0,2 3 0,2 10-1,3 7-1,1 1-2,1-8-3,10 7-28,-6-6-1,3-6 0,1-7 0</inkml:trace>
  <inkml:trace contextRef="#ctx0" brushRef="#br0" timeOffset="169326.915">14091 9811 69,'0'15'36,"-1"-4"0,1 5-12,0-16-15,0 0-1,-6-26-2,7 4-3,-1-9 0,5-6-2,0-4-1,3-4 1,3-2 0,4 2-1,1 8-1,4 5 2,-1 6-1,1 9-1,0 7 2,-2 10-1,0 13-1,-3 7 2,-2 8-2,-2 5 1,-4 8-1,-1-2-1,-1 10-3,-5-14-7,6 6-25,-3-6 0,1-7 1,3-8-1</inkml:trace>
  <inkml:trace contextRef="#ctx0" brushRef="#br0" timeOffset="169634.946">14477 9695 52,'12'-1'34,"1"-2"2,-2-9-8,5 7-13,-14-22-5,9 10-4,-9-6-2,4-1 0,-6-1-3,-3 2 0,-4-1 1,0 7-3,-3 8 2,1 5-1,0 4 0,0 5-1,1 8 1,3 6 0,3 6 0,4 5 0,1 7-2,0 0-2,9 17-4,-7-13-19,8 5-9,-1-4 0,3-6 0</inkml:trace>
  <inkml:trace contextRef="#ctx0" brushRef="#br0" timeOffset="169837.966">14694 9919 41,'0'0'35,"-12"-8"2,3-8-1,1 2-13,-1-22-14,10 7-4,2-10-2,5-4-4,6 6 0,1-2-7,13 13-26,-3 1-2,1 11-1,-1 2 1</inkml:trace>
  <inkml:trace contextRef="#ctx0" brushRef="#br0" timeOffset="170327.015">14991 9658 58,'-13'2'36,"3"-2"0,-2 2 0,-8-3-27,8 10-2,-4 4-4,3 0-1,2 6-2,3 8 0,6 0-1,2-2-1,10 1 0,0-7 0,6-7-1,2-9 1,2-6-1,-3-12 1,1-6 1,-3-2 0,-3 1 2,-2 1 0,-3 6 1,-7 15-1,12-3 0,-4 19 0,1 7 0,1 9-1,4 5-1,-2 7 1,3 8 0,0 4 0,-4 0 1,-1 2 1,-7 0 0,-3 4 1,-8-7 2,-2 3-1,-7-12 0,0-7 0,-4-7 0,1-4-1,-2-17-2,1-10-1,5-6-2,0-19-3,11 4-9,-5-14-25,9-7-1,0-9 2,4-3 0</inkml:trace>
  <inkml:trace contextRef="#ctx0" brushRef="#br0" timeOffset="170547.037">15178 9603 60,'11'7'35,"-11"-7"0,6 25-1,-2 2-26,-1-4-2,3 12-3,-1 2-3,0 3 1,1 2-4,-2-10-8,2 2-23,-3-6-1,1-11-1,-4-17 0</inkml:trace>
  <inkml:trace contextRef="#ctx0" brushRef="#br0" timeOffset="170711.053">15191 9434 73,'-8'-9'37,"8"9"0,-13-2-1,13 2-32,0 0-14,0 0-26,0 0 0,15 16-1,2-8 0</inkml:trace>
  <inkml:trace contextRef="#ctx0" brushRef="#br0" timeOffset="170950.077">15446 9632 54,'12'-10'36,"-10"-3"1,-2-1 0,-4-12-22,1 9-7,-7-3-4,2 13-2,-4 4 0,0 13-2,1 10 0,3 7 1,3 15-2,7 1 0,4 5-2,2-11-6,15 1-28,-1-3 0,4-8 0,1-9 0</inkml:trace>
  <inkml:trace contextRef="#ctx0" brushRef="#br0" timeOffset="171471.129">16766 9707 46,'0'0'34,"0"0"0,10 0 0,-4-12-23,4 4-4,-7-7-2,4-1-2,-5-8-1,0-3-1,-5 1 0,-2 1-1,-3-2 0,-2 5 0,-4 9 0,-3 7 1,-1 12-1,2 13 1,1 5 0,6 8 0,2 8-1,6 7 1,6 2-1,6 0-3,7 1-7,-1-13-25,9-8-1,1-7 0,2-10 1</inkml:trace>
  <inkml:trace contextRef="#ctx0" brushRef="#br0" timeOffset="171806.163">17017 9453 64,'-12'-2'37,"-3"7"-2,1 7 1,2 7-30,-4 3-4,6 1 0,3-2-1,5-3-1,4 4-2,5-3 2,8-4-2,1-1 0,5 0 0,2-1 0,-1 8 0,-3 2 1,-4 2 1,-4 0 0,-7 7 1,-5 1 0,-7 0 0,-3 2 3,-6-7-3,-2 0 2,-3-7-3,2-7-2,6-2-24,0-8-9,6-11 1,2-9-4</inkml:trace>
  <inkml:trace contextRef="#ctx0" brushRef="#br0" timeOffset="172046.187">17197 9212 47,'-8'31'32,"7"-13"2,4 13-1,11 6-26,-6 0-1,10 13-4,0 5-3,-1 0-8,6 8-23,-1 8-1,-5-12 0,0-2 0</inkml:trace>
  <inkml:trace contextRef="#ctx0" brushRef="#br0" timeOffset="172219.204">17243 9626 72,'-11'-6'39,"11"6"-1,0 0 0,2-14-30,17 14-5,6-3-7,2-10-31,13-1-3,6-2 1,3 3-2</inkml:trace>
  <inkml:trace contextRef="#ctx0" brushRef="#br0" timeOffset="172746.257">18206 9872 38,'14'18'30,"2"14"1,-6-1 0,-4 6-22,5 13-4,-7 1-1,-1 6-2,-3-3 1,-2-2 0,-3-10 0,0-3 1,-5-19 0,0-8 1,-3-23 1,-1-9-2,-5-20 0,4-13 0,-3-14-2,5-9 0,3-11-1,7-5-1,9 2 0,5 2 0,10 6 1,3 16-2,4 14 0,1 13 0,0 27-1,-5 12 1,-3 16-1,-7 9 1,-6 13-2,-8 4 3,-8 2 0,-7 2 0,-8-7 1,-4-2 0,-4-5-1,-1-3 0,5-7-5,-2-18-23,9-5-7,8-10-1,7-10-1</inkml:trace>
  <inkml:trace contextRef="#ctx0" brushRef="#br0" timeOffset="173039.286">18413 9724 41,'19'-3'34,"-4"-9"0,1-18-6,3 5-14,-17-13-4,6 8-3,-12-11 0,0 12-3,-8 1-1,0 16 1,-4 3-1,2 12-1,0 4 1,6 10-2,3 10 0,6 1-1,7 10-4,-1-10-10,10 14-22,2 2-1,5-2 0,1 1 0</inkml:trace>
  <inkml:trace contextRef="#ctx0" brushRef="#br0" timeOffset="173219.304">18634 9890 51,'-10'-18'37,"-1"-3"0,5-7 0,0-9-15,13 2-16,0-10-1,9-1-4,8 2-3,-2-7-15,10 13-20,1 7 0,0 3-1,1 6 1</inkml:trace>
  <inkml:trace contextRef="#ctx0" brushRef="#br0" timeOffset="173670.349">18970 9121 48,'6'44'34,"5"16"0,0-2-1,-1 5-26,9 13-1,0-8-2,3-3-3,-3-4 1,0-7-1,-5-11-1,-1-8 1,-5-11-1,-5-13 1,-3-11-1,-9-1 0,-3-11 0,-4-5 0,-5 0 1,-5-1-1,-2 1 0,-2 6 0,-1 10 2,4 8 0,0 8-1,7 8 1,3 8 0,8 4 0,4-1 0,10 3-1,6-9-1,6-8-2,9 3-5,-4-19-6,9 0-22,2-4-2,-4-4 1,0-3 0</inkml:trace>
  <inkml:trace contextRef="#ctx0" brushRef="#br0" timeOffset="173954.377">19169 9728 65,'0'0'36,"0"0"1,-1 18-1,8 2-26,-5-1-6,6 5-2,2-6-1,4-5 0,2-8-2,-1-8 1,3-12 0,-1-6 0,-3-6-1,-2-4 0,0 2 1,-2 5 0,-2 8 0,0 10-1,-8 6 2,13 21-1,-5 5 0,0 0-1,4 9-4,-4-14-10,4 2-21,5-6 0,2-4-1,2-6 1</inkml:trace>
  <inkml:trace contextRef="#ctx0" brushRef="#br0" timeOffset="174563.438">20312 10080 12,'13'71'29,"-7"-12"0,5 1 1,-7-11-13,-2-18-5,5-3-3,-8-16-4,1-12 1,-8-3 0,1-13 0,-9-18-1,3 1-1,-9-19-1,7 0 0,-1-16-1,5-1-1,5-2 0,6-2-1,6-1 0,5 6 0,4 6 2,5 14-1,1 8 0,0 12-1,-1 8 1,-1 14 0,-2 16-1,-1 10 0,-7 7 0,-3 9 1,-6 6-1,-5 7 1,-9 0-1,-5 4 1,-7-6 0,-2-5-1,-1-6 1,0-13-2,4-6-3,3-18-3,22 1-10,-10-13-20,14-6 1,7 0-2,6-3 2</inkml:trace>
  <inkml:trace contextRef="#ctx0" brushRef="#br0" timeOffset="174922.474">20566 9791 21,'0'0'32,"4"18"1,-5-7 0,-1 7-12,-7-14-4,13 11-7,-4-15-4,0 0-2,12-2-1,-1-5 0,0-13 1,2-3-1,0-10-2,1-1 0,-6 0 0,-2 2-1,-1-1 1,-3 7-2,-6 16 0,4 10 1,-16 18-1,4 11 1,2 8-1,-1 8 0,5 5 1,2 4 0,6-5-3,3-11-2,15 2-10,-1-18-21,6-9 0,0-8 0,0-11 1</inkml:trace>
  <inkml:trace contextRef="#ctx0" brushRef="#br0" timeOffset="177127.695">20905 9672 19,'-4'19'27,"-2"-8"1,7 4-7,2 10-6,-3-3-4,7 14-3,-5-8-1,6 9-2,-3-9 0,3 0-2,-3-9 2,1 0-2,-6-19 1,0 0-1,0 0 1,9-23 1,-13-7-1,6-4-1,-4-7 0,6-5-1,-2-1 1,6 11-2,-1 3 1,5 13-1,-1 12 0,5 17 0,3 13-1,-1 15 1,1 9-1,0 5 1,1 5-2,0 0-1,2 1-3,-6-16-11,6-4-20,0-12 0,2-10-1,0-15 0</inkml:trace>
  <inkml:trace contextRef="#ctx0" brushRef="#br0" timeOffset="177702.752">21431 9197 8,'0'0'27,"3"15"0,5 16 1,-5 10-15,3 4-3,8 18-1,-2-1-1,9 12-3,-4-1-1,2 4 0,-2-9-1,0-5-1,-4-11-2,-1-9 2,-4-9-2,-3-13 1,-5-21-1,0 0 1,0 0 0,-10-12 1,-4-11 2,-2-1-1,-10-9 1,1 8 0,-6-4 1,3 9 0,-2 1-1,6 9-1,3 10-1,8 16 0,5 7-1,7 10-1,6 4 0,4 8-1,6 4 0,2-2 0,9-3-2,-3-13-5,9 6-10,-3-18-17,0-7 1,0-9 0,-4-13-1</inkml:trace>
  <inkml:trace contextRef="#ctx0" brushRef="#br0" timeOffset="178146.797">21753 9830 38,'0'0'32,"-18"9"1,10-4-1,8-5-17,-14 11-5,12 0-4,-4 1-3,6 10 0,2 2-1,4 4-1,4 5 0,2 1-1,1-5 0,2-3-2,1-11 2,1-12-1,-3-11 1,1-2 0,-6-16 0,0-3 2,-6-5 0,2 0 1,-7 5-1,5 8 0,-7 3 1,3 6-1,1 12-1,0 0-1,6 12 0,0 4-1,4 6-2,-2-4-6,12 7-26,-3 7 0,0-5-1,2-1 1</inkml:trace>
  <inkml:trace contextRef="#ctx0" brushRef="#br0" timeOffset="178434.825">22028 10126 52,'-2'12'35,"2"-12"1,-9-11-1,9 11-21,3-41-5,7 8-3,-4-12-1,10-1-1,0-5-1,3 6-1,-3 0 0,4 9 0,0 13-2,-4 9 0,-1 18-2,-4 6 0,1 17-3,-10-1-5,14 18-16,-11-9-11,1 0 0,-3-2 0</inkml:trace>
  <inkml:trace contextRef="#ctx0" brushRef="#br0" timeOffset="178898.872">22279 9332 18,'4'11'29,"6"15"0,-8-3 3,9 3-16,2 12-3,-8-12-2,10 14-2,-6-9-1,4 9-2,-2-6-2,4 5-2,-4-3-1,2 4 1,-1 6-2,0-1 0,-1 3 1,0-2-2,1-4 1,0-1 1,1-4-1,3-6 0,-3-8 1,3-4-2,-1-10 2,1-3-1,-2-3 0,0-7 0,-1-4 1,-1-6-1,-3-1-1,-1-6 0,1 3-5,-8-15-10,2 4-18,1 3-1,-7-3 0,-2 6 0</inkml:trace>
  <inkml:trace contextRef="#ctx0" brushRef="#br0" timeOffset="179086.89">22231 9742 57,'9'9'34,"6"-9"0,13-14-9,11 3-10,-1-13-12,7 2-33,-3-18-1,2 1-3,-10-7-1</inkml:trace>
  <inkml:trace contextRef="#ctx0" brushRef="#br0" timeOffset="179857.968">13595 10494 49,'-4'-17'33,"4"17"-1,-9-15-9,0 3-7,9 12-5,-1 14-5,6 9-2,-4 7-2,5 15-1,0 13 0,2 11-1,-1 9 0,0 3-1,1 3-1,-3-6-1,6 5-4,-9-20-10,6-7-16,1-13-1,1-14 0,1-12 1</inkml:trace>
  <inkml:trace contextRef="#ctx0" brushRef="#br0" timeOffset="180267.009">13953 10874 1,'0'0'24,"-7"19"4,-7-4 1,-1 0-12,6 16 1,-8-7-4,9 18-3,-7-10-3,12 15-2,0-8-1,6 1-1,6-6-2,2-11 0,2-11-2,5-14 1,-4-9-1,5-10 0,-7-11 1,-1-4 0,-2-5 0,-4 4 0,-5 1 0,0 11 1,-4 4 0,1 10-1,3 11 0,0 0 0,-9 16 0,9 5-1,2 2-3,4 1-3,10 10-20,-1-4-9,2-3 0,6 3 0</inkml:trace>
  <inkml:trace contextRef="#ctx0" brushRef="#br0" timeOffset="181090.091">14994 10789 16,'11'40'24,"-6"-8"-1,12 13-8,-2 6-8,-2-1-1,2 1 0,-4-10-1,2 2-1,-5-10 1,2-2 0,-8-16 1,2-4-2,-4-11 1,0 0-1,-12-29 1,7 10-1,-9-11 2,4 4-2,-8 0 0,4 9 0,-4-1-1,4 9-1,-3 10 0,3 10-1,0 10-1,2 13 1,2 7-1,2 5 0,2 10 0,4 0 0,4 1 0,5-6 1,5-5-2,7-13 1,7-9-1,4-10 0,2-10 0,3-11-1,2-5 1,-3-7 1,-1-7 0,-4 1 1,-7-8 2,-1 2 1,-8-5 0,-1 7 0,-9-6 0,1 6-2,-9-8 2,0 8-3,-4 3 1,-1 6-2,-4 8 0,1 4 1,2 8 0,-3 15-1,7 12 0,0 4 1,4 12-1,5 0 0,3 1 0,8 1 0,6-2 0,2-9-1,3-4-1,5-9 0,2-6-3,-7-12-3,7-7-28,-12-3-1,-3-11 1,-5-9 0</inkml:trace>
  <inkml:trace contextRef="#ctx0" brushRef="#br0" timeOffset="181280.11">15341 10742 61,'-17'32'35,"-3"12"-1,1-2-3,-4 7-37,9-1-24,0-8-2,4 0-2,6-12-2</inkml:trace>
  <inkml:trace contextRef="#ctx0" brushRef="#br0" timeOffset="181791.161">15691 11114 20,'-18'-10'27,"18"10"0,-14 6-2,14-6-16,-8-2-2,8 2 0,0 0-2,0 0-1,0 0 1,0 0-1,0 0 0,0 0 0,0 0 0,0 0 0,-1 16-1,1-16-1,-5 12 0,5-12 1,-9 18 0,2-6-1,0 6 0,-3 7 0,4 5 0,-3 5 0,6 6-1,0 1-1,4 3 1,5-5 0,4-8-1,2-1 0,5-4-1,2-7-1,-1-10-2,7 9-10,-5-19-21,0-5 1,-3 2-2,-3-11 1</inkml:trace>
  <inkml:trace contextRef="#ctx0" brushRef="#br0" timeOffset="182099.192">15835 11360 41,'17'15'34,"-7"-14"2,3-9-1,6-1-19,-11-20-5,9 6-4,-7-15-3,1 4-2,-9-5 0,1 7-1,-6 0-1,-2 7 0,-3 8 0,-2 7 0,-2 12 0,1 8-1,2 13 0,1 10 1,6 11-2,1 5 0,12 13-6,-6-10-14,12 9-14,3-3 0,2-13 1,1-9 0</inkml:trace>
  <inkml:trace contextRef="#ctx0" brushRef="#br0" timeOffset="182371.219">16114 11553 52,'1'15'34,"-1"-15"1,0 0-1,0 0-21,-12-19-4,13 3-5,-2-13-1,3-3-2,2-6 0,3 0 0,2-4 1,4 6-2,2 6 0,1 4 1,-1 13-1,1 9-1,0 10-1,-3 6 0,2 13-4,-6-8-5,8 12-19,-5 0-6,-4-5 1,0-2-1</inkml:trace>
  <inkml:trace contextRef="#ctx0" brushRef="#br0" timeOffset="183107.293">15468 11127 43,'0'0'32,"0"0"-2,-15-2-8,15 2-6,-16 6-5,11 7-4,-9-2-2,4 10-2,-4 4-2,4 4-1,-2 7-1,5 1 1,2-2-1,2-3 0,6-6 1,-1-5-1,7-8 1,4-1 0,2-6 0,2-1 0,2-2 0,2 6 0,-5 2-1,0 2 2,-3 4-1,-6 0 0,-5 4 1,-2-3 0,-7 0 0,-1-1 1,-4-6 0,1-1-2,-4-2-1,-1-11-14,1 0-20,5 3 0,0-5 2,10 5-3</inkml:trace>
  <inkml:trace contextRef="#ctx0" brushRef="#br0" timeOffset="183811.363">16386 10810 21,'0'0'28,"0"0"3,5 16-3,-1-1-13,-5-4-4,7 15-6,-4-3 1,5 11-3,-3-2 1,3 4-1,-2 4 0,2 9-2,-1 0 1,2 2 0,-1 3-3,3 0 2,1-3-1,0-4 0,6-5 0,1-11 1,-1-8-1,2-15 1,-2-5 1,-1-7-2,1-7 0,-4-3 0,-3-3-2,-5-8-6,4 2-23,-7 3-2,-7-7 0,-1 0 0</inkml:trace>
  <inkml:trace contextRef="#ctx0" brushRef="#br0" timeOffset="183975.379">16362 11082 42,'11'22'31,"0"-17"-2,10-4-9,3-2-16,6-5-23,4 5-7,-3-13-3,5 8 0</inkml:trace>
  <inkml:trace contextRef="#ctx0" brushRef="#br0" timeOffset="184427.425">16779 11336 43,'0'0'34,"16"1"0,-16-1 0,9-22-21,3 12-4,-9-17-4,5-1-1,-4-11-2,-1 4-1,-4 2-1,-3 5-1,0 10 0,-7 14-1,0 15 1,-2 11 0,0 21-1,3 9 2,3 6 0,7 3 1,8-2-1,7-9 0,8-8 0,6-14-5,12-11-27,-2-15-1,4-16 0,-1-12-1</inkml:trace>
  <inkml:trace contextRef="#ctx0" brushRef="#br0" timeOffset="188007.783">18419 11162 48,'0'0'32,"-11"5"0,11-5-10,-15 9-7,13 2-4,-7-10-3,9-1-2,-10 6-1,10-6-3,-10 6 0,10-6-1,-14 1 0,3 3 0,-1-4 0,0 5-1,1 8-1,-2 1 1,2 3 0,3 4 0,4 9-1,5 3 0,3 6 0,3 0 1,4 2-2,4-4 0,4 2-2,0-13-6,8 1-23,-5-7-2,2-11 2,0-5-2</inkml:trace>
  <inkml:trace contextRef="#ctx0" brushRef="#br0" timeOffset="188522.834">18722 11198 8,'-4'29'22,"-8"-15"-1,6 16-9,1 2-4,0 3-3,5 3-1,0 2-3,6-1 0,1-3-1,4 0 0,3-8 1,1-9 1,2-8 1,-1-5 3,-3-16 1,4 3 2,-11-14 1,6 6 1,-14-13-1,6 9 1,-12-11-3,6 9-1,-12-4-1,7 4-2,-9-2-1,4 5-1,0 2-3,0-1-4,12 17-6,-11-13-22,11 0-1,3 0-1,7 0 1</inkml:trace>
  <inkml:trace contextRef="#ctx0" brushRef="#br0" timeOffset="189155.897">18976 11416 1,'7'23'19,"-9"-12"2,12 18 0,-6-4-14,-1-1-3,4 0-1,-4-4 3,2 1 1,-4-8 0,4 4 1,-5-17 1,0 0 1,0 0-1,7-17-1,-6-9-2,5 3-1,-2-9 0,6 2 0,-3-3-2,5 5 0,-1 4-1,4 8 0,-1 5-1,0 5 1,-1 6-1,0 8-2,0 6 0,-3 2 1,1 2-2,-4-3 0,1 4 0,-3-8-1,-5-11 2,13 7 0,-8-18 0,3-3 2,0-7 0,4-3 0,-3-5 2,6 5-3,-4 3 2,2 9-1,2 13 0,-2 12-1,-1 13-1,-2 3-2,4 16-7,-9 1-22,4-7-3,1-5 1,-3-17 1</inkml:trace>
  <inkml:trace contextRef="#ctx0" brushRef="#br0" timeOffset="189991.981">19638 11501 1,'8'33'13,"-8"-33"7,6 27-5,-2-12-5,-3-1-4,3-2 1,-4-12 1,0 0 3,0 0 0,0 0 0,7-30-1,-1 14 0,-3-18-1,7 10 0,-3-19-1,8 10-2,-3-3-1,7 3 0,-3 8-3,3 12 0,3 12-1,-3 8-2,0 17 0,-2 3-1,-1 15-2,-2-2 1,-1 2-1,-2-13 0,1-3 1,-4-13 0,2-5 1,-2-13 1,1-6 1,-2-7 0,2-1 0,-2 2 1,0 3-1,0 2 0,-7 12 0,15-11-2,-4 13-1,-1 2 0,7 3-2,-3-6 0,7 8-1,-3-9-1,6 6 2,-4-6 1,0 0 2,-1-4 1,-3 2 2,-1 1 1,-5-7 2,2 5 1,-6-12 0,4 2 2,-9-12 0,7 7-1,-7-15 1,5 7-1,-6-6 0,5 9-2,-7 9 0,2 14-2,0 0-1,-1 29-1,-1 6-1,2 3 1,0 6-2,3-1 2,4-4-2,4-10 1,7-5 1,3-12-3,5-7-2,1-16-7,7-3-20,1-3-2,0-9 1,-1 6 0</inkml:trace>
  <inkml:trace contextRef="#ctx0" brushRef="#br0" timeOffset="190470.029">21242 10887 55,'4'-15'33,"-4"15"0,-1 12 1,1-12-26,0 33-4,-4-5 2,9 16-2,-3 7-1,5 10 0,-1 0-1,5 6 0,0 2-3,-3-2-1,5 4-5,-11-17-6,12-2-19,-6-9-3,0-13 1,2-7-1</inkml:trace>
  <inkml:trace contextRef="#ctx0" brushRef="#br0" timeOffset="190755.057">21439 11013 21,'-6'20'30,"6"10"1,-4-1-1,8-1-11,3 11-8,-2 0-6,4 6-3,-1-3-2,-1-8-6,9 2-14,-2-6-10,-4-13 0,4 3 0</inkml:trace>
  <inkml:trace contextRef="#ctx0" brushRef="#br0" timeOffset="191123.094">21660 11534 46,'0'0'32,"15"5"0,-15-5-7,3-18-10,-3 18-4,6-27-4,-2 12-1,-9-5-2,3 1-1,-4-4 0,1 3-1,-3 0-1,2 3 0,-1 3 0,7 14 0,-11-10-2,11 10 1,-11 16-1,7 2 0,2 8 0,-1 1-1,7 11-2,-1-4 0,5 3-1,-2-11-4,14 9-8,-7-9-16,5-10-1,2-4 0,-5-12 3</inkml:trace>
  <inkml:trace contextRef="#ctx0" brushRef="#br0" timeOffset="191456.127">21844 11574 5,'-5'17'28,"6"5"3,-6-6 1,-3-12-9,9 9-3,-9-26-5,8 13-2,0-31-5,5 9 0,-5-7-3,5 2-1,-2-3-1,5 6-2,-3 4 0,2 6 0,-7 14 0,15-11-2,-6 11 2,2 7-1,1 5-1,-1 3 1,2 4-2,-1-1-2,3 15-8,-10-5-24,4-2 0,-2-2-1,-3-5 1</inkml:trace>
  <inkml:trace contextRef="#ctx0" brushRef="#br0" timeOffset="191910.173">22066 11570 45,'10'19'31,"-10"-19"2,14 3-1,-1 3-18,-6-18-4,7 6-3,-7-12-2,3-3-1,-6-7 0,4 3 0,-8-6-2,1 4 0,-4 2-2,-3 2 0,2 5 1,-2 7-2,6 11 0,-13 0 0,13 0 1,-14 24-2,9-4 2,3 6-1,2 6 0,1 2 0,4-1 1,2-2 0,3 2-1,0-6-2,7 3-5,-9-18-12,5-1-14,3-2 1,-5-7-2,1-1 1</inkml:trace>
  <inkml:trace contextRef="#ctx0" brushRef="#br0" timeOffset="192228.205">22403 11692 40,'-11'-14'33,"8"0"1,1-6-7,-6-12-5,14 7-8,-10-10-4,13 11-4,-4-9-3,5 8-1,0 0-3,1 2-2,6 10-3,-7-11-7,11 10-22,-5 5-1,-2 6 1,3 6 0</inkml:trace>
  <inkml:trace contextRef="#ctx0" brushRef="#br0" timeOffset="192791.261">22769 11442 10,'0'0'28,"0"0"1,-16 2 1,4-6-10,2 7-5,-9-12-3,6 13-3,-9-8-2,7 13-2,-4-2-1,5 10-1,3 9-1,4 10 0,4 3-2,6 5 0,5 1 1,2-7-2,9-1 0,-1-12 1,2-13 1,0-13-1,-1-15 2,-2-9 0,-6-10-2,-1 0 3,-4-4-1,0 4-1,-4 5 0,-2 11 1,-3 8-1,3 11 0,-5 16 0,6 6 0,0 8 0,3 11-1,0 8 1,3 8 0,-1 7-1,4 10 2,-1 2-2,-3 1 1,-3 1 0,-1 0 0,-3-9 0,-1-6-1,-3-14-1,-3-14-2,0-6 0,-6-19-1,14-10 0,-22-13-3,22 13-5,-25-38-15,14 8-7,2-1 1,-1-12-1</inkml:trace>
  <inkml:trace contextRef="#ctx0" brushRef="#br0" timeOffset="193075.289">23024 11341 43,'16'25'33,"-11"-5"1,2 0-2,6 24-16,-13-16-2,11 15-6,-9-8-1,6 7-3,-5-7-1,2-4-5,1 2-6,-10-20-18,4-13-10,0 0 1,0 0-2</inkml:trace>
  <inkml:trace contextRef="#ctx0" brushRef="#br0" timeOffset="193253.307">23006 10988 76,'-2'-31'37,"-1"9"-3,3 22 0,0 0-28,0 0-10,0 0-12,6 15-20,3 3 0,1 0-1,2 6 1</inkml:trace>
  <inkml:trace contextRef="#ctx0" brushRef="#br0" timeOffset="193611.343">23207 11305 35,'8'21'35,"-2"-4"2,1-3 1,1 11-13,-8-25-8,11 3-7,-11-3-2,13-20-3,-11 4-2,1 1 0,-2-4-2,-2-2-2,-4 8 1,5 13-1,-13-3 0,2 13-1,-1 10 0,-2 6-1,3 9 0,-2 2 0,6 10 0,0-4-1,10 0 2,0-8-1,10-6 3,5-7 0,4-6 0,5-8 0,2-8 0,1-16-11,2-2-22,0 1-2,-8-9 0,-4-2-2</inkml:trace>
  <inkml:trace contextRef="#ctx0" brushRef="#br0" timeOffset="194527.435">14200 13416 44,'4'12'33,"-4"-12"-1,8-6 1,-8 6-14,8-22-10,4 10-3,-6-10-1,4 4-2,-5-5 0,-2 2 0,-5-3-1,-1 5 0,-8 4 0,1 3 0,-4 4-2,-3 6 1,-1 7-1,2 7 1,1 13-1,3 10 1,4 6-1,4 8 0,6 4 0,3 2 1,7 2-1,3-7-1,6-9 0,3-11-1,5-2-4,-5-25-10,9 2-20,-4-13 0,0-12 1,-3-10-1</inkml:trace>
  <inkml:trace contextRef="#ctx0" brushRef="#br0" timeOffset="194859.468">14493 13231 74,'-17'-11'35,"5"18"0,-4 7 1,6 17-28,-4-4-4,6 9-2,3-3-2,5-2 0,7-1-1,5-5 1,6 2-2,7-3 1,1-2 0,4-2 0,-4 6 0,0 5 1,-3 2-1,-8 4 2,-6 0 0,-7 3 1,-6 0 0,-5 6 0,-6-7 0,-5-3-1,-2-8 1,0-9-2,1-3-4,-2-22-8,12-5-23,-2-14 0,8-8-2,5-12 1</inkml:trace>
  <inkml:trace contextRef="#ctx0" brushRef="#br0" timeOffset="195083.49">14651 13039 55,'8'32'34,"-5"2"1,6 8-1,2 15-25,0-2 0,14 12-3,0 0-2,5-2-1,-1 1-3,0-9-6,5 3-22,-10-11-6,-2-11-1,-7-17-1</inkml:trace>
  <inkml:trace contextRef="#ctx0" brushRef="#br0" timeOffset="195252.507">14775 13450 73,'-22'-26'37,"12"7"-1,5 7 0,5 12-27,17-3-3,7-1-6,7 4-5,1-13-17,10 14-15,4-1 1,5 2-1,2 0 1</inkml:trace>
  <inkml:trace contextRef="#ctx0" brushRef="#br0" timeOffset="195791.561">15520 13420 68,'2'17'34,"-3"-2"2,2 7-1,-2-1-24,11 17-5,-2 5-3,3 10-2,4 1 0,1 4 0,0 5 0,1 3-1,-2-1 0,-4-2 0,-1-7 0,-4-5-1,-3-7 1,-3-10-1,-3-17 0,-5-17 1,-3-16-1,-2-16 1,-1-12-1,1-13 1,3-11 0,2-15-1,4 0 1,4-3 0,4 2 1,6 8-1,1 7 0,4 11 0,1 16 0,2 17 0,-2 16 0,0 14-1,-5 17 1,-1 14 0,-4 8 0,-4 9 1,-7-2-1,-4 4 0,-4-1 0,1-2-1,-3-6-2,-1-21-5,8 3-20,-2-20-7,10-8 0,-11-19 0</inkml:trace>
  <inkml:trace contextRef="#ctx0" brushRef="#br0" timeOffset="196099.592">15785 13621 59,'16'22'35,"-1"-8"1,3 3-6,-10-34-13,9 7-6,-10-19-4,3-1-2,-8-15-1,-1 3-3,-5-1 1,-5 7-2,-2 7 0,-3 9 0,-2 9 0,0 14-1,3 12 0,2 13 1,6 5-2,5 4 0,8 7-2,5-7-2,13 11-7,-5-14-20,12 2-3,-1-13 0,6-1 0</inkml:trace>
  <inkml:trace contextRef="#ctx0" brushRef="#br0" timeOffset="196294.611">16172 13734 71,'-15'-6'37,"1"-11"1,3-4-1,-10-19-23,13 5-6,-3-10-4,7-4-3,6 1-1,2-1-4,13 20-11,-3-4-22,7 11 0,-1 4-1,5 6 0</inkml:trace>
  <inkml:trace contextRef="#ctx0" brushRef="#br0" timeOffset="196799.662">16433 12863 57,'0'0'33,"10"25"-1,1 15 1,3 13-28,2 6-1,6 16-1,2 6-2,3 1 0,-1 2-1,0-4 1,-2-8-2,-2-8 1,-3-13-1,-5-13 1,-6-19 0,-8-19 0,0 0 0,-5-30 0,-10-3 1,-6-7-1,-3-4 0,-5 3 0,-3 5 1,0 7 0,0 9 0,3 12 0,5 9 1,3 16 1,5 11-2,7 11 1,4 4-1,5 7 0,5 1-1,5-2 0,6-2-3,1-15-5,15-4-25,-1-12-1,3-7 0,0-8 0</inkml:trace>
  <inkml:trace contextRef="#ctx0" brushRef="#br0" timeOffset="197135.695">16816 13411 48,'0'13'31,"-5"7"0,4 11 1,-1 10-24,-1-7-1,9 10-1,2-9-3,7 2-1,-1-12 0,3-3-1,2-16 0,-1-5-1,-1-14 1,-3-13-1,-3-5 1,-2-6-1,-1 0 1,-3-1 0,-2 4 0,0 9 0,-1 10 0,-2 15 0,0 0-1,8 18 1,-3 2-2,4 0-3,8 19-13,3-4-17,3-2 1,4-6-1,4 0 0</inkml:trace>
  <inkml:trace contextRef="#ctx0" brushRef="#br0" timeOffset="198350.817">18085 13042 55,'0'0'33,"-1"-16"0,1 16-8,0 0-8,0 0-7,-1 11-3,6 8-3,2 9-1,4 11-2,1 8 1,2 12-1,2 6 0,1 6-1,0-1 1,-1-8-1,-5-9 0,-3-13 0,0-10 0,-3-18 0,-5-12 0,-3-21-1,-3-8 2,-6-3-2,-1-4 1,-6 1-1,-2 2 1,-7 7-1,0 12 1,-2 4 0,2 14-1,1 9 1,2 7 1,5 5 0,5 8-1,8 2 1,6 1-1,7-2 0,7 0 0,6-4 0,6-2-3,5-5-1,9 5-10,-1-13-20,5 0 0,1-5 0,0-4 0</inkml:trace>
  <inkml:trace contextRef="#ctx0" brushRef="#br0" timeOffset="198726.854">18521 13463 61,'-7'-13'33,"-4"4"1,-1 12 0,-9-10-22,10 23-3,-7-2-5,6 7-1,1 6-1,8 6 0,3 3 0,4 2-2,7 4 0,6-5 0,3-4-1,1-10-1,0-6 1,-1-15-1,-1-9 0,-4-13 0,-3-11 0,-4-8 1,-2-3 0,-4-2 0,-2 1 0,-2 8 0,2 8 0,-2 9 0,2 18 1,0 0-1,7 17-3,-2-1-2,9 17-9,-3-8-17,4 3 0,1-1 1,0-6-2</inkml:trace>
  <inkml:trace contextRef="#ctx0" brushRef="#br0" timeOffset="198967.878">18758 13678 44,'0'0'34,"5"20"1,-5-20-2,4 15-13,-9-31-7,10 0-4,-4-15-3,9-1-2,0-7-2,4-1 0,1 0-1,5 10-2,2 7 0,0 12-1,2 10-1,-4 2-5,6 23-7,-7-4-21,7 3 1,-4-3 0,0 1 1</inkml:trace>
  <inkml:trace contextRef="#ctx0" brushRef="#br0" timeOffset="199334.915">19277 13312 65,'-8'-14'34,"-3"15"-1,-3 6 2,1 13-27,-7 0-2,7 14-2,-3-2-2,6 3-1,4-4 0,8-2-2,6-6 1,6-3 0,4-8-1,3-4 1,4 0-1,1-2 1,0 5-1,-3 4 2,-8 1-1,0 5 0,-8 9 0,-5-1 1,-5 0-1,-6 2 0,-3 0-4,-5-12-9,2 3-21,1-10 0,2-6 0,4-7 0</inkml:trace>
  <inkml:trace contextRef="#ctx0" brushRef="#br0" timeOffset="199863.968">19914 13454 51,'-10'32'31,"1"4"1,5 6 0,6 6-22,-1-6-3,12 6-2,2-9-3,4-5 0,2-10-1,4-9-1,0-12 0,-1-11 0,-2-11 1,-2-8-1,-2-6 0,-5-1 0,-3-1 1,-4 4 0,-3 1 0,0 7 0,-5 7 1,2 16 0,0 0 0,0 0 0,11 20-1,1 5 1,-1 10-1,7 8 0,1 3-2,2 0-1,4 4-4,-5-12-6,10 3-21,-5-8-2,0-5 1,-3-8-1</inkml:trace>
  <inkml:trace contextRef="#ctx0" brushRef="#br0" timeOffset="200435.025">20538 13706 19,'-4'13'30,"4"-1"2,4 4-2,-4-16-7,12 39-4,-10-25-4,13 18-4,-8-8-4,6 8-3,-5-2-1,1 3-1,-2-9 0,-2-4-1,-5-20 0,0 0 0,10-3-1,-8-21 1,0-6-1,2-10 1,-1-2-2,4 1 2,-1-1-1,3 6-1,5 13 1,1 9-1,4 14 1,0 12-1,4 6 0,0 6-1,3 10 0,-4-2-2,5 7-2,-8-16-6,10 0-22,-7-7-1,1-2 2,-1-4-1</inkml:trace>
  <inkml:trace contextRef="#ctx0" brushRef="#br0" timeOffset="200924.074">21608 13787 44,'-12'-8'31,"12"8"1,-17 0 1,4-6-18,5 18-2,-9-7-6,7 13-1,-3-4-2,5 12 0,-1 3-1,6 7-2,-1 6 1,8 4-1,3-3 1,3 1-2,6-1 1,5-11-2,6-1-4,-5-20-4,12 3-7,-6-16-17,1-8-3,-4-7 2,0-5-1</inkml:trace>
  <inkml:trace contextRef="#ctx0" brushRef="#br0" timeOffset="201132.095">21939 13833 70,'6'29'35,"1"8"-1,2 0 1,6 12-24,-8-11-4,4 0-7,2 0-5,-8-12-28,7-12-2,-4-11 1,-8-3-1</inkml:trace>
  <inkml:trace contextRef="#ctx0" brushRef="#br0" timeOffset="201304.112">21895 13541 66,'-9'-6'29,"9"16"0,0-10-2,3 32-31,3-14-7,8 5-17,6 5-2,-4-5 0,11 3 0</inkml:trace>
  <inkml:trace contextRef="#ctx0" brushRef="#br0" timeOffset="201567.138">22152 13962 45,'3'27'33,"1"-6"1,-4-4 1,7 7-12,-7-24-6,0 0-4,1-15-5,2-2 0,-5-15-4,4 0 0,-3-4-2,2 1-1,1-2-1,2-1-1,0 6-1,2 1 0,5 4-1,-1-2-4,11 19-13,-7-9-18,2 9 1,-1 6-1,-3 9 2</inkml:trace>
  <inkml:trace contextRef="#ctx0" brushRef="#br0" timeOffset="201916.173">22498 13765 51,'0'0'33,"-9"-3"1,-1 9-1,4 11-18,-11-6-4,7 15-4,-5 0-2,5 13-2,2-2-1,6 7-1,3 3 0,5-1-1,5-1 1,5-2-3,4-1-2,0-17-4,6 5-13,-4-15-13,1-13 0,-3-4 0,-1-12 0</inkml:trace>
  <inkml:trace contextRef="#ctx0" brushRef="#br0" timeOffset="202362.218">22806 13916 52,'-5'34'31,"5"5"1,-1-1-1,0-7-17,10 12-4,-5-12-4,8 2-3,0-14 0,5-7-2,-3-7-2,5-10 1,-3-9-1,-2-8 1,2-7 0,0-9 0,-5-1 0,-1 0 0,-4-1 0,-1 0 1,-2 7-1,-1 3 2,-2 7-1,1 12 1,-1 11 0,0 0 0,9 2 1,-1 17-1,0 4 0,1 6-1,1 6-1,1 2-1,1 3-3,-6-9-4,8 12-13,-6-12-13,-1-8-1,-1-2 1,-3-10-1</inkml:trace>
  <inkml:trace contextRef="#ctx0" brushRef="#br0" timeOffset="202644.246">23220 13735 61,'8'25'34,"-5"-3"0,0 7 0,7 15-21,-12-10-6,7 9-2,1-2 0,4 0-3,-1-3-2,-5-12-8,10-1-17,-7-14-8,-7-11-1,14-4 1</inkml:trace>
  <inkml:trace contextRef="#ctx0" brushRef="#br0" timeOffset="202800.262">23167 13451 30,'8'12'16,"-8"-12"-13,-4 16-3,11-5-22,-7-11-1</inkml:trace>
  <inkml:trace contextRef="#ctx0" brushRef="#br0" timeOffset="203064.288">23268 13253 24,'0'0'30,"0"0"0,6 24 0,0 10-7,-6-6-6,16 18-2,-9-3-4,11 13-1,-7-5-4,11 10 1,-6-5-4,0 1-2,-2-4-1,-4-6 0,0-3 0,-2-13-3,2 2-3,-9-22-7,11-1-19,-12-10-4,0 0 1,5-11 0</inkml:trace>
  <inkml:trace contextRef="#ctx0" brushRef="#br0" timeOffset="203212.303">23378 13739 51,'21'-10'28,"-10"-22"-7,15 3-20,-3 11-22,-6-17-3,10 14-2</inkml:trace>
  <inkml:trace contextRef="#ctx0" brushRef="#br0" timeOffset="204131.395">14915 15374 49,'-20'-12'31,"1"1"0,-3 2-6,-6-13-14,9 16-2,-9-5-3,6 13-1,-4 1 0,8 18-2,-2 8-1,9 17-1,2 5 0,9 9-1,8-1 1,5-1-2,7-7 0,4-12 0,3-16 1,1-22 0,1-10-1,-2-17 1,-3-9 0,-5-11 0,-3-5 1,-3 4 0,-4 4-1,-4 10 0,-2 16 1,-3 17-1,0 0 0,1 39-1,-1 7 1,1 20 0,2 8-1,3 10 1,2 2-1,2 1-1,6 3-2,-5-20-5,12 0-23,-8-24-2,2-9 2,-3-21-1</inkml:trace>
  <inkml:trace contextRef="#ctx0" brushRef="#br0" timeOffset="204503.432">15148 15620 45,'3'17'30,"0"7"2,-1 9-1,2 10-24,9 14-1,-3-6 0,9 5-2,-1-11-1,5-5-1,0-16-1,1-10-1,3-16-2,-5-20-1,1-5 0,-6-14 1,1-7-1,-8-8 2,-2 2 1,-4 1 0,-5 6 2,-1 9 2,-6 8 0,5 16-1,-5 12 0,4 18-2,3 7 0,2 12-3,6 6-2,-1-7-10,6 12-19,7-2 0,1-6-1,4-7 1</inkml:trace>
  <inkml:trace contextRef="#ctx0" brushRef="#br0" timeOffset="204895.471">15648 15676 45,'-13'1'33,"-2"9"1,1 5 0,0-5-20,8 21-4,-6-12-4,9 10-2,2-3-4,5-2 1,4-4 0,4-1-1,2-3-1,3-4 1,1-4 0,0-4-1,-4-5 2,1-11-2,-3 1 1,-4 5 0,-2-10 0,-3 1 1,-3 15 0,2-19 1,-2 19 1,0 0-1,0 0-1,0 0 1,0 22-1,5-6-2,3 1-4,-8-17-10,19 35-21,-5-17 1,2 4-1,0-6 0</inkml:trace>
  <inkml:trace contextRef="#ctx0" brushRef="#br0" timeOffset="205127.494">15882 16033 65,'-3'-16'36,"-1"-7"0,5-5 1,-4-14-25,14 6-4,-1-6-3,8 6-2,2 8-2,4 13 0,0 5-2,1 12-2,0 13 0,-5 4-2,3 15-7,-13-2-23,6 8-2,-4-8 1,-4 1 0</inkml:trace>
  <inkml:trace contextRef="#ctx0" brushRef="#br0" timeOffset="205723.554">16614 15228 54,'0'0'34,"-14"-6"-1,14 6 0,-16 10-20,20 13-5,-4-1-4,7 14-2,3 9-1,4 7-1,2 8 1,4 2-2,0 6 1,1-3 1,-2-4 0,-3-11-2,-3-13 1,-1-13 0,-6-13-1,-6-11 1,2-19 0,-8-4-2,-3-1-1,-7-4 2,-2 8 0,-3 11 0,-1 7 1,-2 7 0,2 16 0,4 8 2,1-1 0,9 8 0,5-2 0,8-8-1,7-3-3,3-12-5,15-1-26,-2-15-1,4-3 0,4-5 0</inkml:trace>
  <inkml:trace contextRef="#ctx0" brushRef="#br0" timeOffset="207643.746">17860 15014 15,'0'0'26,"4"23"1,-1-3 1,0 4-16,-4-6 1,9 16-2,-10-6-1,9 18-2,-6-6-2,4 10-1,-2 5-2,2 7-2,-1 2-1,0 0 0,2-3 0,-2-4-2,3-1-3,-4-20-4,7 3-17,-3-13-5,-1-15 0,-6-11-1</inkml:trace>
  <inkml:trace contextRef="#ctx0" brushRef="#br0" timeOffset="207951.777">18025 15666 40,'13'5'33,"1"0"-1,1-3 2,4 2-20,-6-18-4,11 0-3,-9-15-1,3 0-1,-5-9-2,-2 1 0,-4-5-2,-4 8-1,-5 3 0,-4 8 0,-3 9 0,-4 12-1,1 13 0,-4 10 0,4 11 1,2 10-2,5 7 2,5 4-2,7 4 1,4-8-3,7 8-5,-1-17-18,10 2-7,-1-13 1,3-7-2</inkml:trace>
  <inkml:trace contextRef="#ctx0" brushRef="#br0" timeOffset="208291.811">18396 15603 48,'-10'22'30,"10"5"0,1-2 0,0 10-26,11 8-2,3-5-2,0-12-3,7 1 1,-2-17-1,1-3 0,-5-16-1,2-8 0,-8-13 0,1-4 3,-4-4 3,-4-3 2,3 7 1,-8-6 2,7 20 1,-8-1 0,3 21 0,0 0 0,0 0-3,8 24-1,-1 2-3,2 0-2,0 0-5,9 9-21,-3-11-7,4-1-1,-1-4 0</inkml:trace>
  <inkml:trace contextRef="#ctx0" brushRef="#br0" timeOffset="208464.828">18824 15902 61,'0'0'33,"-8"-17"0,9-9 0,0-9-26,16 0-6,9-4-20,4-12-14,2 0 1,4 4-1,2 3-1</inkml:trace>
  <inkml:trace contextRef="#ctx0" brushRef="#br0" timeOffset="208931.875">19561 15850 48,'0'0'34,"9"-13"-1,-7 0 2,-2 13-25,4-42 0,1 19-4,-8-13-2,2 8-1,-4-7-3,1 4 2,-3 3-2,-1 8 0,0 12 0,-2 9 0,-2 6-1,-2 9 1,2 14 0,1 12-1,3 8 1,2 0 0,5 5-1,4-3 1,8 3-4,4-13-1,11 5-10,-3-18-19,5-11 0,-1-14-1,-3-2 1</inkml:trace>
  <inkml:trace contextRef="#ctx0" brushRef="#br0" timeOffset="209267.908">19776 15959 45,'-1'21'31,"-1"-6"1,-1 13-8,-5-22-11,10 12-1,-2-18-4,-9-4-2,3-12-3,5-2 0,-3-11-1,3-2-2,-1 1 0,2-1 0,2-1 0,2 4-1,3 0 2,4 6-1,2 7 0,4 2-1,0 3 2,5 2-2,-1 9 0,-2 1 0,1 12-2,-4-1 1,2 11-4,-9-10-8,3 17-19,-4 1 0,-3 2 0,1 0 0</inkml:trace>
  <inkml:trace contextRef="#ctx0" brushRef="#br0" timeOffset="210652.047">20139 15921 36,'14'20'30,"-1"-8"1,0-5 1,3 3-21,-5-26-1,7 4-3,-6-18-3,1-3-1,-3-7 1,-2 1-3,-5-4 1,-3 8-2,-5 2 1,-3 13-1,-4 4 0,-2 10 1,-2 10 0,1 11 1,-1 11-1,6 9 1,1 11-2,8 5 2,5 5-1,4-1-1,6-6 0,2-6-3,9-4-5,-7-24-11,10-2-14,-2-15-1,0-7 1,-3-8 0</inkml:trace>
  <inkml:trace contextRef="#ctx0" brushRef="#br0" timeOffset="210913.073">20526 16058 67,'3'11'35,"-3"-11"0,-1-12-6,-7-23-13,11 10-6,-6-22-4,4 1-3,1-2-1,1 0-1,2 7-2,1 6-1,3 12-2,-3-4-6,13 27-15,-8-6-10,5 13-2,-2-1 2,4 11-1</inkml:trace>
  <inkml:trace contextRef="#ctx0" brushRef="#br0" timeOffset="211400.122">20854 15784 49,'0'0'32,"1"-11"2,-9 16-2,-7-6-18,4 20-5,-9-8-3,3 11-4,-4-3 0,2 7 0,4 4-1,5 4 0,3-2-1,7-4 0,8 2-1,4-7 0,4-6 0,2-4 0,3-6 0,0-14-1,-1-3 2,-4-4-1,-1-2 2,-2-1-1,-2 9 0,1 5 0,-2 11 0,2 9 0,3 11-1,-2 4 1,3 13-1,-2 8 1,0-1 1,0 2 0,-4 1 1,-2-3-1,-5-3 2,-3 5 0,-6-10 1,1-3 0,-8-11-1,1-3-1,-5-11 0,3 0-1,-5-14-1,2-14-3,2-2-1,-3-18-7,14 12-20,-4-16-5,8-1 0,3-11 1</inkml:trace>
  <inkml:trace contextRef="#ctx0" brushRef="#br0" timeOffset="211648.146">21168 15834 80,'-2'35'34,"-1"4"1,3 0-2,-4 1-27,9 6-3,1-5-4,-3-4-3,11 4-10,-6-19-21,2-11 1,-2-11-1,1-10 1</inkml:trace>
  <inkml:trace contextRef="#ctx0" brushRef="#br0" timeOffset="211792.161">21157 15619 56,'-12'-36'31,"0"12"0,12 24-2,-12-14-23,12 14-26,8 23-10,0-7-1,6 6-1</inkml:trace>
  <inkml:trace contextRef="#ctx0" brushRef="#br0" timeOffset="212048.186">21408 15910 47,'0'0'33,"0"0"2,0 0-2,3-31-17,-3 31-5,-9-28-3,8 17-3,-5-9-2,6 20-1,-12-9 0,8 21 0,1 5-1,4 11 0,3 5-1,4 2-2,5 9-4,-3-15-12,11 7-18,-2-14 0,9-4 1,1-14 0</inkml:trace>
  <inkml:trace contextRef="#ctx0" brushRef="#br0" timeOffset="212484.23">22168 16156 35,'15'-3'30,"-9"-13"1,0-12-7,2-1-6,-10-17-3,8 7-4,-11-13-4,4 11-2,-5-4-2,-1 11 0,-5 5 0,2 12-2,-5 6 2,2 8-1,-2 13 1,2 11-1,-2 2-1,6 11 1,0 0-2,3 3 0,4 5 0,2 0-1,7-3 0,1-9-1,9 7-5,-3-21-8,9 3-18,1-7-2,2-5 1,0-8-1</inkml:trace>
  <inkml:trace contextRef="#ctx0" brushRef="#br0" timeOffset="212860.268">22528 15672 79,'0'0'33,"0"0"2,-3 11-2,-6 9-27,4 17-2,-4 5-2,0 4-1,3 0-1,2-1 1,3-10-1,5-3 0,3-9 0,6-9 0,3-4 0,3-4-1,2-2 0,-2-4 0,0 7 0,-2 4 1,-5 7-1,-4 3 0,-4 3 1,-2 9 1,-7 0 1,2 2-1,-7-4 1,2-6-1,-2-6-1,1-12-1,9-7-3,-17-7-6,17-6-18,-5-18-7,4 0 1,-1-7-1</inkml:trace>
  <inkml:trace contextRef="#ctx0" brushRef="#br0" timeOffset="213101.292">22688 15549 80,'6'36'32,"2"15"0,0 8-7,-5-2-19,10 8 0,-3-12-3,4-2 0,-2-12-2,1-11-3,3-4-24,-6-10-7,-10-14 0,11-2-1</inkml:trace>
  <inkml:trace contextRef="#ctx0" brushRef="#br0" timeOffset="213256.307">22720 15862 87,'0'0'35,"-4"-14"1,4 14 0,10-2-31,1-3-4,7 4-22,-3-14-12,-1-8-2,-2-3-1,-2-4-1</inkml:trace>
  <inkml:trace contextRef="#ctx0" brushRef="#br0" timeOffset="214140.395">12822 17150 27,'-4'37'28,"5"10"0,-1 4 2,1-10-23,8 16 2,-1-5-1,6 32-1,-2-28-1,5-11-1,-3-16-3,2 13 1,-1-30-2,1-6 0,0-20-2,-3-38 1,1-2-2,-4 4 0,1 2 2,-3-30 0,-5 18 2,0-1-1,-6 5 2,2 16 0,-4 24 1,3 4-1,2 12 0,-8 29 1,6 20-3,6 0 1,2 39-2,4-19 1,5-9 0,-1 15-3,12-8-9,-6-20-23,5 21 2,-4-35 0,-2-54-2</inkml:trace>
  <inkml:trace contextRef="#ctx0" brushRef="#br0" timeOffset="214467.428">13206 16814 48,'-7'20'32,"10"10"0,3 7 1,8 20-24,-5-4-2,11 23 1,-1 17-6,4 13 1,-1 4-1,0-14-1,1-5-7,-10 11-22,4-38-4,-4-14-1,-7-27 1</inkml:trace>
  <inkml:trace contextRef="#ctx0" brushRef="#br0" timeOffset="214647.446">13279 17525 67,'-12'6'33,"12"-6"4,0 0-4,8-13-24,-8 13-4,15-26-4,2 38-10,0-36-27,3 13 3,1 11-4,2-13 1</inkml:trace>
  <inkml:trace contextRef="#ctx0" brushRef="#br0" timeOffset="-214545.253">13512 17218 32,'1'29'33,"3"11"-1,3 7 2,0-8-15,8 18-8,-7 11-3,8-19-2,-4 15-1,2-3-4,-14-61-14,30 85-19,-18-59-1,-12-26-2,15-25 2</inkml:trace>
  <inkml:trace contextRef="#ctx0" brushRef="#br0" timeOffset="-214389.238">13457 16861 52,'-13'-7'33,"4"3"-2,1 3-5,8 1-44,0 0-12,11 7-3,-3 4 0</inkml:trace>
  <inkml:trace contextRef="#ctx0" brushRef="#br0" timeOffset="-214149.214">13583 16595 51,'1'27'34,"2"9"0,4 9 1,5 16-23,-1-5-7,12 24 1,-3 7-4,4 3-1,1 5-3,-2 11 2,0-10-3,-9-2-11,3-20-19,-6-28-2,1-1 2,-3-34-2</inkml:trace>
  <inkml:trace contextRef="#ctx0" brushRef="#br0" timeOffset="-213936.192">13857 17265 52,'5'34'34,"1"12"3,0 21-2,3-3-17,-2-4-11,7 3-3,2 9-7,-6-13-13,5-13-14,-1-6-5,-2-57 0,-2 5 0</inkml:trace>
  <inkml:trace contextRef="#ctx0" brushRef="#br0" timeOffset="-213789.178">13836 16935 56,'-12'-3'26,"12"20"-24,-1-1-3,-6 5-30,11 3 0</inkml:trace>
  <inkml:trace contextRef="#ctx0" brushRef="#br0" timeOffset="-213292.128">14047 17068 45,'-8'21'31,"5"5"-2,-3 9-9,-2-4-13,7 14 1,-4-12-6,6 16 0,0-7-2,6-4-2,4-4-4,0-6-11,10-15-10,6-1-2,0 3 1,8-17 0,0 16 22,-8-1 6,2 4 0,-3 15 6,-11-12 25,-5 16 2,-10-36 2,-3 99 3,3-99-13,-26 98-9,1-42-6,25-56 0,-46 88-5,23-36-7,23-52-33,0 0-4,-51 39 1,51-39 3</inkml:trace>
  <inkml:trace contextRef="#ctx0" brushRef="#br0" timeOffset="-212497.048">14477 17516 39,'0'0'31,"0"0"5,0 0-8,14-1-11,-14 1-3,0 0-5,0 0-3,0 0-2,10 0-2,-1 0 0,-9 0-2,16-5 0,-7-8 1,-1 11 1,-3-17-1,0 0 0,-5 1 1,0-13-2,-1-1 1,-4 7 0,-4 0-1,1-4-1,-4 14 1,-1 7-2,0 4 2,-2 10-1,3 18 0,3 10 2,5 18-1,2 6 3,7-3 1,5-1-2,4 27 1,6-12-1,4-16 3,-24-53-5,64 81-2,-64-81-8,75 47-29,-37-29 0,0-32 2,0-6 0</inkml:trace>
  <inkml:trace contextRef="#ctx0" brushRef="#br0" timeOffset="-211906.989">14531 17168 68,'-5'15'36,"5"-15"-3,0 0 2,0 0-33,13-32-1,3 6-4,2-12-16,5 1-13,3-2-2,1 5-1,-3 4 1</inkml:trace>
  <inkml:trace contextRef="#ctx0" brushRef="#br0" timeOffset="-210212.82">15817 17410 11,'-4'29'21,"8"3"1,-6 21 1,6 1-17,4 19 2,3-19 0,4 29 0,-3-4 1,6 6-2,-5-10 0,3 4 0,-7-15 0,3-15-7,-8 10 5,-4-59 0,0 0 0,8 57 1,-8-57-2,0 0-1,-15-50 1,15 50 2,-18-75-5,9 26 1,0-12 1,2-9-1,3-14-4,5-7 2,4 22-3,5-14 1,6 3-1,2 18-1,5 21-2,-4 13 4,2 23-1,-4 14 1,-2 11 1,-4 17 1,-6 3 4,-2-1-1,-6 1 0,3-40 0,-16 76 1,16-76 0,-28 66 3,28-66-2,-34 57-3,34-57-1,-30 52-3,30-52-1,0 0-9,0 0-23,0 0-1,-17-1 0,17 1-3</inkml:trace>
  <inkml:trace contextRef="#ctx0" brushRef="#br0" timeOffset="-209859.785">16222 17609 50,'0'0'33,"-10"-9"-2,2 12 4,8-3-19,-15 32-8,4 6 0,5-4-4,1-7-1,4-1 0,1-26 0,8 72 0,-8-72 1,18 4-4,-9-24 0,2 15 1,-1 2-4,-10 3 3,12-14 0,-7-22-1,-5 19-2,0 17 4,0 0-3,4-23 3,-4 23 1,0 0-2,15 16-4,-8 3-9,-7-19-23,32 28 1,-13-6 1,-19-22-3</inkml:trace>
  <inkml:trace contextRef="#ctx0" brushRef="#br0" timeOffset="-209683.767">16438 17805 76,'0'0'37,"-12"9"-3,12-9 1,-5-54-24,10 16-8,1-15-3,8-19-1,7 11-10,-3-12-27,17 3 3,-4 2-1,5 14 1</inkml:trace>
  <inkml:trace contextRef="#ctx0" brushRef="#br0" timeOffset="-209116.71">17549 16896 40,'0'0'31,"-13"6"1,9 9 0,4-15-21,0 36-4,1 1-2,6 10-2,1 12-2,3 9 0,3 14-2,0 11 0,4-4-6,-7 13-20,5-27-3,1-5-2,-2-6-1</inkml:trace>
  <inkml:trace contextRef="#ctx0" brushRef="#br0" timeOffset="-208740.673">17752 17535 31,'10'4'30,"4"4"-2,-3-1 2,-1-5-21,8 5-2,-7 8-3,6-4-2,-6-7-1,1-8 0,-4-5-1,-2-8 1,-6-13 1,0 5-1,-5-18 1,0 0-2,-3 12 2,-1 3-2,-1 2 0,0 1 0,10 25 0,-17-7 0,13 18 0,0 16 0,2 8-1,2 15 0,2 10 2,4 18-1,4-10-3,-3 26-16,5-28-12,6-5-1,-18-61 4</inkml:trace>
  <inkml:trace contextRef="#ctx0" brushRef="#br0" timeOffset="-208341.633">18128 17201 48,'-10'14'32,"-1"5"-1,0 10 1,-2 5-24,7 14-2,-1 2-5,4 12 1,3 8-3,7-9 4,3-8-4,2-15-1,-12-38-1,41 61 3,-15-53-1,-1-3-5,3-7 4,-7-3-5,1 10 6,-22-5-5,0 0 1,17 74-10,-20-21-8,-7 8-7,10-61 2,-36 88-3</inkml:trace>
  <inkml:trace contextRef="#ctx0" brushRef="#br0" timeOffset="-207883.587">19141 17423 59,'-16'11'32,"6"-6"-1,0 18-2,-3-12-25,4 9 0,-5 16 0,7-6-2,-4 20 2,5 2 1,0-1-2,4 3-1,3 16-1,1-2-3,12-13-5,-6 15-26,-8-70 0,39 69-6,-39-69 5</inkml:trace>
  <inkml:trace contextRef="#ctx0" brushRef="#br0" timeOffset="-207528.552">19505 17348 36,'0'0'32,"-5"25"-2,-10 16 0,-5-3-22,9 11 1,-9 10 0,9 2-3,-2-9 1,9 3-3,4-55-1,4 80-1,-4-80 2,23 57-3,-23-57 0,38 5 1,-21-16 2,2-11-4,-4 7 1,-2-14 3,-5-1-5,-2-4 3,-6-1-3,-4 12 2,-3-5-5,-7 6 1,5-7-2,-6 4-7,13 12-21,-4-8-3,6 3 2,2-5-3</inkml:trace>
  <inkml:trace contextRef="#ctx0" brushRef="#br0" timeOffset="-207048.504">19738 17650 46,'0'0'32,"7"74"0,-4-45 3,3-17-21,-6-12-5,0 0-4,-2 11 2,2-11-3,2-17-4,-2 3 3,0-14-6,2 2 3,1-25-2,0 16 3,3 0-4,1 0 3,1 13 0,0-10 0,0 18-1,3 14 1,-1 7 0,0 0 0,-1 3 0,-1 9 1,-8-19-1,11 5 0,-11-5 1,10-8-1,-6-7 0,3-4 1,1-8-1,2-6 0,4 13-1,0 9 2,2 6-2,1 7 1,-1 16-1,0 7-2,2 17-3,-7 2-15,3 0-10,-2 1-5,1 2 3,-1-8-3</inkml:trace>
  <inkml:trace contextRef="#ctx0" brushRef="#br0" timeOffset="-206441.443">20385 17527 57,'-2'26'30,"-2"14"3,4-5 0,7-5-25,-6-7-1,7-12-3,-3 46 0,-5-57-1,14 76 0,-14-76-1,13 64-1,-13-64 0,8 60 1,-8-60-1,0 0-1,0 0 1,-5 54-1,5-54 0,0 0-1,-14-57 6,9 15-5,3-9 2,0-15-3,4 4 2,0-8-3,6-4 4,0-3-2,6 3-4,-1 9 4,6 3-1,-2 18 2,3 4-2,1 6 2,-3 16-3,2 19 1,-7 12 1,-2 15-1,-4 9 2,-4 5-2,-5 14 3,-6 0-2,-3 5 2,-5 3 0,0-6-1,0-12 2,0-7-4,1-11 1,0-18-3,8 7 2,-1-15-6,8-2-10,2-20-18,-2 20 1,13-8 0,-4-5 1</inkml:trace>
  <inkml:trace contextRef="#ctx0" brushRef="#br0" timeOffset="-205985.397">20986 17325 18,'-10'-3'28,"10"3"-2,-19 5 5,0-12-16,10 14 2,-11-9-4,11 13-2,-9-2-3,8 8-2,-2 3-3,6 8-1,3 14-2,2 5 0,5-3 2,5 5-4,4-4 1,1-1-2,7-12 4,-3-11-4,4-33 2,-3-8-2,0-10 1,-5-18 2,-4-10 1,1-7 3,-11 5-4,0 5 3,-7 15-1,0-1-3,-1 24-3,-5 1-8,13 16-15,0 0-5,-8 4 1,8-4-2</inkml:trace>
  <inkml:trace contextRef="#ctx0" brushRef="#br0" timeOffset="-205517.351">21288 17385 77,'-14'-5'32,"0"1"4,-3-4-2,5 2-26,-5-2-3,7 4-3,-2 9 0,12-5-1,-14 30 0,11-3 0,1 2-1,5 6 0,1-2 1,4 0-1,5-5 0,4-1 0,2-14 0,3 0-1,2-1 2,1-10-1,2 1 0,-4 15-1,-1-8 3,-4-3-5,-5 18 5,-13-25-6,14 49 3,-14-49-1,-4 62 3,4-62-3,0 0 1,-34 79 1,34-79-7,-38 33-2,38-33-21,0 0-8,-45 27 4,45-27 0</inkml:trace>
  <inkml:trace contextRef="#ctx0" brushRef="#br0" timeOffset="-204940.293">21714 17587 75,'0'0'32,"-11"-11"3,1-1-5,10 12-16,-18-21-4,8 14-5,-3 6-2,4-8-1,0-2 1,1 10-2,8 1-3,-10 8 2,10 17-1,0 1 1,3 2-1,3 3-2,0-1 2,-6-30-4,15 80 4,-7-49-2,0-13 0,-8-18 0,13 7 5,-13-7-3,9-19-1,-7-19 5,2 5-4,-2-2 1,0 3 1,5-9 0,-3 17-5,5 14 6,2 25-3,2-13-1,4 15 3,-1 4-3,7 6-7,-8 6-26,2 22 1,4-34-2,-4-24 4</inkml:trace>
  <inkml:trace contextRef="#ctx0" brushRef="#br0" timeOffset="-204592.258">21951 17805 50,'0'0'34,"6"-11"-1,-4-4-6,4-21-12,-12-6-3,8-7-1,-4-4-5,4 8 0,-2-7-3,7 4 2,-3-1-2,5 12-2,1 17 0,3 8-1,1 7 0,2 7-1,-1 14 0,2 6 0,2 15 0,-3 1-3,3 4 1,-8 11-5,9-7-7,-14-1-20,7 1 0,-1 6-1,-3-35 0</inkml:trace>
  <inkml:trace contextRef="#ctx0" brushRef="#br0" timeOffset="-204164.215">22265 17106 64,'1'-17'32,"-1"17"1,0 0 1,-8 12-24,10 3-2,-7-2-3,7 4 0,-4-1 0,5 6-1,-1 0-1,4-1-1,1 11-2,2 0 1,2-1-1,0 7 1,1-1-2,5 0 1,-1 3-1,1-1 1,0-5 0,3-5-1,1 16 1,-1-15-1,1-10 1,-3 1-2,1 1 1,-4-14-1,0-15 1,-4 1 0,-2-17 0,-7 1-3,4 4-5,-14-10-12,0-18-13,-1 20-1,-4 0 3,-3 3-3</inkml:trace>
  <inkml:trace contextRef="#ctx0" brushRef="#br0" timeOffset="-203967.196">22252 17343 58,'-8'12'34,"8"-12"-2,0 0 2,11 0-22,2-4-4,-3-3-2,7 1-2,4-3-4,-2-6-17,5-11-17,-2-4 0,2 1 0,-5-4-2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20:55:27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26267 14545 600 0,'-9'-32'267'15,"1"6"17"-15,-3 0-111 16,-2 5-87-16,-2 4 12 16,2 2-25-16,-6 4-2 15,6 3-15-15,-6 1 5 0,2 5-20 16,-3 2-2-16,3 4-4 15,-8 1-3-15,3 3-19 16,-8 7 7-16,-2 0-11 16,-11 11-4-16,5 4 2 15,-13 6 1-15,6-6-2 32,-5 13 5-32,12-13-6 0,-7 13-6 15,11-5 2-15,-5 9 1 16,7-4-1-16,-2 13 0 15,6-7-2-15,0 4 6 16,7-4-6-16,-1 5-3 16,7-3 3-16,3 7 7 15,3-2-5-15,7 3-3 16,0-7 4-16,6 8 3 16,0-11-5-16,5 17 2 15,2-8 2-15,-1 10-1 16,5-10-2-16,7 0 2 0,1-17-2 15,9 3 4-15,3-16 4 16,5 9-4-16,3-7 4 16,2 6 0-16,0-6-7 15,8 2-2-15,-8-4 3 16,9-3-5-16,-7-3 2 0,9-3 2 16,-9-4 0-16,8-6-2 15,-10-7 3-15,11-7-5 16,-7-3 3-16,2-9 1 15,-6-2-1-15,5-7 2 16,-12 2-2-16,3-10 2 16,-9 0-1-16,4-7 0 15,-6 1-1-15,4-3 3 16,-4-2-3-16,5-9 0 16,-5 1 5-16,0-18-9 15,-7 7 4-15,5-4 1 16,-11 6 1-16,0-2-7 15,-6 8 6-15,0-15 1 16,-5 11-2-16,0-4-3 0,-1 11 4 16,-3 2-2-16,0 3 1 15,-6 1 4-15,-3 5-4 16,-10-5 5-16,-9 8-5 16,-14 1 15-16,-3 16 4 15,-15 1 20-15,7 8-3 16,-9 4 14-16,9 5-13 0,-5 0-5 15,11 4-14-15,-4 0-6 16,4 4-5-16,2 7-35 16,7 0-31-16,-5 6-101 15,15 8 131-15,7 12-453 16,10-5 124-16</inkml:trace>
  <inkml:trace contextRef="#ctx0" brushRef="#br0" timeOffset="2443.366">27401 14977 658 0,'2'-7'231'0,"0"5"49"0,0 0-168 15,0 0-23-15,1 0 1 16,1 0-22-16,0 0-5 15,0-3-3-15,3 1-2 0,-1 0-13 16,7 0 7-16,4-5-11 16,7-2 4-16,61-29-6 15,-59 29 3-15,-5 2-12 16,5 5 5-16,0-2-5 0,0 1-5 16,-3 1-5-16,5 2-1 15,-5 0 0-15,1-2-4 16,-3 1-2-16,1 1 0 15,-5 2-1-15,-2 0-1 16,-7 0-6-16,-1 2 7 16,-7-2-4-16,0 0 2 15,0 0-6-15,0 0 7 16,0 3-6-16,0-1 5 16,0 2 0-16,0 0 1 15,0 3-5-15,0 1 5 16,0 9-3-16,-2 3-2 15,-5 61-1-15,3-62 6 0,-5-2-5 16,3 9 2-16,-3-5 1 16,-1-1-1-16,1 1-4 15,-1 5 0-15,3-7-3 16,3 4 1-16,4-3-5 16,0-3-26-16,4-9-13 15,-4-1-47-15,2-5-29 16,-2-4-46-16,0 0 6 0,2-3-278 15,3-1 88-15</inkml:trace>
  <inkml:trace contextRef="#ctx0" brushRef="#br0" timeOffset="3378.031">27514 13969 404 0,'-4'0'271'16,"0"0"-8"-16,2 0-58 15,0 0-73-15,2 0-31 16,2 0 4-16,0-2-27 16,2-4 2-16,2 4-12 15,7-7 9-15,9-6-15 0,68-60 1 16,-67 50-16-16,3-1 0 16,-9 0-15-16,4-4 7 15,-6 9-10-15,2 2 5 16,-6-3-5-16,4 1-1 15,-4 2-8-15,2-1 1 16,-5 3-7-16,5 0 8 16,-2 7-6-16,-3-1 2 15,1 2-4-15,-3 1 1 16,-1-1-9-16,-5 9 7 16,0-2-8-16,0 0 5 15,0 2-3-15,0 0 4 16,2 0-4-16,0 2 3 15,0 0 0-15,2 2 1 16,1 1-1 0,-1 1 4-16,0 3-5 15,9 12 0-15,30 63-2 16,-37-59 7-16,-2-1-3 16,1-1 6-16,-1 1-6 0,0-1 5 15,1-1-13-15,-1-5-1 16,-2-2-3-16,2-5 7 15,-2-1-19-15,1-5-16 16,-3-4-20-16,0 0-43 16,0 0-35-16,0 0-44 15,0 0-4-15,0 0-285 16,0 0 78-16</inkml:trace>
  <inkml:trace contextRef="#ctx0" brushRef="#br0" timeOffset="4279.003">27705 12840 547 0,'-2'4'246'0,"4"1"31"16,-2-3-127-16,0-2-36 15,0 0-22-15,0 0-9 0,0-2-22 16,2-1 2-16,0 1-11 15,2 0 5-15,1-2-10 16,-1 0 3-16,2-3-8 16,1-3-1-16,8-12-9 15,49-78 7-15,-53 65-13 16,6-3 3-16,-7 4-4 16,3-5 1-16,-2 9-5 0,0 2 4 15,-3 5 0-15,-1 2 4 16,-3 3-4-16,5-1 2 15,-7 2-2-15,2 0 1 16,-2 6-9-16,2-2 6 16,-1 5-6-16,-3 6-3 15,0 0-1-15,0-1-2 16,0 1-3-16,0 2-4 16,0 0 4-16,0 2-6 15,2 3 6-15,0 1-4 16,0 1 8-16,4 7-7 15,-1 1 6-15,3 7-7 16,35 61 4-16,-32-59-5 16,-3-3-1-16,5 5-3 15,0-9-4-15,-2 0-27 0,-3-8-20 16,-1-3-56-16,-1-2-37 16,-6-4-44-1,0 0-276-15,0 0 67 16</inkml:trace>
  <inkml:trace contextRef="#ctx0" brushRef="#br0" timeOffset="5802.396">27527 11888 414 0,'0'7'182'0,"0"-1"35"0,0 0-98 15,0-1 1-15,0-1-16 16,2 0 0-16,0-2-20 0,1-2 1 15,-1 0-17-15,2-4 4 16,0-2-17-16,3-5-4 16,6-8-9-16,55-82-2 15,-55 65-8-15,0 0 0 16,-3 8-1-16,1-2 2 16,-2 11-5-16,-1-3 3 15,-1 7 0-15,-1-2-2 16,-2 2-5-16,3 0 5 15,-5 0-6-15,2 4 2 16,-2 3-6-16,0-1-3 16,-4 9-1-16,2-2-3 15,0 0-5-15,0 2 4 16,0 0-2-16,0 0-3 0,0 2 1 16,2 0 0-16,1 3-3 15,1-1 6-15,0 2 1 16,0 1 7-16,3 1-4 15,-1 3 7-15,5 2-5 16,2-2-2-16,2-3-8 0,64 69 3 16,-68-70-7-16,-1 3-11 15,3-3-10-15,-4-3-33 16,-5-4-26-16,-4 0-37 16,0-2-15-16,0 0-30 15,0-1 493-15,-2-1-725 16,0 4 403-16</inkml:trace>
  <inkml:trace contextRef="#ctx0" brushRef="#br0" timeOffset="7208.508">26838 11649 435 0,'7'0'289'0,"-1"0"-16"15,-2 0-80-15,1 0-66 16,-3 2-47-16,0-2-4 15,-2 4-29-15,-2-4 1 16,0 0-10-16,-3 0 2 16,-1 0-14-16,-3 0-3 15,-16 0-7-15,-78 2-2 16,71-4-2-16,-7-4 0 16,9 1 0-16,-2 1 2 0,4-2-1 15,-2-3 0-15,11 5-3 16,-4-3 7-16,8 5-8 15,-3-2 3-15,8 2-4 16,-3 0 11-16,2-3-5 16,-2 3 6-16,1 2-6 15,3-4 5-15,7 0-9 16,0 4 2-16,0-2-3 0,-1 0 6 16,1-1-7-16,0 3 1 15,0-4 1-15,0 4-6 16,0 0-3-16,0 0 6 15,2-2-4-15,0 0-6 16,0 0 1-16,0-3 5 16,0 1-3-16,2-2 3 15,0-1-1-15,2-1 2 16,0-1-4-16,1 1 4 16,1-5-2-16,3-2 3 15,-1-2 3-15,54-56 2 16,-53 62-8-16,4-2 2 15,2 7 2-15,0-3 0 0,0 1 2 16,4-3 7-16,-4 5 1 16,4-3 4-16,0-1 3 15,7 3-2-15,-5 1 1 16,3-1-5-16,-3 3-4 0,-1 0-10 16,-3-1 3-16,-2 1-18 15,-4 0-24-15,1-3-48 16,-3 3-20-16,-3-2-54 15,-6 6 539-15,0 0-794 16,0 0 444-16</inkml:trace>
  <inkml:trace contextRef="#ctx0" brushRef="#br0" timeOffset="8964.367">24831 11625 549 0,'0'4'218'0,"0"-4"37"0,0 3-150 15,0-1 1-15,0 0-33 16,-2-2-2-16,-1 4-25 0,1-4-3 16,0 0-10-16,-2 0 0 15,0 0-12-15,-1 0 2 16,1-4 0-16,-2 4 0 15,-1-2-6-15,1-3 5 16,-1 1-3-16,1-2 4 0,2-1-2 16,-3-1 4-16,3-3-2 31,-5-6 1-31,3-2-3 0,-26-63-2 16,28 72 0-16,-3-5-1 15,3 6-6-15,-2-1-1 16,1 5-1-16,3 1-1 15,0 4-1-15,0-2 6 16,0-2 1-16,0-1 5 16,-1 1-7-16,1 0 7 15,0-3-1-15,0 5-7 16,-2-2 1-16,-1 0 2 16,1 1-9-16,0 1-2 15,0 0-3-15,-1 0-3 16,1 0 2-16,0 0 3 15,-1 0-5-15,3-1 5 16,0 3 1-16,0-2-6 16,0 2-1-16,0 0 4 0,0 0 1 15,-1 0-5-15,3 0 4 16,-2 0-1-16,2 0-3 16,0 0-3-16,0 0 8 15,0 0-1-15,2 0 0 16,1 0 10-16,1 0 0 15,2 0 5-15,3 0 1 0,8 0 11 16,4 0-3-16,69 0 7 16,-64-2-4-16,2 2 6 15,-5 2-13-15,1 3-3 16,-5-1-3-16,-2 2-8 16,-2-1-3-16,0 1-1 15,-2-2-2-15,0 3-19 16,0-3-15-16,0-4-51 15,-1 4-21-15,-3-8-39 16,-9 4-7-16,2-2-25 16,0 0-210-16,0 0 71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9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01-12T20:56:13.77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12800 2967 0,'0'0'0,"40"0"31,1-40 0,-1 40 1,0 0-32,0 0 31,0 0-31,0 0 15,0 0 1,41 0 0,-41 0-1,0 0-15,0 0 16,0 0 0,0 0-16,0 0 15,41 40 1,-41-40-1,0 0-15,40 0 16,-40 40-16,40 0 16,-39 1-16,39-1 15,-40-40-15,40 40 16,-40 0-16,0-40 16,41 40-16,-1 0 15,-40 0 1,40 0-16,1 40 15,-1-39 1,-80-1-16,80 0 16,0 0-16,41 40 15,-41 0 1,-40-40 0,0 1-16,0-1 0,1 0 15,-1 40 1,0-80-16,0 40 15,-40 0 17,40-40-32,-40 40 15,0 0 17,0 0-17,0 1 16</inkml:trace>
  <inkml:trace contextRef="#ctx0" brushRef="#br0" timeOffset="2334.232">15288 3649 0,'40'0'156,"0"40"-156,-40 0 16,0 0-16,41 41 15,-41-41 1,40 0-1,0-40 1,-40 40 15,0 0-15,0 0 0,40 0-16,0 40 15,0-40 1,-40 1-16,0 39 15,40-40 1,0 40 0,1-40-1,-41 40 17,0-39-17,40-1 1,-40 0-1,40-40 1,-40 40 250,-40-40-188,0 0-47,-1 0 16,1 0-47,0 0 16,0 0 15,0 0-31,0 0 15,0 0 1,0 0 0,-1 0-1,1 0 1,0 0-16,0 0 16,0 0 15,0 0-16,40-40 32,-40 40-31,0 0 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20:59:31.77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8-01-12T20:59:46.856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10124 5643 524 0,'-2'0'319'15,"0"0"-25"-15,0 0-73 16,0 0-124-16,0 0 1 16,0 0-26-1,-1 0 8-15,1 0-4 16,0 0 9-16,0 0-13 15,0 0 6-15,0 0-12 0,2 0-7 16,0 0-14-16,0 0-8 16,0 0-14-16,0 0-5 15,0 0-8-15,0 0 0 16,0 0-1-16,2 0 9 16,0 0-3-16,0 0 12 0,0 0-3 15,0 0 1-15,1 0-3 16,-1 0 1-16,2 2-8 15,0 0 3-15,1-2-3 0,-1 0-7 16,2 0 1-16,1 4 2 16,3-2-5-16,8 0 4 15,-3-2 4-15,66 13 1 16,-68-13 1-16,4 0-3 16,-2 0 4-16,2 0 0 15,0 0-8-15,4 0 1 16,-3 0-3-16,7 0 1 15,-3 0-4-15,5 0 8 16,1 0-7-16,-2 0 9 16,0 0-10-16,1 0 9 15,-1 0-2-15,0 0-2 16,2 4-5-16,-3-8 4 16,-1 4-7-16,4 0 9 15,-5-2-4-15,3 0 7 16,0 2 2-16,1-2-2 15,-1 2-10-15,2-5 13 0,0 5-10 16,2 0 3-16,-5-2 1 0,5 0-1 16,-2 2-8-16,4 0 8 31,-4-6-5-31,6 6-3 16,-6 0 3-16,2-2 4 15,-4 2-3-15,4 2-3 16,-2-2 0-16,4-2 1 15,-5 2-1-15,8 0-5 16,-3 2 3-16,0-2 3 16,-2 0-3-16,2 0 0 0,-9-2 7 15,3 2-3-15,-2-2-2 16,-1 2 4-16,-1-3 1 0,-1 6-4 16,0-6 0-16,3 1 4 15,2 2-5-15,-3 0-4 16,1 0 2-16,4 0-2 15,-5 2-1-15,3-2 4 16,-3 0 6-16,1 0-6 16,-5 0 3-16,5 0-1 15,-5 0-2-15,4 0-5 16,-1 0 3-16,4-4 4 16,-5 0-1-16,3 4-2 15,-7-4 4-15,4 1 1 16,-2 3-9-16,3-4 8 15,-3 4 0-15,0 0-5 0,0-2-1 16,1 2 5-16,-1-2-3 16,2 0-1-16,3 2 0 15,-1-5 2-15,1 3 0 16,6 0-5-16,-4-2 7 0,4 0-3 16,-7-1-2-1,5 1 4-15,-7 0 0 0,3-1-2 16,-5 5 0-16,5-2 0 15,-5 2-1-15,7 0 3 16,-3 0-3-16,3 0-1 16,0-4 7-16,1 2-7 15,-1 2-2-15,2-2 1 16,-5 0 4-16,3 2-4 16,-5 0 3-16,3 2-1 15,-5-2 4-15,5 2 0 16,-5-2-4-16,5-2 2 15,-3 2 4-15,7 0-4 16,-5 2-4-16,5 0 3 16,-2-2 2-16,4 4-4 15,-2-2-1-15,4-2 4 16,-2 3-1-16,4-1-2 16,-6-2 1-16,2 0 4 15,-5 0-5-15,5-2 7 0,-4 2-6 16,2-3 3-16,0 6-7 0,2-6 7 15,-7 1-7-15,3 2 7 16,0-4-6-16,1 4 9 16,-3 0-3-16,4 4-3 15,-5-4-2-15,5 5 6 16,-6-3-4-16,5-2-1 16,-1 0 3-16,2 4 3 15,-5-4-6-15,9 2-2 16,-6 0 7-16,4-2-1 15,-2 5-8-15,4-3 5 16,-6 0 4-16,4-2-7 16,2 2 3-16,2 0 4 15,0 0-3-15,3-2 2 16,-1 2-1-16,3-2 0 16,-5 0-4-16,2 0 3 15,-4 0 1-15,0 0 2 16,-4 0-3-16,4 0 2 0,-8 0 3 15,6 0-4-15,-5 7-3 16,5-7 2-16,-4 0 2 0,4 0-4 16,0 0-2-16,0 0 4 15,-6 0 4-15,1 0-1 16,-3 2-3-16,5-2 0 16,-3-2 1-16,8 2 1 15,-4 2-3-15,2-4 3 31,-7 4-1-31,7 0-1 16,-4-2 0-16,4 0 2 16,-2 0-2-16,4 0 3 0,-4 0-3 15,4 4-4-15,0-1 0 16,-2-6 5 0,-4 3 0-16,-1-4 2 0,-3 2-2 15,-1 2 1-15,0-2-6 16,1 2 4-16,-1 0 2 0,3 0 2 15,-3-2-3-15,5 2 1 16,-5 0-4-16,7 2 2 16,-6-4 1-16,3 2 4 0,-3-5 0 15,-1 5-4-15,-4-2 1 16,0 2-3-16,0 0-2 16,-4 0 0-16,-2 2 6 0,2-2-1 15,-7 0 7-15,-6 0 3 16,2 0 1-16,0 0 4 15,3 0 2-15,-1 0-1 16,2 0 3-16,1 0 1 16,-1 0 2-16,1 0-9 15,-1 0 6-15,1 0-8 16,-1 0 0-16,0 0-2 16,-1 0 2-16,-1 0 1 15,0 0 5-15,0 0 0 16,-1 0-9-16,-1 0 6 15,0 0-10-15,-2 0-17 16,-2 5-32-16,-3-3-89 16,1 0-105-16,-2 0-429 15,-1-2 31-15</inkml:trace>
  <inkml:trace contextRef="#ctx1" brushRef="#br0">31623 18606 0</inkml:trace>
  <inkml:trace contextRef="#ctx0" brushRef="#br0" timeOffset="17090.262">9808 7157 510 0,'-7'-2'335'16,"1"-3"-30"-16,2 5-48 15,-1-2-144-15,1 2 8 16,0 0-21-16,2 0 7 16,-1-2-17-16,1 2 8 15,0 0-16-15,0 0 1 16,2 0-11-16,0-2 3 15,0 2-16-15,0 0-3 16,0 0-13-16,2 0-5 16,0 2-11-16,3 0 6 15,-1 0-7-15,0-2-6 0,3 5-5 16,-1-3 5-16,3 0-11 16,8 0 3-16,-4 2 3 0,6 1-6 15,62 12-7-15,-59-17 1 16,-3 0 1-16,4 0-4 15,1-4 3-15,2-1 4 16,-3-1-4-16,3 4-7 16,-3 0 1-16,7-5 10 15,-4 7-9-15,2 0-1 16,2 4 2-16,4-1 7 16,-6 1-12-16,4 0 8 15,2-4 5-15,5 0-2 16,-1-4-2-16,7 2 5 15,-4 2 1-15,4-2-5 16,-5-5 4-16,5 7 3 16,-6 0-4-16,6 4-2 15,-7-4 6-15,5 3 1 16,-7-3-9-16,7 2 4 16,-4 0-5-16,6-2 1 0,0 4-1 15,4-2 4-15,0 0 2 16,9-4 5-16,-5 4-1 15,7 1-3-15,-4-8-3 0,2 5 2 16,-7 0-4-16,3-2 2 16,-12 2-1-16,5 2 7 15,-6-2-2-15,0 2-3 16,-5 3-3-16,5-3 6 16,-7-2-3-16,2 6-3 15,-1-4 4-15,3 1 3 16,-1-3-5-16,1 4 2 15,-6-4 6-15,5-4-3 16,-5 4-1-16,2-3 4 16,-4 1-5-16,4 2 0 15,-4-2 2-15,2 2-8 16,-6 0-2-16,2-4 1 16,-7 4-4-16,7 0 3 0,-9 0 4 15,0 0 5-15,-1 0-3 16,-3 0 7-16,-7 0-4 0,3 4 9 15,-5-2-8-15,-6-4 9 16,0 2-5-16,0-4-2 16,0 4-4-16,2 0 4 15,1 0-3-15,-1-2 1 16,-2 2 0-16,0 0 5 16,0 0-2-16,0-2-2 15,0-1-15-15,-2 3-46 16,-1-2-64-16,-1 2-151 15,0 0-67-15,-3 2-326 16,1 3-12-16</inkml:trace>
  <inkml:trace contextRef="#ctx0" brushRef="#br0" timeOffset="21275.025">12502 7245 211 0,'0'0'282'0,"0"4"-49"0,-2-2-22 0,0 0-38 15,2 0-66-15,0 0-11 16,0 1-25-16,0-1 0 16,0 0-13-16,0 2 4 15,0-2-16-15,0-2 3 16,0 5-9-16,-2-3-1 15,2-2-13-15,-3 0-2 16,1 0-10-16,2 0-1 16,0-2-9-16,0-3 7 15,0 3-1-15,-2-2 5 16,2-3-3-16,0-1 5 16,0-1-2-16,0-1 3 15,0-8-7-15,0-1 14 0,15-62-5 16,-11 62 2-16,-1-1-1 15,1-1 4 1,0 0-11-16,0-1 5 0,3 5-5 16,-1-6 4-16,1 8-1 0,-1-7 2 15,1 1-3-15,1 0-1 16,-1-1-5-16,-1 1-6 16,0 4-1-16,3 0 0 15,-7-3-3-15,4 3 2 16,-1 4 2-16,-1-6-3 15,0 0-1-15,1-7-1 16,1 3-2-16,3-3 2 16,-1 5-2-16,3-5 0 15,0 7 1-15,-3 4 2 16,1 2-2-16,-3-2 3 16,0 6-1-16,-1-1 1 0,1-1 1 15,1 7 2-15,-7 2-4 16,0-3 1-16,2 1-1 15,0 0-3-15,2-3-1 16,0 1 2-16,1-1 2 0,1-1 1 16,1 4 1-16,-1-3 1 31,0 1 0-31,1-3-2 16,1 3 1-16,1-3-5 15,4-1 2-15,2-1-3 16,62-38 1-16,-60 40 0 15,-6 5 4-15,4 0-1 16,-5-1 2-16,1 3-3 16,-2 0-2-16,-9 0 4 15,2 2-1-15,2-2-2 16,0-3 5-16,3 5-3 16,-1-2-1-16,1 0 1 0,-1 0 1 15,3-2-4-15,-1 4 4 16,1-2-3-16,-1-1 0 0,1 3 1 15,-1 0 0 1,1 0 2-16,-1 0-1 0,1 0 2 16,0 3-1-16,-1-1 4 15,-1-2-1-15,-1 4 1 16,0-2-2-16,1 0 0 16,-1 0-2-16,1 5-2 15,-1-3-1-15,0 0 3 0,1 1 0 0,-1 1-1 16,1 1 2-16,-3-3 0 31,0 4-1-31,1 3 3 16,-1 0-2-16,0-1-1 15,0-3 2-15,-1 8 2 16,-1-7-6-16,0 1 2 16,0-1 1-16,0 1 2 0,0 0-3 0,0-1 4 15,-2-1-3-15,3 3 0 16,-3 3-3-16,0-2 1 15,0 2-2-15,0-1 4 16,0 1 2-16,0 0 0 16,0 0 1-16,0-2-4 15,0 4 2-15,0-5-4 16,-3 1 3-16,1 0-2 16,0-1 4-16,0 1-5 15,0-2 2-15,0 3-2 16,0-3 1-16,-1 6-2 15,-1-2 4-15,0 0 2 16,0-7-2-16,-1 5-1 0,1-5 2 16,0 1-4-1,-1-1-1-15,1 0 4 0,0 1 2 16,0-3-5-16,-1 5 4 16,1-7-3-1,0 4-2-15,2-1 1 16,-1-1-2-16,1 0 0 15,0-2 0-15,0 0-4 16,0-2 1-16,0 0 4 16,0-2-4-16,0 0 1 15,2-2 3-15,0-3 1 16,0-1 1-16,0 1 2 16,2-10 0-16,2-6 1 15,26-61-7-15,-26 65 2 16,3 2-1-16,1-2 2 0,-6 2-1 15,9-3 4-15,-2 3-3 16,1 0 4-16,1 2-6 0,4-4 4 16,-7 2-2-16,3 2 5 15,2 0-3-15,-2 0 2 16,-1 4 1-16,3-2-1 16,-4 1 0-16,-1-6-1 15,3 10 0-15,-4-5 1 16,1-2 2-16,1 4 5 15,-1-4 4-15,1 5 4 16,1-1 2-16,1-4 4 16,2 9-5-16,0-3 1 15,-2 1-4-15,1 3-2 0,1 1-6 16,-2 0 0 0,-5 2-2-16,-6 2 4 0,2-3 1 15,1 3 1-15,-1 0-4 0,2 0-3 16,0 0-5-1,3 0 4-15,-1 0-3 0,1 0 4 32,-1 0 1-32,0 0-3 0,1 3 0 0,-1-1 3 15,1-2-4-15,1 4-1 16,-1-2 7-16,1 2-4 16,-1 1-6-16,-1 1 10 15,3-2 3-15,-3 7 0 16,0-2 0-16,7 8 6 15,49 62-10-15,-55-64 8 16,-3 0-2-16,5 2 6 16,-1-4-6-16,-1 4 7 15,1-2 0-15,1 0 2 16,-3-2-8-16,-2 2 5 16,1-3 0-16,1 8-10 15,-4-3-3-15,3 4 6 0,-1-4-6 16,-2 5-4-16,0 1 7 15,2-6 2-15,1 0-6 16,-3-2 3-16,2-2-2 0,0 0-2 16,-1 4-3-16,1 0-3 15,-2-4 1-15,2 6 2 32,-2-6 1-32,3 2-5 15,-5 0 5-15,2-4 2 16,2 6-1-16,2 0-7 15,-3-4 5-15,1-2 6 16,-2 4-5-16,0-5-5 16,0 1 8-16,0 0 3 15,-2-11-7-15,0 2-1 16,0 0 6-16,0 2 2 16,0 1-2-16,0 1 1 15,0 0 5-15,0 3-4 0,0 2-2 16,0 6-2-16,0-2 4 15,18 66-1-15,-21-68 3 0,3 0-3 16,-2-3 2-16,2 3 4 16,-2-2-1-16,2 4 3 15,0 4 4-15,-2-2-1 16,0-6-4-16,0 4-3 16,0-4 0-16,-1-1-4 15,3 1 1-15,0-3 0 16,0-8 1-16,-2 0 0 15,2 3-2-15,0-1 8 16,-2 0-2-16,0 0-6 16,2 0 4-16,-2 0-6 15,0 0-5-15,0 1-21 0,-1-3-36 16,1 0-174-16,0-3 326 0,0-1-733 16,2-2 204-16</inkml:trace>
  <inkml:trace contextRef="#ctx0" brushRef="#br0" timeOffset="23417.783">13812 7360 205 0,'-2'0'284'0,"-1"0"-47"0,1 0-2 0,0 0-74 32,0 0-48-32,0 0-2 0,0 0-33 0,0 0 17 31,-1 0-17-31,1-2 7 0,0 2-16 0,0 0 13 16,0 0-21-16,2 0 7 15,0 0-6-15,0 0 7 16,0 0-17-16,0 0 3 0,0 0-14 15,0 0-2 1,0 0-11-16,2 0 7 0,0 0-3 16,2 0-1-1,1 0-6-15,-1 0 7 0,2 0-9 16,3 0-3 0,2 0-1-16,6 2 6 0,0 0-10 15,66 13 1 1,-65-13 5-16,1-2 4 0,2 0-9 15,1 0-1 1,-3 0 1-16,4 0 1 0,3 0-10 0,-2 0 7 31,3 0-2-31,1 0-2 0,0 0-1 0,-2-2 1 16,-3 0-4 0,1 0 1-16,-3 2 0 0,3-2-1 15,-5 0 3 1,5-3-5-16,-3 5 1 0,3 0 9 15,-1 0-10-15,5 0 3 16,-5 0 9-16,7 0 1 16,-4 0-8-16,4 0 8 15,-4 0-2-15,4-2 2 16,-3 0 1-16,3 0-1 0,-2-2-6 16,7 4 2-1,-3-2-8-15,2 2 1 0,-4 0 3 16,6 0-1-1,-4-5-1-15,7 5-2 0,-7-4-1 16,4 4-4 0,-4 0 2-16,3-2-3 0,-10 0 7 0,3 2-3 31,-4 0 3-31,1-2-4 0,-3 4 1 0,3 0-3 16,-3 0 2-1,1-2 2-15,1 0-1 0,2 0 5 16,-5 0-6-1,5 0 4-15,-1 0-4 0,3 0 4 16,-2 4-6-16,6-2 6 16,-9 1-3-16,7-3-1 15,-4 2 1-15,6-2 5 16,-2 0-2-16,4 0 1 16,-1 0-2-16,1 0 3 15,-6 0-8-15,8 4 5 16,-4-8-1-16,2 4 2 15,-4 0-3-15,11 4 9 16,-11-8-4-16,2 8-2 16,-4-4-1-16,2 0 2 15,-7 2-5-15,3-2 2 16,-2 0 1-16,1 0 7 16,-3 2-1-16,5-2-2 0,-3 0-5 0,-3 2 8 15,-3-4-7-15,3 2 0 16,-8 0 1-16,2 0 2 15,-2 0-8-15,-3 2 8 16,-1-4 1-16,-9 2 0 16,2-2-1-16,0 2 2 15,5 0-7-15,-3 0-6 16,0 0-1-16,3 0 9 16,-1 0-2-16,0 0-8 15,1 0 11-15,-1 0 2 16,1-2-4-1,-1-2-7-15,-2 4 7 0,1 0 3 16,-1 0-6-16,0 0 3 16,0 0 10-16,-1 0-14 15,-1 0-35-15,-2 0-61 16,0 0-59-16,-5 0-161 16,-1 0-340-16,-3 0 19 15,-1 6-204-15</inkml:trace>
  <inkml:trace contextRef="#ctx0" brushRef="#br0" timeOffset="27648.131">13585 6119 552 0,'-2'-4'273'0,"0"0"11"0,-1 0-131 0,-1-1-40 15,0 1-38-15,0 0 0 16,-1 0-21-16,1-1 12 16,0-1-7-16,-3 4 9 15,1-3-11-15,0 1 4 16,-3 0-11-16,0 0-3 0,1-3-7 16,-3 7 5-1,0-4-7-15,-4-3 3 16,3 7-2-16,-3-2 3 0,0-2-8 15,-2 0-3 1,-65-11-7-16,63 15 1 0,2-2-8 0,-7 2 1 16,3 0-2-16,-5-2 0 15,3-1-4-15,-7 6 6 16,4-1-4-16,-2 0 5 16,5 2 0-16,-7 0-6 15,8-1-7-15,1 1 5 16,0 0-6-16,3 2 0 15,3 3-1-15,-2-7 6 16,0 7-7-16,-2-3-2 0,-2-2 1 16,-7 3 5-16,4 1-6 15,-4 1 4-15,3-3-3 16,-1 3-6-16,2-1-1 0,1 7 1 16,1 0-3-16,-1 3 12 15,4-1-5-15,-3-2-2 16,3 0 1-16,0 2 7 15,4-4-13-15,-2-3 11 16,2 3-2-16,-2 0 2 16,-3 0-9-16,1 2 4 15,0 6-6-15,4 3 11 16,0-5-5-16,0 4 0 16,0-5 0-16,2 3 6 15,0-4-11-15,-2 2 3 16,5 1 2-16,-3-1-1 15,4-4-5-15,1 8 7 16,-1-3-4-16,0 5 1 16,5 1 2-16,-4 6 4 15,1-4-7-15,-1 2 8 16,1-2 1-16,-1 1-4 0,3-3-6 16,1 2 10-16,0-2-9 15,2 1 4-15,-5-5 4 16,5 3-3-16,0-3-2 0,0 6-1 15,-5-7 0-15,7 11 2 16,-2-4-1-16,-2 4-4 16,0-6 5-16,2 6 0 31,-1-11-4-31,-1 11 7 16,4-8 2-16,-2 8-4 15,2-6-6-15,0 1 6 16,4-1-3-16,-2 0 2 15,-2-5 3-15,5 3-4 16,-5-7 2-16,2 4-2 0,2 0-5 16,3 1 5-16,-3-3 5 15,0 0-9-15,3 3 3 16,-3-5 0 0,2-2-2-16,5 4 4 15,-3-2 0-15,3 0 5 0,0-4-1 16,2 4-6-16,0-6-4 15,-3 4 2-15,1-4-2 0,6 4 5 16,-6-9 0-16,4 3-2 16,0-3 2-16,2 5 2 15,-4-3-3-15,2-1 0 16,-2 1 5-16,4-6-3 16,-2 5-6-16,6-3 4 15,-6 0 0-15,4 1 3 16,-2-3 2-16,3 2-3 15,-3-4-2-15,4 2 7 16,1 0-6-16,-1-2 2 16,-2-2 0-16,7 4 0 0,-5-2-6 0,3-2 0 15,-1 2 4-15,5 0 0 16,-4 0 0-16,6 0 8 31,-5-2-3-31,5-2-2 16,-6 4 6-16,6 0-3 15,-7-2-8-15,7 2 8 16,-6-3-5-16,8 3 2 0,-4-2 1 16,4 2-2-16,-2 0-5 15,6-4 3-15,-4 4 1 16,0-2 0-16,-4 0 6 0,4 0-2 16,-6-3 1-16,4 5 0 15,-6-2-2-15,6-2 1 16,-7 2 4-16,7-5 1 15,-6 5-8-15,6-2 7 16,-5 0-3-16,3-7-4 16,-2 7-1-16,-1-3 10 15,-1 3-7-15,2-2 1 0,-5-1 1 0,3-1 3 16,-1 5-8-16,-2-7 4 16,5 1 2-16,0-1 1 15,-3 3-1-15,1-6 0 16,2 7 1-16,-5-9 0 15,3 11 4-15,-5-7 4 16,0 0-3-16,2 1-1 16,-1-1-5-16,-3 0-5 15,2-4-3-15,2 9-1 16,-1-3 1-16,-3-4 7 16,-2 1-1-16,4 3-2 15,-8-4 3 1,0-2 2-16,-1 2 1 15,-1-2-1-15,-3 0 5 0,1-2-3 16,-1 4 3-16,3-4-4 16,-5 2 2-16,2-6 1 15,-1 2 0-15,-1-9-4 16,-4 2-4-16,4-2 8 16,-6 1-7-16,6 5-2 15,-6 1-3-15,4-3 7 16,-4 1-7-16,0-3 0 15,0 3 5-15,0-3 1 16,-3 2-2-16,1 3 0 16,2 6 4-16,-2-6-1 15,-1 8-1-15,3-11-5 16,0 9 5-16,-2-6-8 16,2 4-1-16,-5-7 3 15,3 5 7-15,-5 0-9 16,5 0 6-16,-4-3-1 15,-1 7-2-15,3-2 2 0,-3-4 4 16,-2-1-5-16,3-3 5 0,-3-1-2 16,0-4-8-16,1 4 4 15,-1 3 4-15,-2-1-7 16,0 5-1-16,-4 2 10 16,4 2-3-16,-4-2-5 15,0 2 3-15,-2 0 7 0,2-2-6 16,-2-2-6-16,4 4 7 15,-3-5-1-15,3 5-6 16,0-4 4-16,5 6 5 0,-5-2-7 31,2 2 2-31,2 1 2 16,1 1-4-16,-3 2-1 16,-2 3 8-16,2 0-5 15,-2 3 0-15,-4-3 3 16,4 2 1-1,0-3-7-15,-2 3 4 0,-1-7 1 16,6 9-5-16,-3-2 5 16,2 0 1-16,-2-3-3 15,2 5 1-15,0-4 7 16,5 3-6-16,-5-5 8 0,6 8-1 16,5-2 2-16,0 0-6 15,0 0 8-15,-2-3-7 16,-1 1 7-16,1 0-3 15,0-3-3-15,-3 5-8 16,3-2 1-16,-2 0-2 16,-1-1-6-16,1 1-7 0,-1 0-35 15,1-1-30-15,2 1-57 16,-1 0-51-16,1 4-78 16,0 0-283-16,2 4 51 15</inkml:trace>
  <inkml:trace contextRef="#ctx0" brushRef="#br0" timeOffset="46327.214">10824 8008 586 0,'-8'-70'250'0,"6"61"26"0,-1 0-156 15,3 3-6-15,-2 4-39 16,0 0 0-16,2 0-19 16,-2 0 5-16,2-1-11 0,0 1 8 15,0 0-13-15,0-2 11 16,0 4-7-16,0-2 1 15,0 2-10-15,0 0 11 16,0 0-13-16,0 0 5 16,0 0-4-16,0 0 7 15,0 0-14-15,0 0 8 16,0 0-11-16,0 0 6 16,0 0-8-16,0 2 8 15,0-2-10-15,0 6 5 16,0-1-6-16,0 1 6 15,0 2-12-15,0 3 2 16,0 6-9-16,0 3-3 0,2 61-4 16,0-58 2-16,-2-3-1 15,0 1 5-15,0-2-1 0,-2-2 3 16,0 3-7-16,2-5 4 16,0-3-5-16,0 3 7 15,-2-2-6-15,0 2 1 16,2 0-3-16,0 0 9 15,-2 4-11-15,4 3 0 16,-4-1 5-16,-1 1-1 16,3 1-6-16,0 1 8 15,0 1 1-15,0-3-3 16,3-3-2-16,-3 2 5 16,0-4-5-16,2 3-1 0,-2-3 1 15,-2-2 7 1,2 4-10-16,-3-4 0 15,3 2 1-15,3 0 5 0,-6-4-4 0,3 2 0 32,-2-4 5-32,0-1-2 0,-2-1-7 0,4-9 1 15,-2 2 9-15,2 2-4 16,0-1-5 0,-2 5 8-16,2-2-2 0,-3 1-9 31,3 1 0-31,0-1 8 0,0 4-1 15,-2-1-4 1,2 1 4-16,-2 0 6 0,0-1-1 16,0 5-3-1,2-2-4-15,0 0 5 0,-2 0-6 16,0-2 0 0,-1-1-2-16,3 3 4 0,-2 2 2 0,2 2 0 31,2 64-4-31,-4-66 0 0,2 0 0 0,-2 2 1 15,2-6 1 1,0 0 4-16,0 2-4 0,0-5-1 16,0-8 0-1,-2 0 1-15,2 2-5 0,0 1 6 16,0 1 2-16,0 0-4 16,-2-2-5-16,0 7 9 15,2-3 0-15,-2 1-1 16,-1 1-3-16,3 3 5 15,0 0-3-15,-2-1-3 16,2 1 0-16,-2 4 4 16,0-4-3-16,2-1 0 0,0 1 6 15,0 2-6 1,0-2 2-16,-2-1 3 0,2-1-7 16,-2 1-1-1,2-1 3-15,0 2 5 0,0-1-5 0,-2-1 1 16,2-3 4-16,0 3 0 15,0-3-6-15,-2 1 2 16,2 1 3-16,0-1-2 16,0 1 2-16,-3-1 4 15,3-1-5-15,-2 1 4 16,0-3-2-16,0 0 1 16,0 0-21-16,0-1-45 15,0-3-36-15,-1 0-111 16,-1-3-55-16,2-1-309 15,2-4 33-15</inkml:trace>
  <inkml:trace contextRef="#ctx0" brushRef="#br0" timeOffset="48249.217">11015 8335 189 0,'0'-8'242'0,"2"6"-31"16,-2-7-21-16,0 7-32 0,0-2-53 0,0-1-10 31,0 1-33-31,0 0 7 0,0 2-12 0,0 0 2 16,0 0-14 15,0-1 11-31,0 1-12 0,0 2 8 0,0 0-1 0,0 0 10 16,0 0-9-1,0 0 13-15,2 2-6 0,0 1 1 16,0-1-9-16,0 2 7 16,-2 2-18-16,0 1-1 15,0 6-6-15,3 6-8 0,-3-2-7 16,12 66 2-1,-12-63-4-15,-2 3 2 16,4-1-4-16,-4-1 1 0,2-6-2 0,0 2 1 31,0-2-5-31,-2 0 6 16,2-4-5-16,2 6 4 0,-2-7-1 0,0 5 3 16,2-4-4-1,-4 4 4-15,2-2-3 16,-2 2 9-16,2-2-2 0,0 2 1 15,-2-2 3 1,2-3-2-16,-2 3-6 0,0-2 9 16,2-3-4-16,-2-8-3 15,-1 0 8-15,1 2-6 16,0 1-10-16,2-3 11 16,0 4-11-16,0-2-8 15,0 0 6-15,0 0 0 16,0 0-13-16,0 1 11 15,0-1 0 1,-2 0-32-16,0 0-19 16,0 0-56-16,0 0-63 0,-1-2-72 0,1 7-294 15,0-3 43 1</inkml:trace>
  <inkml:trace contextRef="#ctx0" brushRef="#br0" timeOffset="53859.001">9983 7976 573 0,'-6'-4'327'16,"-1"0"-4"-16,1 4-118 0,2-3-70 16,-1 1-35-16,1 0-3 15,0-2-22-15,0 4 14 16,-1-2-17-16,3 0 3 15,0 2-11-15,0 0-3 16,0 0-19-16,2 0 5 16,0 0-15-16,0 0 0 15,2 0-7-15,0 0 3 16,2 0-14-16,1 0 8 16,1 0-8-16,3 0 2 15,3 0-3-15,5 2 5 16,3 0-12-16,63 9 2 15,-68-11 1-15,4 0-1 16,-1 0-2-16,-1-3 4 0,0 3-2 16,2 0 3-16,-4-2-11 0,0 0 8 15,0-2-2-15,0 4-3 16,-6-2-1-16,3 0 6 16,-3-3-13-16,-9 3 8 0,2-2 0 15,0 4-2-15,0-2-2 16,3 2-13-16,-3 0-22 15,2 0-45-15,-2-2-32 0,0-1-55 16,0-1-6-16,-2 4-70 16,0-2-192-16,-2 0 55 15</inkml:trace>
  <inkml:trace contextRef="#ctx0" brushRef="#br0" timeOffset="54315.392">10159 7786 773 0,'-2'-11'283'0,"-1"7"47"0,1-3-207 0,0 3-1 16,2 2-28-1,0 0 9-15,0 2-14 0,0 0 14 16,0 2-16-16,0 2-2 16,0 3-12-16,0 5 0 15,2 14-20-15,7 73-7 16,-16-65-5-16,3 2 3 15,0-4-16-15,-3 5 9 16,3-5-10-16,2-2-5 16,-2-3-6-16,2 3 1 15,-3-8-7-15,1 3 2 16,-2-5-6-16,-1 1-4 16,1-4 2-16,1 2-12 15,1-2-15-15,-2-2-50 16,-1-8-48-16,1 8-97 15,2-7-317-15,4-5 47 16</inkml:trace>
  <inkml:trace contextRef="#ctx0" brushRef="#br0" timeOffset="57329.051">11428 7946 478 0,'-2'-4'304'15,"-1"0"-26"-15,3-3-55 16,0 5-126-16,0 0 3 16,0 0-23-16,0-3 1 15,0 5-16-15,0-2 2 16,0 0-15-16,0 0 2 16,0 0-17-16,0 0 6 15,0 2-5-15,0 0 0 16,0 0-8-16,3 0 10 15,-1-2-1-15,0 2 1 0,0 0 0 16,2 0 5-16,1-2-7 16,1 2 0-16,0-3-6 0,1 3-1 15,-1 0-9 1,1-2 3-16,-1 2-4 0,3 0 0 16,-1 0-3-16,1 0 4 15,1 0-3-15,3 0 7 16,-4 0 1-16,4 0 3 15,-3 0-6-15,-1 0 3 16,0 0-9-16,1 0 9 16,-1 0-10-16,1 0 7 15,-1 2-7-15,0-2 8 16,-1 0-11-16,1 3 3 16,-1-3 0-16,1 0 12 15,-1 0-5-15,-1 0 0 16,-1 0 6-16,1 0-3 15,-1 0-7-15,1 0-3 0,-1 0-3 16,0 0-6-16,1 0 3 0,-1 0-4 16,1 0-5-16,-3 0 6 15,0 0-1-15,0 0-3 16,1 0-3-16,-1 0 7 16,0 0-9-16,1 0-43 15,-1 0-25-15,-2 0-80 16,0 0-79-16,0 2-351 15,0 2 55-15</inkml:trace>
  <inkml:trace contextRef="#ctx0" brushRef="#br1" timeOffset="76614.07">12215 8712 660 0,'11'-73'266'0,"-15"62"41"16,-3 5-162-16,-1-5 4 16,6 9-24-16,-1 0 15 15,-1 0-14-15,-2 0 14 16,-1 0-20-16,-1 2 7 16,-3 0-29-16,-12 4-8 15,-65 28-27-15,60-11 0 16,4 5-20-16,1 8-5 15,-1 3-3-15,3 10-1 16,6-4-20-16,2 6-1 16,5-2-8-16,8 0-6 15,4-13-7-15,7 2 6 0,1-12-7 16,10-5-16-16,1-8-7 16,3-3-6-1,0-8-10-15,1 0-5 0,-3-8 18 0,0-1-4 16,-5-1 3-16,4-7 9 15,-6 2 2-15,3-13 5 16,-5-2 11-16,2-9 5 16,-6-1 1-16,-1-10 6 15,-5 6 0-15,-10-4 2 16,1 10-1-16,-7 4 5 16,-2 10-2-16,-2 7 8 15,5 6-2-15,-3 5-1 16,2 2-6-16,3 2-6 15,1 2-18-15,5 0-67 16,0 0-37-16,2 0-62 16,0 0 22-16,0 2-314 15,0 2 119-15</inkml:trace>
  <inkml:trace contextRef="#ctx0" brushRef="#br1" timeOffset="77158.041">12483 8607 764 0,'2'4'311'0,"-2"7"65"15,0 4-193-15,-4 11-15 16,-1 2-31-16,-1 12-2 15,4 3-45-15,-2 4-3 16,6-4-27-16,0-5-11 16,4-6-24-16,3-4-11 15,-1-9-12-15,9-4-5 16,1-4-2-16,1-11 0 16,0-6 0-16,5-9-1 15,-7-5 4-15,2-1-4 16,-2-5-1-16,2-1 1 15,-4-1 1-15,2-15-1 0,-2 7 3 0,0-1 1 16,0 5 4-16,-2 0 0 16,-2 9-1-16,-5 1 1 15,1 7-1-15,-5 0 0 16,0 9 0-16,-2 2 9 16,0 4 7-16,0 0 7 15,0 0 1-15,-2 2 5 16,0 2-6-16,0 2-11 15,0 24-4-15,2 82-2 16,0-63-5-16,2 4-7 16,0-4-1-16,2-2-33 31,0-10-23-31,1-5-70 0,-1-13-23 16,0 7 447-16,3-15-755 15,1 10 401-15</inkml:trace>
  <inkml:trace contextRef="#ctx0" brushRef="#br0" timeOffset="85858.421">13748 8265 544 0,'-3'-7'365'16,"-1"3"-36"-16,0 0-55 16,2 4-155-16,0-2-5 0,-1 2-27 15,1 0 5-15,2 0-12 16,0 0 5-16,0 0-6 0,0 2 0 15,0 2-8-15,0 3 0 16,2 5-16-16,3 25-1 16,5 63-9-16,-12-50-4 15,0-3-8-15,0 2 7 16,0 0-9-16,0 7 1 16,-3-9-13-16,-1 8-1 15,2 1-3-15,-5 2-5 16,5-9-4-16,0 0 10 15,-1-6-7-15,1 0 3 16,4-7 1-16,-2 11 4 16,2-4-7-16,0 2 10 15,-2-3-7-15,0-1 3 16,2-11-11-16,0 2 0 16,0-13-1-16,0-2-2 15,2-6-5-15,-2-7 4 16,0-4-20-16,0 0-61 15,0 0-25-15,0-4-87 0,0 4-46 16,2-4 256-16,0-3-526 16,2-7 251-1</inkml:trace>
  <inkml:trace contextRef="#ctx0" brushRef="#br0" timeOffset="86172.417">14077 8447 823 0,'2'2'293'16,"-2"6"67"-16,2 12-190 15,-2 7-42-15,0 12 22 16,0-3-39-16,-4 11-1 15,0-2-18-15,-3 4-9 16,3-6-34-16,2 4-4 16,0 0-24-16,0-2-13 15,0-11-1-15,-1-4-12 0,1-4-23 16,0-9-73-16,4-6-41 16,5-3-52-16,1-3-288 0,-8-5 61 15</inkml:trace>
  <inkml:trace contextRef="#ctx0" brushRef="#br1" timeOffset="90975.219">15460 8795 748 0,'-5'-13'255'0,"-3"3"76"15,1 1-181-15,5 9-21 16,0-2-8-16,-2 0 6 16,-1 0-20-16,-1 0 2 15,0 2-17-15,-3 2 6 16,0 0-14-16,-5 2-3 15,-1 7-17-15,-7 4 1 16,-63 70-7-16,63-59-10 16,3 2-23-16,0 4 1 15,8-6-15-15,7 6-11 16,1-2 0-16,10-5 3 16,4-5-15-16,1-3-6 15,3-7-16-15,7-1-17 16,-5-7-6-16,6-6 2 0,-1-3 6 15,-1-8 4-15,-1 3 8 16,-1-8 1-16,-4 1 11 16,2-9 4-16,-6 1 15 15,-1-10 2-15,-8 3 6 16,-2-5 0-16,-6 3 1 16,-5 0-2-1,1 8 5-15,-1 7-2 16,-2 8-1-16,2 6-41 15,5 5-34-15,0 0-67 16,3 2-28-16,3 0-295 0,0 2 67 16</inkml:trace>
  <inkml:trace contextRef="#ctx0" brushRef="#br1" timeOffset="91492.38">15772 8695 836 0,'2'6'316'0,"-4"13"67"16,0 3-219-16,-5 14-11 15,3 5-25-15,-4 8-22 16,3 0-34-16,3-2-3 15,2-8-26-15,9-5-13 16,-1-8-16-16,7-9-4 0,5-7-15 16,1-3-1-16,2-7 3 15,7 0-2-15,-6-11-3 0,4-2 0 16,0-2 3-16,2-10-4 16,-9-5 1-16,9-7 4 31,-9 1 0-31,1-11 3 15,-7 4-2-15,4-2 7 16,-6 7-5-16,0 1 2 0,-7 16 0 16,1 8 9-16,-7 9 3 15,0 4 18-15,-3 0 10 0,1 2 7 16,0 2 0-16,-2 5 0 16,-7 32-12-16,-10 74-8 15,16-74-3-15,-1 10-8 16,6-8 0-16,0-5-9 15,0-8 3-15,0 0-9 16,2-11-7-16,2-1-40 16,1-1-22-16,1 0-92 15,1-7-35-15,-1 10-326 0,3-3 49 16</inkml:trace>
  <inkml:trace contextRef="#ctx0" brushRef="#br1" timeOffset="100824.899">17077 8243 464 0,'-12'-10'279'16,"5"5"-8"-16,5-1-43 15,0 4-127-15,0 0 8 16,2 2-20-16,0 0 12 16,0 0-7-16,-2 2 15 15,2 2-1-15,0 5 15 0,0 27-27 16,2 78-1-16,-2-67-13 15,0 15-2 1,-2-9-21-16,4 7 8 16,-2-11-10-16,-2 20-1 15,-1-14-8-15,1 9 6 16,-2-6-13-16,0 4 0 16,-1-15-12-16,1 7-2 15,0-12-7-15,4 1-2 16,-7-4-5-16,5-1-1 0,-2-8 2 0,2 2-7 31,-4-15 1-31,3 5-3 0,-1-3 3 0,0-2-2 31,0 0-4-31,1 3-1 0,-1-8 2 0,-2 1-12 16,1-2-14 0,3 2-41-16,-2-3-18 0,2 3-78 15,2-4-37 1,0-9-59-16,0 0 22 0,0 2-287 15,0-2 97-15</inkml:trace>
  <inkml:trace contextRef="#ctx0" brushRef="#br0" timeOffset="106447.436">17152 8303 504 0,'-4'-10'239'16,"-2"3"19"-16,3-1-105 16,1 6-41-16,0-1 0 15,0-1-26-15,0 2 11 16,0-2-11 0,0-1 10-16,-1 1-12 0,1 0 1 15,2 2-19-15,0-3 6 0,0 5-12 0,0-2-2 16,0 0-7-1,0 0 4-15,0-2-10 16,0 4 2-16,0 0-4 0,0 4 9 16,0-2-7-16,0 2 2 15,0 7-3 1,0 15-1-16,5 66-15 0,-8-60 0 16,1-6 3-1,2 6-5-15,2-2-5 16,-4-3 5-16,2-1-9 0,-2 0-2 15,0-5-2-15,0 3 7 16,0-7-11-16,0 4 9 16,0-4-4-16,-1 3-1 31,-1 5-8-31,2 3 3 0,-2 0-6 0,2 2-3 31,-3 0 4-31,5 0 3 0,-2-5-2 0,-2-1 1 16,0-1 3-16,4-1-9 15,-5-5 7-15,3 4 2 16,0-6-3-16,0 0 3 16,-2 0 5-16,4 0-4 15,0-2-4-15,-3 2 5 16,1 0-5-16,0 0-1 16,0-4 1-1,0 6 4-15,2-2-3 0,0 0 3 0,-2 4-3 16,0-2-6-1,2 2 0-15,-5-2 2 0,1 3-4 16,4 1 7 0,-4-4-3-16,-3 2 1 0,7-2 1 0,-2 3-2 31,0-5-1-31,2 2 1 0,0 2-2 0,0 5-4 31,-2-9 9-31,2 4-5 0,-2-4-1 0,0-2 5 16,-1-1-2-1,1 1-5-15,0 2 0 0,0 0 4 16,2 2-2 0,-4-2 1-16,4 0 2 0,-2 2 1 15,0-2-3-15,-1 0-4 16,3 0 8-16,-2-2-5 16,0 2 0-16,0 0 5 15,-2 0 0-15,-1 4-7 16,3-2 5-1,-2 3-2-15,2-3 0 0,2 2-3 16,-2-6 7-16,-5 2-7 0,7-4 3 16,-6-1 0-1,2 1 1-15,-1-3-5 0,5-8 8 16,-2 0-4 0,0 3-11-16,0-1-35 0,0 0-37 0,-3-2-121 31,1 4-61-31,0-2-344 0,0-2 17 15</inkml:trace>
  <inkml:trace contextRef="#ctx0" brushRef="#br0" timeOffset="108005.06">17467 8641 511 0,'0'-8'308'0,"0"-1"-12"0,0 1-59 16,0-1-108-16,0 3 5 0,0-3-30 15,0 5 16 1,0-3-20-16,0 7 21 0,2 0-13 15,0 5 7 1,-2 1-30-16,4 35 4 0,3 64-36 0,-11-43 1 31,-3-5-27-31,1 12 7 0,-3-11-24 0,1 8 12 32,-1-13-16-32,-2 1 15 0,1-11-15 15,1-1 10 1,-2-5-6-16,3-3-2 0,1-15-10 0,1-2 12 15,2-8-10 1,-3-7-13-16,5 0-8 0,2-2-41 16,-2 0-26-16,0 0-79 15,0 0-33-15,0 0 309 16,-1 4-592-16,1-1 287 16</inkml:trace>
  <inkml:trace contextRef="#ctx0" brushRef="#br0" timeOffset="111510.215">18013 7848 670 0,'-3'-7'283'15,"1"-1"23"-15,0 1-173 0,2 1-6 16,0 2-34-16,0-1 6 16,0 3-10-16,0 2 10 0,0 2-19 15,0 3 3 1,0 1-14-16,0 3 2 0,0 18-15 16,0 72 1-16,-2-69-10 15,-7-2-3-15,5-3-14 16,-2 9 1-1,2-8-15-15,-1 2-7 0,1 0 0 0,-2-5-6 16,1-6-11-16,1 1-24 16,-2-8-29-16,6-1-73 15,0-1-29-15,0-8-32 16,0 0-270-16,0 0 83 16</inkml:trace>
  <inkml:trace contextRef="#ctx0" brushRef="#br0" timeOffset="111855.73">18128 8175 720 0,'7'-4'308'0,"-1"4"47"0,0 4-182 0,-1 0-30 16,-1 1-34-16,0 3-2 15,5 18-36-15,19 72 11 16,-28-64-17-16,0 5 1 16,-2-7-18-16,2 4-6 15,-3-6-18-15,1-4-5 16,0-11-8-16,2-2-4 15,-2-9-18-15,2-4-75 16,0-2-40-16,0 0-31 16,0-5-315-16,2 3 71 15</inkml:trace>
  <inkml:trace contextRef="#ctx0" brushRef="#br0" timeOffset="112246.45">18396 7831 861 0,'0'0'261'0,"8"0"67"16,1 0-247-16,-9-2 7 15,4 2-18-15,2-3 3 16,3-1-3-16,17 4 15 16,66-11-11-16,-56 5 1 15,-4-3-19-15,2-1-10 16,-4 3-21-16,-2 1-6 15,-8 2-12-15,-1-1-9 16,-9 3-23-16,1 2-47 16,-9 0-35-16,-2-2-35 15,-2 2-295-15,0 0 75 0</inkml:trace>
  <inkml:trace contextRef="#ctx0" brushRef="#br0" timeOffset="112777.029">18496 7809 819 0,'-4'11'300'0,"0"8"53"16,-1-2-227-16,3 7-3 15,2-1-42-15,0 1-16 16,2-3-25-16,3 3-6 0,-3-9-18 15,2 2-5-15,0-6-6 16,1 1 2-16,-1-5-4 16,-4-7-4-16,0 0 1 15,0 0-8-15,2 0-5 0,0 0-6 16,0 0-6-16,1 0-10 16,-1 2 4-16,2 0-13 15,0 0 4-15,0-2 4 16,3 5 6-16,-1-3 5 15,1 0 12-15,1 0 4 16,1 4 3-16,-1 1 7 16,1-1-4-16,0 5 3 15,6 6 4-15,44 66 0 16,-54-68-1-16,-3 3 12 16,0-4 0-16,-4 1 8 31,0 0 8-31,-7 0 14 15,1-2 3-15,-12 2 13 16,3 0-6-16,-4 0 6 0,-1-6-20 0,-1 1-6 16,4-7-20-16,-1 1 3 15,8 0-31-15,-3-2-46 16,4 3-35-16,2-3-20 16,5-4-313-16,4-3 81 15</inkml:trace>
  <inkml:trace contextRef="#ctx0" brushRef="#br0" timeOffset="113518.229">18864 8139 573 0,'-2'-5'321'0,"0"1"2"16,2-2-114-16,0 6-45 0,0 0-37 15,0 0 8-15,2 0-24 16,0 6 1-16,0-2-22 15,1 7-6-15,3 8-24 16,0 1-1-16,29 63-22 16,-25-57-7-16,-1-3-2 0,0 3 0 15,-1 0-14-15,1-1 7 16,-3-3-3-16,0-1-1 16,1-4-11-16,-1-8 12 15,-1-1-11-15,-1-6 6 16,-4-2-11-16,0-2 15 15,2 0-5-15,0-4 11 16,2 1-3-16,3-3 20 16,-1-5-10-16,5-17 6 15,70-62-8-15,-66 62-2 32,-2 7-11-32,-2-5-1 15,-5 9-5-15,5-1 0 0,0 3-5 16,6-2-1-16,-2 4 3 15,6 0-5-15,-10 0 0 0,-3 6-1 16,-3 1-10-16,-1-1-28 16,-6 7-20-16,2 0-37 15,0 0-29-15,-2-2-89 16,0 4-10-16,2-3-300 16,0 3 38-16</inkml:trace>
  <inkml:trace contextRef="#ctx0" brushRef="#br2" timeOffset="136798.392">7736 9076 526 0,'-4'-13'249'16,"2"0"21"-16,-3 2-105 15,3-2-54-15,0 0 1 16,0 3-40-16,-2-3 1 16,2 7-13-16,2 3 12 15,-3-1-11-15,3 4 2 16,0-2-9-16,0 0 7 0,0 2-8 15,0 0 6-15,0 2-5 16,0 0 9-16,0 2-10 0,0 3-1 16,0 1-8-16,0 16 0 15,0 2-12-15,5 72-4 16,-5-66-9 0,0 7 6-16,0-12-7 15,0 14 0-15,-2-11-4 16,2 6 7-16,2-1-14 0,-2 1 3 15,-2-6 2-15,2 6 4 16,0-4-8-16,-5 3 8 16,3-3 1-16,4 4 4 15,-2-6-3-15,2 4-3 16,1-8-6-16,-1 8-5 16,-2-8-6-16,0 1 2 15,2-1 1-15,-2-4 8 16,0-1 0-16,0 2-1 0,2-3-3 15,-2-3-1-15,0-4-1 16,2 6 4-16,-4-8-3 16,2 4 6-16,-2 0 2 0,4-3-8 15,0 3-1-15,0 0 6 16,-2-8 1-16,2 3-3 16,-2 1 3-16,0-11-1 15,0 0-2-15,0 2-3 16,0 0 6-16,0 3 1 15,0-1-3-15,0-2-1 16,0 5-1-16,-2-3-6 16,0 0-13-16,2 0-36 15,-2-2-24-15,2 1-82 16,-2-1-46-16,2-2-55 16,0-2 172-16,0-3-416 15,2-3 205-15</inkml:trace>
  <inkml:trace contextRef="#ctx0" brushRef="#br2" timeOffset="137300.415">7999 9431 711 0,'3'0'297'0,"-6"0"26"0,6 4-151 15,-3-4-60-15,0 0 5 16,0 0-18-16,0 4 7 15,0 0-17-15,0 1 0 16,0 1-22-16,0 5-1 16,0 6-15-16,0 2 3 0,2 67-10 15,-7-65 2-15,5 3-6 16,-2-3-1-16,0 0-10 16,0 1-1-16,2-7-10 31,-4 4-1-31,6-6-6 0,-2 2 4 15,0-7-7-15,-2 3-3 16,4-4-2-16,-2-7 0 16,0 0-5-16,0 0-1 15,0 4 7-15,0-2-12 16,0 0-15-16,0-2-48 16,0 0-35-16,0 0-86 15,0 2-10-15,0 0-308 16,0 0 67-16</inkml:trace>
  <inkml:trace contextRef="#ctx0" brushRef="#br2" timeOffset="138153.468">8233 9061 529 0,'0'-3'307'0,"0"1"-11"16,0 2-108-16,0 0-53 15,0 0-39-15,0 0 5 16,0 0-11-16,0 2 17 16,0 1-7-16,0 3 11 15,0 3-17-15,6 27-2 16,5 69-23-16,-11-60-5 16,0-9-20-16,0 7-1 15,-4-7-13-15,4 3-5 16,-3-7-1-16,3 2 2 15,-2 0-5-15,2 5 3 16,-2-3 4-16,0 9-5 0,0-7-6 16,0 5 4-16,0-9-6 15,2 5-4-15,-3-9-3 0,6 2-2 16,-3-11-4-16,0 5 3 16,2-9 1-16,0 2 1 15,-2-2 4-15,2 3-1 16,-2 1-2-16,0-2 3 15,2 3-1-15,-2-1-5 16,2-4 0-16,-2 0 3 16,0-2-8-16,2 2 6 15,-2 1 0-15,3 1-5 16,-3 2-1-16,0 3 7 16,-3-9-2-16,3 2-1 15,-2-2 1-15,2 0 4 16,2-5-7-16,-2-1-6 15,0-5 0-15,0-4 6 16,0 0-1-16,0 0-32 16,0 0-22-16,0 0-61 0,0 0-62 15,0 0-84 1,0 0 24-16,3 0-284 16,-1-4 80-16</inkml:trace>
  <inkml:trace contextRef="#ctx0" brushRef="#br2" timeOffset="138710.296">8584 9362 551 0,'0'-2'288'0,"0"4"6"15,2-2-125-15,-2 0-34 0,0 0-36 0,0 0 7 32,0 0-11-32,0 0 23 15,0 0-8-15,0 7 13 0,0-3-12 16,0 2-2-1,0 3-31-15,4 12 2 0,-4 1-24 16,13 65-9 0,-13-65-14-16,0 5 4 0,-2-3-13 15,0-3 6 1,-3 1-1-16,5-3-5 0,-2-4-7 16,2 0 1-1,0-2-10-15,2-5-5 0,-2-1 6 16,0-7-12-1,0 0-41-15,0 0-76 0,-2 0-51 0,2 0-56 16,-2 0-326 0,0 0 76-16</inkml:trace>
  <inkml:trace contextRef="#ctx0" brushRef="#br2" timeOffset="159213.581">12202 11300 755 0,'-6'-4'276'0,"-3"-1"45"16,3 1-201-16,-3 2-4 15,3 0-28-15,0 0 8 16,-1-3-9 0,1 5 18-16,-1 0-16 0,1 0 16 15,2 0-21-15,-1 0 6 16,1 0-23-16,2 0 0 15,0 0-13-15,0 0 5 0,0 0-22 16,-1 0 3 0,3 0-9-1,0 0-3-15,0 0-4 0,0 0 9 16,3 0-9-16,-1 0 9 16,2 0-10-16,0 0-2 0,3 0 0 15,-1 0 5-15,3 0-9 16,8 0 6-16,0 0 3 0,71 11-3 15,-69-7-1-15,4-1-1 16,-1-1 1-16,6 0-8 16,-9 0-6-1,4 0 3-15,-1-2-2 0,-3 0-2 16,-2 0-3-16,2-2 7 16,-4 4-7-16,5 2-1 15,-5-4-1-15,4 3 0 16,-4-3-1-16,2-5-2 15,0 1 6-15,2 2-4 16,-1-5 2-16,1 7-3 16,-2-4 6-16,0 0-5 15,0-3-3-15,-2 5 6 0,0-2-3 32,2 0-1-32,-4 4-1 15,4-2 2-15,2 0 2 16,-4-1 1-16,5 1-9 0,-1 0 5 15,-2-2 0-15,2 2 0 16,-2 0-2-16,3-1 5 16,-3-1 2-16,-2 4-6 15,2 0-1-15,0 0 2 16,-2 0-2-16,6 0 0 16,-1-2 6-16,3 2-6 15,-3-2 3-15,7 2-1 0,-3-2 2 16,2 2-4-16,-5-5 2 15,9 5 2-15,-9 0-3 16,3-2 3-16,-1 0-4 0,7 0 2 16,-8-2-4-16,1-1 12 15,1 5-11-15,-3-4 3 16,-4 2 4-16,3-2-3 16,-1 2-6-16,0-7 7 15,0 9 0-15,1-2-5 16,-1 0 4-16,-2-2 1 15,0 4-6-15,0-3 6 16,-2 1 2-16,0 0-7 16,-2-2 1-16,0 2 2 15,0-3 0-15,0 3-3 16,-3 4 4-16,5-2 4 16,-4 0-5-16,2 0-1 15,-7-4 3-15,-6 4-3 16,0-2 1-16,2 2 7 15,1-4-5-15,-1 4-4 16,2 0 5-16,0 0 0 16,1 0-6-16,-1 0 3 0,0 0 6 15,3 0-7-15,-3 0 2 16,0 0 2-16,0 0-3 16,1 0 0-16,-1 0 5 0,-2 0-9 15,0 0 1-15,0 0 7 16,0 0 1-16,1 0-7 15,-1 0 4-15,0 0 7 16,0 0-8-16,0 0 2 16,-2 0 1-16,2 0-2 15,-2 0-1-15,0 0 1 16,0 0-5-16,0 0 5 16,0 0 6-16,0 0-11 15,0 0 9-15,0 0-6 16,0 0 8-16,0 0-8 15,-2 0 0-15,0 0-4 16,0 0 7-16,0 0-10 0,0 0 8 16,-1 0 6-16,1 0-2 0,0 0-8 15,0 0 4 1,0 0-3-16,0 0 2 0,0 0 1 16,-1 0-2-16,1-2 1 15,0-1 0-15,0 3-7 16,0 0 8-16,0 0 4 15,2 0 1-15,0 0-5 16,0-2 1-16,-2 0-10 16,0 0 7-16,2 2-3 15,0-2-6-15,0 2 7 16,0-2 0-16,0 2-1 16,0 0-3-16,0 0 12 15,0 0-11-15,0 0 4 16,0 0-1-16,0 0 4 15,0 0-8-15,2 0 11 16,0 2-4-16,0 0-1 16,0 0-2-16,0 0 9 15,0 0-11-15,0 1 4 16,1-1-4-16,-1 4 6 0,0-2-1 16,0 3 0-16,0-1 0 31,0 3 2-31,0 1 2 0,-2 5-3 15,0-4 4-15,0 0-4 16,-2-3 1-16,0-1-5 16,-2 4-6-16,0-7 2 15,-1 4 5-15,1-6-9 0,0 5 4 16,0-5 1-16,-3-2-1 16,1-2 0-16,-1-5 2 15,3 5 0-15,0-6 0 0,-1 1 4 16,1-1 0-16,2-3-1 15,0 0-2-15,2 1 3 16,0-5-4-16,0 2 2 16,2 2 4-16,0-2-5 15,0 7 3-15,3-3 0 16,-1 3-2-16,0 0-3 16,3 1 7-16,-1 1-6 15,0 4 3-15,1 0-3 16,1 0 6-16,1 4-5 0,-1 1 2 15,1 1 7-15,-3 0-6 16,1-1 1-16,-1 5 2 16,1 1 5-16,-1 4-9 0,-2 0 8 15,-1-4 3-15,-3-1-5 16,0-1-3-16,-3 0 10 16,-1-5-10-16,-2 2 0 15,-1-1 4-15,-1-3-8 16,-1-4 1-16,1-3-1 15,-1-1 0-15,0-5-4 16,1 5 11-16,-1-14-10 16,-1-1 7-16,-16-62-2 31,32 63 1-31,1-3-7 16,4 1 6-16,-5 5-3 15,3 5-2-15,3 3 3 16,-1 9-2-16,2 2 3 15,2 7-2-15,0 6 4 16,-2 0-5-16,0 2 9 16,-1 2-9-16,-1 0 9 0,0-2-7 15,-3 9 8-15,-6-7-5 16,1 1 3-16,-6-1 0 0,-1 2 1 16,-2-6 1-16,-5 2-2 15,0-8 2-15,1 1 2 16,-3-1-3-16,-2-7-1 15,2-2 5-15,-2-2-5 16,-2-9-3-16,2-8 1 16,6-2-4-16,1-5 1 15,6-2-1-15,-3-2 2 16,5 5-1-16,7-5 2 16,-1 8-5-16,5 3 4 15,4 2-6-15,2 2 6 16,-4 9-7-16,2 1 5 15,0 12-2-15,0 8 0 16,0 0 3-16,0 8 1 16,-5 5-1-16,-1 0 3 0,-3-9-1 15,-3 0-3-15,-3 1 9 16,-5-6-4-16,-1-5 4 0,-3 2 1 16,1-5-1-16,-3-2-2 15,0-4 5-15,1-4-7 16,-1-2 5-16,-2-5 2 15,7 0-8-15,-3-1 0 16,7-6 2-16,0 6-6 16,2 1 0-16,0 2 3 15,0 5-3-15,0 4 1 16,0-2-1-16,0 0 2 16,0 0 2-16,0-3-26 15,0 5-24-15,0 0-73 16,0 0-59-16,0 0-109 15,0 5 344-15,0-1-632 16,2 2 292-16</inkml:trace>
  <inkml:trace contextRef="#ctx0" brushRef="#br2" timeOffset="160927.291">13887 11167 639 0,'-3'0'242'0,"1"0"41"16,0-2-168-16,0 2-16 16,0 0-27-16,2 0 2 15,0-2-18-15,0 0 11 16,0 2-5-16,0-4 7 15,0 4-7-15,2-2 9 16,0-1-13-16,0 1 9 16,0 0-13-16,1-2 5 15,1 0-10-15,0-1 2 16,0 1-6-16,3-2 7 16,-1-1-10-16,1-1 8 15,1-1-5-15,3-2-7 16,2-1-5-16,68-68 2 15,-66 61-8-15,2-2-1 16,-2 2 0-16,4-5 6 16,-4 0-6-16,3 5-4 15,-1 0 1-15,0 2 8 0,-4 0-14 16,4 2 7-16,-2 2-4 16,2 0 4-16,-2 0-12 0,2-6 3 15,-2 8-3-15,2-4 0 16,-6 3-5-16,6-3 4 15,-2-5-2-15,0 5 2 16,-4-6-4-16,4 4-2 16,-5-2-3-16,3 4 3 15,-2-5-3-15,2 1 4 16,-3 0-6-16,5-3 3 16,-2 1-5-16,2 4 1 15,0 0 3-15,2-5 4 16,-6 8-4-16,4-4 1 15,-2 8 0-15,4-1-2 16,-6 2 3-16,4-1-1 16,-3 3 0-16,1-3 3 15,-2 1-2-15,0 1-2 16,-1-1 3-16,1-2 4 16,-2 7-1-16,-1-2 3 0,-1-3-2 15,1 0 7-15,3 5-4 0,-5-4-3 16,3 3 3-16,-9 3-1 15,2-2-3-15,0 4 8 16,0-2-3-16,3 0 1 16,-1 0-2-16,0-3 3 15,0 5-13-15,1-2 5 16,-1 0-3-16,0 0 11 16,0-2-13-16,1 4 12 15,-1-3-6-15,0 1-3 16,1 0-5-16,-1 0 10 15,0-2-8-15,0 2 1 16,1-1 0-16,-1 1 1 16,0 0-4-16,1-2-3 15,-1 4 6-15,0-2-1 16,0 0 4-16,-1-1-8 16,-1-1 4-16,0 2-3 15,0-2 7-15,0 2-12 16,0-1 8-16,0 1 4 15,1 0-7-15,-1 0 3 0,0 0-1 16,0 0-2 0,0-2-5-16,0 4 9 15,0-3-1-15,1 3-20 16,-3-2-17-16,0 0-36 16,0-2-42-16,0 4-106 15,-3 0-55-15,1 0-352 16,0 4 31-16</inkml:trace>
  <inkml:trace contextRef="#ctx0" brushRef="#br2" timeOffset="176168.06">15156 11413 683 0,'-5'-10'293'15,"1"1"25"-15,0 1-149 16,0-1-64-16,-1 0-1 0,1 1-32 15,2-3-3-15,0 5-9 16,2-3 7-16,0-1-16 16,2 3 10-1,0-1-2-15,0-1-2 0,0 3-12 0,3-1 0 16,-1 1-16-16,0 1-5 31,0 1-9-31,3-2 1 16,-1 6-7-16,1 0 6 15,-1 0-4-15,0 0 5 0,1 4-6 16,-1 0 4-16,-1 3-3 16,-1-1-1-16,-2 3 0 0,0-1 1 15,-2 5-7-15,0-2 2 16,-2-3 0-16,-2-1-2 16,-1-1-1-16,-1-2 0 15,0-1 1-15,-1-3 3 16,1-3 0-16,-1-1 6 15,1-4 8-15,0-9-6 16,-3-7 1-16,-12-66 5 16,25 67-11-16,0 1 2 15,-2 3-4-15,9 4-5 16,-5 2 2-16,3 5-4 16,2 1-6-16,1 3 6 15,-1 0-2-15,2 8-4 16,0-2 3-16,2 7 5 15,-2 1-6-15,0 7 4 16,2 3 3-16,-3-1-1 16,-5-2-5-16,1 4 2 0,-3 3 6 15,-5-3-6-15,-3 1 7 16,-3-1 1-16,2-2-3 16,-7-4 4-16,3-4-7 0,-5-5 0 15,0-3 0-15,-2-10 11 16,0 3-17-16,0-9 8 15,2-6 3-15,2 0-8 16,1-5-2-16,1-6 10 16,3 4-8-16,4 1-5 15,2 3 7-15,2 3-5 16,4 2 3-16,3 4 0 16,-1 0 5-16,3 3-8 15,2 3 4-15,2 3-8 16,2 4 5-16,0 9-3 15,2-1 0-15,-2 11-1 16,0 1 1-16,-2 3 1 16,-6-1 3-16,-3 1 4 0,-1-4 4 15,-7-2 3-15,-1 1-4 16,-3-4-1-16,0 1 13 16,-9-2 13-16,4-4 3 15,-2-9 22-15,-2 4 0 0,2-8-7 16,3-5-17-16,-1-1 0 15,-2-1-23-15,4-6-3 16,3 2 2-16,0 4-3 16,1 5-6-16,5-1-27 15,-2 5-25-15,2 0-62 16,0 0-47-16,0 0-85 16,0-3 1-16,2 5-292 15,3 5 64-15</inkml:trace>
  <inkml:trace contextRef="#ctx0" brushRef="#br2" timeOffset="177576.683">15342 11317 744 0,'-2'-8'283'0,"0"-1"51"0,2 3-189 16,0-1-26-16,0 3-23 16,0-3 0-16,0 5-20 0,2-2 10 15,0 0-7-15,0 0 8 16,2-1-18-16,1-1 2 16,1 4-17-16,0-3 0 15,1 1-19-15,4 0 2 16,-1-3-8-16,9 3 0 15,61-17-14-15,-61 21 10 16,-2-2-9-16,7-1 3 31,-7-3-8-31,4 6 8 0,-4-4-1 0,2 4 6 32,1-2-15-32,-1 2 4 15,-2 0 4-15,7 2-9 16,-7-2-9-16,2 0 5 0,-2 2 6 0,2-2-12 15,-4-2 1-15,7 2 7 32,-7 0-1-32,4-2-4 0,-2 2 2 0,5 0-1 15,-1-2 6-15,2 4-1 16,-1-2-5-16,4 0 6 16,-5 0 4-16,5 0-6 15,-5 0-1-15,5-2 7 16,-5 4-9-16,5-4-2 15,-5-1 6-15,3 3 0 16,1 0-2-16,3 0 3 16,-2-2-3-16,0 2-5 15,-1 2 6-15,3-4 2 16,-4 0-3-16,1 0 5 16,-1 2 2-16,-1-4-7 15,-3-1 4-15,5 5 1 16,-1 0-3-16,2 0-3 15,-1-2 2-15,3 0-3 16,-4 0 1-16,1 2 3 16,-3-4-2-16,3 4 2 15,-3 0-2-15,3 0 1 0,-1-5-5 16,4 5 2-16,-2-4-4 16,3 4-1-16,-3-2 4 15,2 0 0-15,-4 2 1 0,1 2 3 16,-1-2-3-16,-1 0-3 15,-3 0 6-15,3-2-2 16,-6 0 0-16,2 0 7 16,-1 2-2-16,3 0-1 15,-4-5 1-15,4 1 0 16,-3 4-2-16,1-2 1 16,-2 0 1-16,0 4 2 15,2-2-4-15,1 0 0 16,-3 2 0-16,2-2-1 15,-2-2-4-15,-2 2 8 16,0 0-8-16,2 0 4 16,0 0-1-16,5 0-2 15,1 0-2-15,-1-2 3 16,-3 2-4-16,7 0-2 0,-9 0 7 16,6 4-4-16,-3-4-1 15,1 0 3-15,0 0-2 16,3-2-3-16,-7-2 4 0,4-1-3 15,1 5 2-15,-5-2 1 16,-4 2 3-16,2 0-5 16,-2 2 9-16,-1-2-8 15,1 0 5-15,0 0-4 16,0 0 8-16,0 5-8 16,-5-10 7-16,-8 5 7 31,2 0-8-31,1 0 1 0,-1 0 12 0,2 0-2 15,0 0-8-15,1 0 11 16,-1 0-1-16,0 0 0 16,0 0-2-16,-1 0 1 15,-1 0 0-15,0 0-4 16,0 0-15-16,0 0 7 16,0 0 1-16,-2 0-49 15,0 5-24-15,0-3-69 0,-2 0-61 16,-2 0 193-16,-3 2-647 15,-3 5 264-15</inkml:trace>
  <inkml:trace contextRef="#ctx0" brushRef="#br2" timeOffset="185649.648">12222 12714 859 0,'-7'-2'355'0,"1"-3"48"16,-1 5-188-16,3 0-61 16,0 0 3-16,0 0-39 0,-1 0-8 15,1 0-15-15,2-2-3 16,0 2-19-16,0 0-5 16,-1 0-9-16,1 0-14 15,0 0-5-15,2 0-8 16,0 0-11-16,0 0-1 15,2 0-4-15,0 0-1 16,3 0-2-16,1 0 2 16,3-2-7-16,8 0 3 15,4-2-4-15,65-1 4 16,-65 1-1-16,5 0-2 16,-7 2-2-16,5-5-3 15,-3 3 4-15,3 2-4 16,-3-2 1-16,3-3-1 15,-3 3-2-15,7 0-5 16,-5-1 1-16,3-1 2 0,0 0 6 0,-1-3-1 31,-1 3-2-31,-3-1 3 0,1 1-1 0,-1-1-4 16,-2 1 5 0,1 0 3-16,1-3-4 0,-2 3 2 15,1-3-1 1,3 3-5-16,-1-1 4 0,1-1-2 15,1 5 0-15,-1-1-1 16,-4 4 5-16,3-4-9 16,-5 4 10-16,4-2-10 15,-1 0 11-15,1 0-11 16,-2-1 9-16,5 1-10 16,-5-2 14-1,2 4-9-15,-1-2 0 0,3 0 3 0,-6 2-1 16,7-2-4-1,-3 4 3 1,3-2 3-16,-9 2 0 0,4 0-2 0,-4-2 2 0,2 0-6 31,-2 0 6-31,4 4-10 16,-1-4 9-16,-1 2-1 0,-2 1-3 0,4-3 3 16,-2 0-1-1,0 4-2-15,2-2 1 16,-1 0 7-16,-3 0-13 0,0 0 9 15,-1-2-1 1,1 0-7-16,0 2 1 0,3-4 8 16,-6 2-1-16,1 0-7 15,0-2 8-15,-2 2-7 16,-1-2 5-16,1 2-6 16,-2-2 11-16,-9 2-5 15,2-2-2-15,0 0-5 16,2 2 10-16,1-2-11 0,-3-1 8 15,2 1 3 1,-2-2 1-16,0 4-10 0,0-2 6 16,1 0-4-1,-1 0-1-15,0-3 1 0,0 5 6 16,0-2-7 0,0 0 4-16,3 0 1 0,-1 0-5 0,0 0-1 31,0-3 8-31,1 3-13 0,1 0 10 0,1 0-2 15,-1-2-3 1,2 4-2-16,3 0 12 0,6 0-9 16,-4 0-1-1,0 0 8-15,-2 0 0 16,-1 6-7-16,-1-2 0 16,-3 3 7-16,1-1 1 0,-1 3-5 15,-2 1 4-15,-1 3 0 16,-1-6 3-16,-2 3-7 15,-2-3 2-15,-3-3-3 0,1 0-6 16,-2-2-9 0,-3-2 6-16,1-2-4 0,-3-2 3 31,0-7 9-15,0 1-6-16,-10-18 2 0,-32-64 3 15,53 66-7 1,0 0 7-16,2 1 0 0,-2 3-1 15,6 1 1-15,1 2 2 16,3 0-8-16,1 6 8 0,6 2-8 16,-4 9 4-16,0 4 1 15,2 4 0-15,0 5 1 16,-5 2 0-16,3 4 4 16,-2 7-1-16,0-1 0 15,-3 1 1 1,1 1-2-16,-5-3 4 15,-2-1-6-15,-4-4 8 0,-4 9-9 16,-3-7 11-16,-6 5-11 16,2-3 9-16,-4-2-8 15,0-2 1-15,0-8-3 16,-2-3 2-16,-5-8-4 16,9-6 4-16,-2-5-1 15,2-6 4-15,2-1-3 16,2-3 3-16,3-1-3 15,4 1 2-15,4-7-8 16,4 11 4-16,4-5-3 16,1 3 1-16,2-1 5 0,-1 7-4 15,5 2 3-15,-2 5-5 16,6 8 3-16,3 4-3 16,-1 9 6-16,-4 2 0 15,3 11 4-15,-5-1 1 0,-5 3 1 16,-3-2-3-16,-3 6-2 15,-4-4 1-15,-6 6-2 16,-1-2-1-16,-1 4 4 16,-3-10 1-16,-2 0-5 15,0-9 10-15,-2-6-6 16,0-9 4-16,-2-4-6 16,2-9 5-16,-2-8-9 15,4-7 8 1,-2-2-11-16,7 0 8 0,1-2-6 15,7 3 6-15,5 5-5 16,-1 3 2-16,9 6-5 16,0 5 9-16,6 3-9 15,-4 5-2-15,4 5 4 16,-2 3 1-16,-2 5-5 0,-2 2 5 16,-4 6 3-16,-5 1 6 15,-2 3-3-15,-2 1 1 16,-6 4 3-16,-3-9 2 0,-2 3-4 15,-2-7 4-15,1-2-4 16,-1-9 2-16,-2-1-13 16,0-8-13-16,2-3-66 15,2-9-28-15,5 2-111 16,6-4-36-16,6-4 5 16,5 4-278-16,8 0 100 0</inkml:trace>
  <inkml:trace contextRef="#ctx0" brushRef="#br2" timeOffset="187562.78">13855 12547 604 0,'-9'-6'351'16,"0"3"-9"-16,1 1-86 15,1 0-108-15,1 0 3 16,0 0-27-16,1 0-15 16,1 2-23-16,2 0-6 15,0 0-29-15,2 0-4 0,2 0-1 0,2 0 1 16,3 0-12-1,1 0 3-15,7 0-1 0,9 0-7 16,59 6-2-16,-57-6-4 16,-3 0 3-16,5 0-12 15,-4 0 2-15,6-4 0 16,-3 4-4-16,6-4-7 16,-8 2 8-16,3-3-3 15,0 5-12-15,0-4 11 16,-5 0-5-16,7-3-3 15,2 7 6-15,0-6 2 16,1 2-3-16,5 1 8 16,-4 1-7-16,5 0-6 15,-7 0 6 1,4 0-6-16,-4-2-2 0,5 4 2 16,-9-5 0-16,4 3-3 15,-2 2 8-15,2-4-6 16,-2 2 1-16,4 2 0 15,-6-2 0-15,6-1-2 16,-4 1 0-16,2 0 3 0,-4 0-2 16,6 0 1-16,-10 2 2 15,1-2-2 1,-5 0 5-16,1 2-1 16,-6 0-4-16,2 0-2 15,-6 0 7-15,2 2-10 16,-3-2 3-16,-1 0 7 15,-9 0-10-15,2 0 2 16,0 0 6-16,2 0-7 16,1 0 1-16,-1 0 7 15,2 0-4-15,1 0-1 16,-1 0 0-16,1 0-1 16,-1 0-3-16,1 0 3 15,-1 0-2-15,-2 0 6 16,1 0-3-16,-1 0 2 15,0 0 2-15,0 0 0 16,1 0-5 0,-3 0 6-16,0 0 6 15,0 0-5-15,-2 0-1 0,0 0 5 0,-2 0-6 16,0 2-6-16,-2 0 3 0,-1 0-1 16,-1 0 1-16,-3 0 3 15,1 1-4-15,-3-1-3 16,0 0 5-16,1-2-4 15,-3 0-3-15,4 0 2 16,1 0 3-16,-1-2-2 0,3 0-4 16,-1-3 2-1,3 1 7-15,0-2-7 16,-1-1-3-16,3 1 2 16,2-1 3-1,0-1-4-15,2 4-1 16,3-1 4-1,-1-1 1 1,2 4 2-16,3 0-6 0,2 2 4 0,1 0 4 16,6 2 0-16,-8 0-8 0,-1 2 6 0,-1 0 4 0,-1 1-5 15,-3 1 3 1,0 1 3 0,-1 10-3-1,-3 10-6-15,-15 59 5 0,-3-71-6 0,1 2 5 16,0-13 1-16,4-8-3 0,-2-9-2 15,5-6 0-15,-1-5-5 16,2-1 0-16,5-5 3 16,2 2 4-16,4 0 1 15,2 3-2-15,5-8-3 16,2 10 6-16,2-3-7 16,4 7-2-16,-2 0 4 15,4 12 1-15,-2 3-4 16,0 8 5-16,-2 5 1 15,0 4-4-15,0 6 2 16,-2 5 5 0,-5 1-5-16,-3 3 1 0,-3-2 2 15,-9-5 7-15,1 3-4 16,-7-3-1-16,-2-2 5 0,0 7-5 0,-2-7-4 31,-2-6 5-31,2 0 1 16,4-11-5-16,-2-6 4 0,4-7 3 0,1-10-8 15,3 1-3-15,1-5 7 16,4 1-4-16,2-1-8 16,4 3 10-16,2 1-3 15,1-1 0-15,6-1-2 16,-1 10 7 0,3 0-7-16,0 2 0 0,2 11-6 15,3 0 15-15,-3 7-8 16,-2 1-3-16,-2 3 8 15,-1 10 5-15,-7-6-12 16,-1 7 6-16,-6 1 5 16,-5-3-3-16,-3-1 2 15,-5 2 0-15,-4 1 1 0,1-5-1 0,-3 0 3 32,4-11-4-32,2 3 6 15,-2-9-7-15,4-9 1 16,2-4 0-16,1-4-3 15,3 0 2-15,5-4 2 0,2 2-4 16,4 2-2-16,1 2 6 16,-1 2-9-16,2 4-1 0,5 3 7 15,0-3-4-15,1 9-37 16,3 0-18-16,-4 4-58 0,2 1-53 16,0 1-70-1,-2 3 13-15,8 4-293 16,0-3 84-1</inkml:trace>
  <inkml:trace contextRef="#ctx0" brushRef="#br2" timeOffset="188712.254">15312 12515 766 0,'-7'-4'333'0,"1"-3"56"0,0 5-171 0,1-2-40 16,1 0-36-16,0 1-14 15,2 1-44-15,2 0-11 16,0 0-19-16,2 0 7 15,2 2-7-15,2 0-5 16,3-4-6-16,10 4-2 16,1-3-11-16,67-1 6 15,-67 0-10-15,5 2-4 0,-3 2 5 16,5-5-7 0,-3 3-12-1,6 0 5-15,-4 2-5 16,10 0-6-16,-4 0-3 15,7 2 9-15,-1-2-7 0,7 2-2 16,-6 3 9-16,6-3-6 16,-5 2 0-16,5 0-1 15,-8-1 6-15,1 3-8 16,-4-2 3-16,-2 1-7 16,-4-3 11-16,0 0-10 15,-2-2 5-15,2 0-1 16,-3 0 5-16,1 2-3 15,-3-2 1-15,5 0-2 0,-6 0-1 0,3 0-3 16,-1 0 3-16,2-2 0 16,-7 0 2-16,9 0 5 31,-5 2-6-31,3-5-4 16,0 3 5-16,4 0-6 15,-3 0 4-15,5-2 2 16,1 4-1-16,3-5 1 0,-2-1 2 15,5 6-2-15,1 0-2 16,1-2 6-16,-2 0-5 16,1-1-2-16,-6 3-2 0,3-4 12 15,-7 4-7-15,4 0 15 16,-2-2-2-16,2 2 5 16,1 0-4-16,3-2 4 15,-6 2-6-15,7 0 6 16,-5 0-4-16,5 0-2 15,-5 0-2-15,4 0 0 16,-1 0 0-16,5 0 1 16,-12 2-2-16,7-2 3 15,-9 2 3-15,4 0-3 16,-7 0 1-16,5 1 7 16,-6-1 1-16,2 0-7 15,-7 2 5-15,2-2-3 16,-4 0 5-16,7 1 0 15,-7 1-1-15,4 0 1 16,-3-2-1-16,3 5-3 16,-6-3-4-16,8 0 5 0,-8 3 0 15,3-5 6-15,-3 0-9 16,8 7 6-16,-10-7 2 0,10 4-4 16,-3-4 0-16,1 0 1 15,-4-2 1-15,7 5-6 16,-5-5-2-16,5 0-3 15,-5 0-3-15,0 0-8 16,-4 0 6-16,0 0 0 16,-4 0-7-16,2 0 6 15,-5 0 1-15,-8-3-1 16,2 1-3-16,0 0 5 16,1 2 3-16,-1 0-1 15,2 0-9-15,-2 0 3 16,0-2 5-16,0 2 3 15,1 0-17-15,-3 0-72 16,-3 0-27-16,-1 2-648 16,-4 2 121-16</inkml:trace>
  <inkml:trace contextRef="#ctx0" brushRef="#br2" timeOffset="196369.973">11796 14301 607 0,'-4'4'242'0,"1"1"41"15,1-1-148-15,0 2-25 16,0 1-19-16,0-3-5 0,0 2-28 0,2-1-4 15,0-1-19-15,0 0-6 16,0-2-12-16,2 0 4 16,0-2-4-16,0-2 8 15,0-4 0-15,3 2 10 16,-1-7-3-16,4-6 0 16,3-9-6-16,30-64 6 15,-33 67-6-15,3 1 3 16,-2 1-2-16,-1-5 4 15,3-1-2-15,2-8 0 16,-3 3-5-16,3-8 9 16,0 12-6-16,0-6 3 31,-2 8-2-31,-1-2 0 16,1 5-4-16,-2-3-3 15,-1 4-6-15,1 1 3 0,-1 0-5 0,1 4-3 16,-3-5 1-16,3 1 5 15,-3-3-7-15,1 5 3 16,-1-2-3-16,0-1 2 16,1 1-9-16,1-1 8 15,-1 1 0-15,-1-2 1 16,3-1-4-16,-3-2 6 16,3 5-9-16,-3-5 9 15,1 5-4-15,-1 2 3 16,-2 2-4-16,3-1 2 15,-3 8-5-15,2-1 6 16,-3 2 0-16,-3 7-5 16,0 0-4-16,0 0-3 15,0 0-2-15,2-2 1 16,0-1 8-16,0-1 1 16,0 4 2-16,0-2-6 0,0-1 0 15,1 1-2-15,-1 0 0 16,0-1-5-16,0 1 12 15,0 0-7-15,0 0-2 16,0 1-1-16,1-1 2 16,1 0 1-16,0 0-4 0,0-1 3 15,1 1 5-15,-1 0 1 16,0 0-11-16,1-1 6 16,-1 1 0-16,0-2-4 15,0 3 1-15,1-1 9 16,-1 0 0-16,0 4-2 15,-2-2-1-15,0 0 3 16,1-1-6-16,-1 1 9 16,2 0 2-16,-2-2 1 15,2 4-6-15,1 0 0 16,-1 0-4-16,0 4 5 16,1-2 4-16,-1 3 12 15,0-1 0-15,0 2-3 16,3 5 0-16,6 10-6 15,34 61-7-15,-39-61 0 16,-3-2 5-16,1 7-6 16,-2-5-1-16,3 9 6 0,-1 0-4 15,1 4-7-15,-1-4 6 16,-2-2 2-16,3-2-13 0,-1 2 4 16,1-9 4-1,-1 0-2-15,3-2-2 0,-3 0 2 16,-2-4 2-16,-2 4-7 15,3-2-1-15,1 2 1 16,-4-2 8-16,0 7-3 16,5-3 3-16,-3 2 2 15,-6-1-5-15,4 1-4 16,-2 0-1-16,0 1 6 16,0-3-6-16,2 5 7 15,0-5-1-15,0 2-2 16,1-1-4-16,1 1 5 15,-2-4 1-15,0-2-2 16,-2 4 2-16,0-6 2 16,2-2-3-16,-2-1-4 15,2-1 8-15,-2 2-6 16,0-11-2-16,0 0 7 16,0 4 0-16,0-2-7 15,0 2 2-15,0 1 3 16,0-1-2-16,0 0-7 0,0-2-3 15,-2 5-37-15,0-5-25 16,0 0-50-16,0-2-33 16,-2 4-81-16,-1-4 10 0,1 0 8 15,-2-4-266-15,-1 4 110 16</inkml:trace>
  <inkml:trace contextRef="#ctx0" brushRef="#br2" timeOffset="196960.696">11999 13895 489 0,'-2'-7'354'0,"2"7"-29"0,-2-4-63 16,2 2-104-16,0 0-39 0,0 2 13 16,0-3-23-16,0 3 6 15,0-2-15-15,0 2 3 16,2 0-27-16,0 0 3 15,0 0-21-15,3 0 2 16,-1 0-8-16,2 0 0 16,7 0-19-16,11 0 9 15,61 5-9-15,-59-3 6 16,-5 0-6-16,7 0 2 16,-4 4-10-16,3-3 5 15,-1 1-14-15,2 0-4 16,-7-2-1-16,3 0 7 15,-5-2-7-15,-4 0-2 16,2 3 8-16,-4-3-2 0,-2 0-9 16,2 0 2-16,0-3 4 15,-3 6-7-15,1-3-1 16,0 0 0-16,-3 0 2 0,-8-3-26 16,0 1-23-16,0 0-62 31,0-2-50-31,0 4-123 15,0-2 44-15,2 0-336 16,0-1 73-16</inkml:trace>
  <inkml:trace contextRef="#ctx0" brushRef="#br2" timeOffset="198973.363">11986 13195 555 0,'-17'2'260'0,"-4"-2"20"16,1 0-129-16,-1 2-33 15,4-4-32-15,-7 2 3 16,3 2-22-16,-3 1 3 15,1 1-6-15,-1 2 3 16,3 3-9-16,0-3 6 16,6 5-15-16,-2 0 8 15,4 4-10-15,-2-5-5 16,2 5-8-16,-4-2 7 16,4-4-11-16,-4 12 3 15,4 3-1-15,-4 8-1 16,4 2-12-16,-2 11 5 15,0-2-2-15,2 4 0 0,2-9-4 16,1 5 6-16,1-7-4 16,1 3 3-16,-1-9-3 15,1 10 4-15,-1 1-4 0,0 4-4 16,1 0-9-16,4 6 6 16,-3-4-2-16,5-4 2 15,-2 0 1-15,-1-3-5 31,5-3-6-31,3 3 1 16,-1-1-2-16,0 6 1 16,2-9 5-16,5 11 3 0,1-13-4 15,1 5-2-15,6-7-2 16,-2 0 1-16,0-8-4 0,-2-3 3 16,-2-4 7-16,4 2-6 15,-2-4 0-15,2 0-3 16,2 0 3-16,0-2-4 15,-2-2 5-15,2 0-5 16,0-3-1-16,4-1 1 16,-1 1 2-16,1-6-5 15,0 5 9-15,1-5 2 16,-1-2-6-16,3-2-9 16,-1 0 6-16,3-7 2 15,0 3-2-15,-1-5-3 16,3 2 4-16,2-1 5 15,0 1-3-15,4-2-8 16,1-1 9-16,5 1 3 16,-3 2-6-16,5-4-7 0,-3 5 8 15,4-3 2-15,-3 5-2 16,1-5-4-16,-5 5 5 16,3-3 5-16,-9 3-3 0,2-5-5 15,-6 2 4-15,4-3 9 16,-7-3-3-16,7 6 1 15,-4-4 5-15,2-2 2 16,-5 2-5-16,3-4 5 16,-3 0-2-16,1-2-3 15,0 0 4-15,-3-3-4 16,-4 1-8-16,2 8 4 16,-2-4 4-16,-2-4-5 15,3 6 5-15,1-7-5 16,-6 3 1-16,2 0-7 15,-3 4 2-15,1-5-2 16,-6 8 6-16,3-8-4 16,-1 10 3-16,-3-12-2 15,-1 7 0-15,1-8 3 16,-6-1-2-16,2-1 2 0,0-1 3 16,-2-2-3-16,3 2-9 15,-3-3 7-15,0 3-6 16,0-2-3-16,0 5 7 15,0-1-1-15,0 5-2 0,0-3 1 16,0 5 0-16,-5-2 0 16,1 4-2-16,0 0 3 15,-3 2 0-15,1-2 0 16,-1 0 0-16,1 0-1 16,-3-2 0-16,-1-4 1 15,1 2-4-15,-2-3 2 0,-1 1 4 16,1-1-6-16,2 3 0 15,-1-7 4-15,-1 9 0 16,0-4-5-16,1 2 1 0,-5-1 7 16,2 3-6-16,0 0 1 15,0 4 3-15,-2-2-3 16,2 5-4-16,-4-3 10 16,2 4-7-16,-2-3-2 15,0 3 7-15,0-2-4 16,2 3-4-16,-4-3 1 15,-1 2 3-15,3-1 0 16,2-1 1-16,-6-2-2 16,6 3 2-16,-2-1-4 15,0 0-2-15,-5 0-4 16,7 3 2-16,-8-1-6 16,3 5 5-16,-3 2-2 15,1 4 3-15,-3-2-5 16,-1 4 2-16,0-2 5 15,-1 3-2-15,1-3 0 16,2-2 6-16,1 2 5 16,1 0-9-16,3 2 5 15,0 1 4-15,0 3-5 16,2-1 0-16,-3 3 2 0,1-1-2 16,-5 4-4-16,5-3 7 15,-11 5-5-15,2-2 2 0,-4 0 3 16,4-2 2-16,3 0-4 15,3-5 2-15,1 0 0 16,4-1-4-16,2 3 6 16,2-6-1-16,5 5-5 15,-1-3 3-15,7-4-1 16,0 0-5-16,-3 0 4 16,1 0-13-16,0 0-41 15,0 0-24-15,-1 0-71 16,3 0-52-16,0 0-51 15,2 0 152-15,2 0-406 16,2 4 186-16</inkml:trace>
  <inkml:trace contextRef="#ctx0" brushRef="#br2" timeOffset="200162.913">13016 13991 515 0,'2'-2'295'16,"0"-5"-10"-16,0 7-77 15,-2-2-93-15,0 0 6 16,0 0-32-16,0-2 9 15,0 4-16-15,2 0-2 16,0-3-12-16,0 1 11 16,1 0-12-16,-1-2 12 15,0 4-4-15,0 0 5 16,2 0-19-16,1 0 9 0,-1-2-17 16,2 0-3-1,1 2-15-15,1-3 5 0,5 1-12 0,0 0-2 31,0-2-2-31,4 4-3 0,-2-2-4 0,66-3-3 32,-62 1 2-32,1 4 6 15,-5 0 1-15,2-6-2 0,0 6-4 0,-2-4 6 16,0 1-11-16,2 3-5 16,0-2 3-16,0-2 0 15,0 6-10-15,3-6 1 16,-5 0 6-16,2 1-7 15,0 3 0-15,0-4 7 16,-2 0-2-16,2 2-7 16,2 2 2-16,-2-5 6 15,-2 5-10-15,7 3 2 16,-3-1 6-16,0-4-2 16,-1 2-5-16,1-3 5 15,-2 3 2-15,4-6-1 16,-8 4 4-16,9 2 0 15,-10 0 1-15,5-7-3 16,-2 7-4-16,3-2 8 0,-3 0-2 16,0 0-5-16,-5 4 6 15,3-2 2-15,-2 2-10 16,-1-2 2-16,1 2 2 16,0-4 3-16,-5 2-6 0,-6 0 5 15,2 0 0-15,1 0 4 16,-1 0-6-16,0 0 4 15,0 0 0-15,0 0-2 16,0 0-4-16,0 0 2 16,1 0 0-16,-3 0-4 15,0 0-12-15,0 0-41 16,0 0-37-16,-3 0-122 16,-1 0-56-16,-2 2-339 15,-1 3 16-15</inkml:trace>
  <inkml:trace contextRef="#ctx0" brushRef="#br2" timeOffset="201469.335">11387 14019 256 0,'4'0'259'0,"1"-3"-32"0,-3 1-2 16,0 0-78-16,0-2-4 16,0 4-43-16,0-2 2 15,-2 0-20-15,0 2 1 16,0-2-20-16,-2-1 2 16,0 1-12-16,0 0 7 15,-2 0-4-15,-3 0 8 16,1 0-4-16,-3 0 3 15,-1-3-12-15,-10 5-4 16,-1 0-10-16,-67 5 4 16,65-1-11-16,-3-2 9 15,2 0-5-15,-1-2 1 16,3-2-5-16,-1 0-3 16,1 0-9-16,5 0 7 15,2 2-7-15,-2-5-2 16,2 5-1-16,-2 0 5 0,2 0-11 15,-4-2 3-15,0 0-1 16,1 0 7-16,3-2-5 16,-2 1 0-16,2 1-1 15,0 0 4-15,3-2-9 0,-3 4-2 16,4-2 1-16,0 0 1 16,3 2-6-16,5-3 8 15,1 3 4-15,-2 0-1 16,0 0 4-16,-1-2 1 15,1 0-5-15,0-2 9 16,-3 4 3-16,3-2-1 16,0 0 2-16,0-1-4 15,-1-1-11-15,1 4-2 0,0-2-2 16,0 0-2-16,1 2 1 16,1-2-4-16,0-2-2 15,0 4-8-15,0 0-21 0,0 0-33 16,2 0-23-16,0 4-83 15,2-2-39-15,0 0-7 16,2 0-314-16,3 7 87 16</inkml:trace>
  <inkml:trace contextRef="#ctx0" brushRef="#br2" timeOffset="212378.584">14368 14658 468 0,'-8'-2'415'0,"5"0"-57"16,3 2-17-16,-2-2-186 15,2 2-40-15,0 0 0 16,0 0-29-16,0 0 5 15,0 0-8-15,2 0 20 16,1-2-16-16,1-1 0 16,0 1-9-16,0 0-5 15,3 0-25-15,-1 0 8 16,1 0-15-16,3-2-8 16,3 4-4-16,6-3 2 15,1 3-13-15,70 0 2 16,-69 0-6-16,5 0-9 15,-7-2-2-15,4 0 5 0,-3-2-5 16,1 2-1-16,3 2 4 16,-1-5 4-16,1 5-8 0,1-2 2 15,-1-2 2-15,2 0-1 16,2-1-2-16,1 1 4 16,-3-2-1-16,4 1-3 15,-6 3 0-15,6 0 1 16,-7-2-1-16,3 2 2 15,0 0-3-15,1-3 1 16,-5 1-2-16,6 0-1 16,-9 0 1-16,4-3 9 15,-3 5-1-15,1 0 3 16,-4 0-5-16,5 2 2 16,-7 0-5-16,4 0 6 15,-2 0-9-15,0 0 11 0,-2 2-5 16,2-4-4-16,2 2-5 15,1-5 9-15,-3 5-5 16,2-2-3-16,-2 0 5 16,0 2 2-16,-4 2-7 0,2-2 2 15,-2 2 3-15,0-2-4 16,-5 0 2-16,-8 0 7 16,2 0-11-16,1 0 5 15,1 0 6-15,0 0-8 16,0 0 2-16,3 0 10 15,-3 0-8 1,3 0 3-16,-1 5 9 16,0-3-1-16,1 0-7 15,-3-2 3-15,0 0-3 16,1 0 2-16,-1 0-9 0,0 0 7 16,-2 0 8-16,0 2-7 15,1-2-9-15,-1 0 14 16,0 4-10-16,0-4-8 15,0 0 6-15,-2 0-24 16,0 0-32-16,0 0-64 16,0 0-43-16,0 0-132 15,0 0-19-15,2 0-306 16,0 0 34-16</inkml:trace>
  <inkml:trace contextRef="#ctx0" brushRef="#br2" timeOffset="213567.499">15761 14081 334 0,'-4'-5'332'0,"-5"-3"-56"0,5 4-37 15,2 1-64-15,0 1-62 0,0-2 3 16,0 4-19-16,-1 0 15 15,3 0-17-15,0 0 6 16,0 0-13-16,0 0 13 16,3 0-20-16,-1 4 10 15,0 1-8-15,2 1 9 16,0 0-13-16,3 9 0 16,6 11-20-16,40 66 5 0,-38-64-21 15,7 8-5 1,-3-6-9-16,0 9 7 0,-2-3-10 15,2 2 2-15,-1-1-7 16,1 3 0-16,-2-10-10 0,2 3 0 16,-4-10-3-16,0 5 1 15,-4-9-3-15,2 7 3 16,0-3-6-16,-5 1-3 16,1-3 3-16,1 1-2 15,-3-5-1-15,-3-2 3 16,5-2-2-16,-1-1 3 15,-1-5-2-15,-1-3-5 16,-6-4 3-16,0 0 2 16,0 0-4-16,0 0 5 0,2 0-2 15,0 0 1-15,1-2-3 16,-1 0 5-16,0-3-7 16,0 1 5-16,0-4 2 15,0 3-3-15,0-3 0 0,0-1 0 16,1-1 5-16,3-10-10 15,-2-1 5-15,24-65 0 16,-24 67 0-16,1-7 0 16,-5 5-2-16,6-7 3 15,-2 0-3-15,1-10 3 32,-1 6-7-32,2-5 10 15,-1 8-8-15,-1-8 4 16,0 12-3-16,1-3 8 15,-1 4-10-15,-2 3 6 16,2 2-5-16,0 1 6 16,1 6-8-16,-1-3 8 15,0 4-3-15,1 2 2 0,-1 3-7 16,-4 4 10-16,0 0-8 16,0-3 6-16,0 5-17 0,0-2-44 15,0 0-50-15,0 0-115 16,0 2-64-16,0 0-326 15,2 2 23-15</inkml:trace>
  <inkml:trace contextRef="#ctx0" brushRef="#br2" timeOffset="-214338.363">16296 13835 666 0,'-19'-9'273'0,"-2"7"32"16,4-2-176-16,-7-1-9 16,5 5-33-16,-7 5-5 0,3-1-15 0,-5 7 6 15,0-3-14-15,-4 1 0 16,2 6-13-16,-7-5 1 16,1 1-7-16,-2 0 1 15,5 4-10-15,-5-4 3 31,10-1-8-31,0 7 1 16,5-8-8-16,-1 2 8 16,7-5-7-16,-2 3 2 15,2-3-5-15,0 5 0 16,4-1-3-16,-4 3-1 16,2 0-2-16,-7 6-2 15,3-4 0-15,-5 2 0 0,5 5 0 16,-2-3-1-16,6 0 0 15,2 5 6-15,4-5-8 0,1 7 4 16,1-5 2-16,-1 5-2 16,1-3-3-16,1 11 10 15,0-6-3-15,1 9 1 16,-1-1 2-16,4 5 1 16,-3-9-4-16,5 8-4 15,0-8 6-15,0 3-7 16,3-3 5-16,1 4-6 15,0-6 5-15,0 4-12 16,1-4 8-16,-1-2-5 16,2-4-6-16,3 3 8 15,2-1-2-15,-1 0-4 0,1-1 0 0,2 1 4 16,-2-7-9 0,-1-6 13-16,-3 0-8 15,6-4 0-15,-7-1 5 0,7 5 1 16,0-2-11-1,4 1 9-15,-2 1-6 16,4-2 1-16,-2-2 2 0,2-1-2 16,1-6 1-16,1 3 1 15,0-3 0-15,3-4-5 16,-3 2 6-16,7-5 2 0,-2 5 5 16,6-4-4-1,-2 2 5-15,6-9-2 0,3 0 0 16,-1-4 0-1,-3 5 1-15,1-5 5 0,-8 4 4 0,2 0-1 32,-7 5-6-32,5-3 9 0,-2-1-12 0,4-1 3 15,-7 0-5 1,3-8 4-16,-5 6-6 0,5-4 6 16,-2 0-9-1,-1 0 2-15,-4 2 6 0,5 0-6 16,-7 0-1-16,2-4 6 15,-2 2-3-15,7 2-2 16,-7-2 4-16,2 2 3 0,-1 4-4 16,3-4 4-1,-4-2 1-15,0-2-3 0,2 8-7 16,-1-8 3 0,-6 2-4-16,6 4 3 0,-4 0-3 15,-1-9 4 1,0 7 0-16,0-6 5 0,0 0-7 15,0-7 4 1,-3 2-1-16,3-4-2 0,-4 0-3 16,4-8 6-1,-7 6-1-15,0-5-3 0,1 3 1 0,-3 2-2 32,-6 2-2-32,2 2 4 0,-2 3 2 0,0-5 0 31,0 4-2-31,-3 0-2 15,-1 1-4-15,-1-7 0 16,-3 6 1-16,-5-6 1 0,4 4 2 16,-4-6 0-1,4 12 0-15,-4-3-1 0,7 3 2 0,-7 3 2 16,4 6-4 0,-6-2 2-16,4 5-1 0,-4 3-3 15,-2 1-1 1,-7 4 7-16,1 2-1 0,-12 4-1 15,3 2 2-15,-2 5-4 16,1 4-3-16,1-4 0 16,8-1 3-16,3 8-18 0,1-6-13 15,5 1-45 1,7 2-30-16,1 0-101 0,3-4-27 0,6 10-25 31,8 5-271-31,9 19 75 0</inkml:trace>
  <inkml:trace contextRef="#ctx0" brushRef="#br2" timeOffset="-213207.851">16887 14560 479 0,'-4'-2'376'0,"-1"0"-42"0,3-1-53 16,-2-1-109-1,0 4-39-15,2-2-2 0,-1 0-23 16,1 2-6-1,0 0-19-15,2 0-6 0,2 0-15 16,0 0-5 0,3 0-11-16,-1 0 3 0,2 0-16 15,1 0 3 1,4 0-7-16,10 0 2 0,-2 0-11 0,67 13 18 31,-67-13-15-31,5 2 9 0,-3-2-2 0,3-2-2 31,-3 4-11-31,2 2 11 0,1-4-7 0,0 4-7 16,-3-2 6 0,0-4-1-16,-4 2-7 0,7 2-6 15,-5-2 0 1,7 3 0-16,0-1-1 0,6-2-2 16,-4 0 1-16,8 0 6 15,-4 0-7-15,0 2-2 16,-2-2 0-16,0-2 6 15,-2 2-6-15,0-5 1 16,-3 5 0-16,1 0 2 16,-2 3-3-16,-1-6 0 15,-4-1 5-15,-1 2 4 16,-1-2-2-16,2 4-1 16,-4 0 1-16,6 0 2 15,-6 0-3-15,2 4 2 16,-4-10 6-16,4 8 0 15,-6-2 0-15,4 0 0 16,-4 0 5-16,4 8-6 16,-2-6 3-16,2 3 0 15,-5-1 7-15,5-2-9 0,-4 0 7 16,2 0 1 0,-3-2-5-16,3 5 1 0,-2-1 5 15,0-2 0-15,-3-2 2 16,-8 0 8-16,0 0-7 15,2 0-1-15,1 0-9 0,-1 0-5 16,0 0-2-16,0 0-6 16,0 0-4-16,0 0 11 15,0 0-6-15,0 0-50 16,1 4-27-16,-1-1-69 16,-2-1-156-16,0 0-408 15,-2 2 64-15</inkml:trace>
  <inkml:trace contextRef="#ctx0" brushRef="#br2" timeOffset="-189262.023">9215 16256 517 0,'-6'0'275'16,"-1"-2"-6"-16,1 0-86 15,-1 0-88-15,3-3-7 16,0 5-24-16,-1-2 4 16,3 0-16-16,0 0 8 0,0-2-7 15,0 4 1-15,0 0-13 16,2-3 7-16,0 1 0 0,0 2 5 16,0 0 0-16,2-2 12 15,0 2-6-15,0-2 1 16,2 0-5-16,1-2-3 15,-1 4-11-15,0 0 0 16,1-3-9-16,-1 3-8 16,0 0 3-16,3 0-2 15,-1 0-3-15,0 0-5 16,3 0 6-16,4 0-9 16,-3 0 3-16,3 0-1 15,-2 0 3-15,2 0-8 0,-2 0 8 16,1 0-8-1,1 3 8-15,0-3-2 0,-2 0-5 16,4 4-4-16,-5-2 6 16,3-2-14-16,-2 2 6 15,2 0-1-15,-2 0 0 16,1 1-5-16,1-3 3 0,0 0-5 16,2 0 4-1,0 0-2-15,-2 4 0 0,4-2 6 16,60 13-8-16,-60-17 6 15,-2 2 3-15,2-2-3 32,-4 0-7-32,6 2 7 15,-8 0 3-15,4 0-4 16,-4 0-4-16,2 2 5 16,-5-4-3-16,-8 2-6 0,2 0 6 15,3 0 1 1,-1 0-1-16,2 0 7 0,1 0-6 15,-1 0-6 1,0-5 8-16,1 5 2 0,-1 0-8 16,3 0 5-16,-1 0 2 0,1 0-5 15,4 0 5 1,-2 0-1-16,-1 0 3 0,3 0-6 16,-2 0 3-16,-3 0-7 15,1 0 4-15,4 0-5 16,-5 0 8-16,3 0-2 15,0 0 0-15,2 0 3 0,-5 0-3 16,3 0-3-16,-3 0 5 16,1 0-3-16,-1 0-5 15,3 0 9-15,-2 0-3 16,-1 0-5-16,1 0 2 0,-3 0 3 16,1 0 1-16,1 0-1 15,1 0 0-15,-3 0 4 16,3 0-4-16,-1 0-4 15,-1 0 5-15,-1 0 3 16,1 0-9-16,-1 0 10 16,0 0-5-16,1 0-1 15,-1 0 1-15,1 0 3 16,-1 0-5-16,1 0 4 16,-1 0 3-16,0 0-3 15,1 0-1-15,-1 0-2 16,1 0 7-16,-3 0-7 0,0 0-2 15,1 0 7-15,-1 0-1 16,0 0-3-16,0 0-1 16,1 0 6-16,-1 0 1 15,0 0 0-15,-2 0 0 16,0 0 2-16,1 0-1 0,-1 0-1 16,0 0 5-16,0 0-3 15,0 5 5-15,0-5 1 16,-2 0-5-16,2 0-4 15,-2 0 6-15,0 0-3 16,3 0-5-16,-3 0 3 16,0 0-1-16,0 0 1 15,0 0-9-15,0 0 5 16,0 0 4-16,0 0-6 16,0 0-2-16,0 0 5 15,0 0-1-15,0 0-9 16,0 0 10-16,0 0-10 15,-3 0-18-15,1 2-63 16,0 0-32-16,-2 0-165 16,0-2-339-16,-1 0 47 15</inkml:trace>
  <inkml:trace contextRef="#ctx0" brushRef="#br2" timeOffset="-183024.643">10191 16241 176 0,'0'0'210'0,"0"0"-4"15,0-2-8-15,0-2-51 16,0 4-32-16,0 0-10 16,0-3-50-16,0 3 2 15,0-2-16-15,0 2-2 16,0 0-10-16,0 0 5 16,0-2-12-16,0 2 6 15,2-2-4-15,0 2 2 0,-2-2-2 16,2-2 4-1,0 4-7-15,0-3 7 0,-2 1-3 16,3 2 2-16,-1-2-2 16,0 2 5-16,-2 0-10 15,2 0 1-15,-2-4-2 0,0 4-4 16,0-2 1-16,2 0 3 16,-2-1-6-16,0-1 0 15,2 4 3-15,0 0-1 16,-2-2-4-16,3 0 9 15,-3 0-5-15,2 0-2 16,0 0 2-16,0-3 6 16,0 1-10-16,0-2 6 15,0 3-1-15,1-5-3 16,-1 4-3-16,0-3 9 16,0 1-6-16,0-3 0 15,0-2 1-15,0 3-1 16,3-5 0-16,-1-2 4 15,-2 0 0-15,2 4-2 16,1-4 3-16,-1 3-5 16,0 1 3-16,3-4-1 15,-3 2 1-15,2-4 2 0,-1 6-5 16,-1 1-3-16,0-1 1 16,0-4-4-16,1 6-2 15,-1-1-1-15,0 1 1 0,1 1-5 16,-1-3 4-1,0 5-5-15,0-3 5 0,1-2-6 16,-1 5 7-16,0-5-6 16,1 3 6-16,-1-3-5 15,0 0 3-15,0 1-5 16,1-1 6-16,-1 0-4 16,0-2 3-16,3-4-1 15,-3 6 0-15,2-6-4 16,41-64 4-16,-36 68-2 15,-4-2 1-15,-1-4-1 16,3 8 5-16,-3-4-8 16,0 5 8-16,3-3-8 15,-3 2 8-15,-1-8-8 16,1 8 6-16,0-4-6 16,-3 5 5-16,-1-5-5 15,4 10 7-15,-6 3-3 16,0 0 1-16,0-4-1 0,2 3 3 15,0-1-7-15,1 0 1 0,-1-3 2 16,0 1 2-16,0 0-5 16,0-1 4-16,2 1-1 15,-1-1 3-15,-1-1-7 16,0 4 5-16,0-3 1 16,0 3-2-16,0 0-4 15,0-3 8-15,1 5-4 16,-1-2 0-16,0-1 0 15,0 1 3-15,0 0-5 16,0 0 6-16,0 1-7 16,1 1 7-16,-1 0-8 15,-2 0 8-15,0-2-8 0,0 4 8 16,2-2-8-16,-2 0 8 16,0-1-8-16,2-1 8 0,0 4-8 15,0-2 8-15,-2 0-8 16,0 0 8-16,0-3-8 15,0 5 7-15,2-2-7 16,-2 0 6-16,0 0-5 16,3 0 7-16,-3 0-7 15,2-3 5-15,0 5-3 16,-2-2 1-16,0 0-1 16,0 0 1-16,0-2-1 15,0 4 4-15,0-2-3 16,0-1 0-16,0 1 2 15,0-2-1-15,0 4-2 16,0-2 3-16,0 0-4 16,0 0 5-16,0-1 1 15,0 3-8-15,0 0 5 16,0 0 3-16,0 0-5 16,2 0-2-16,-2 0 5 0,0 0 1 15,0 0-7-15,0 0 3 16,0 0 3-16,0 0-3 15,0 0-4-15,0 0 7 16,0 0-3-16,0 0 2 16,0 0 2-16,0 0-3 0,0 3-1 15,0-1 1-15,0 0-5 16,0 0 4-16,0-2 2 16,0 4 0-16,0 1-2 15,0-3 5-15,0 4-3 16,0-2 0-16,0 1-1 15,0-1 2-15,0 2-3 16,0 1-1-16,2-3 2 16,-2 5 4-16,2-1-3 15,0 1-2-15,1-1 0 16,-3 1 3-16,0-1-6 16,0 1 4-16,0 0 3 15,0-1 1-15,0-1-5 16,2 3 6-16,0-1-2 15,-2-3-3-15,0 5 1 16,2 6 5-16,-2-4-6 0,0-2 3 16,2 1 2-16,0-3-4 15,-2 6-1-15,2-9 5 16,-2 11-3-16,0-2-1 16,3-2 1-16,-3-2 4 15,2 6-5-15,-2-8-1 16,2 6-1-16,-2-3 4 0,2 6-6 15,17 61 3-15,-15-62 5 32,-4-4-2-32,3 2-5 15,-3-5 6-15,2 3-6 16,-2-4 1-16,0-9-4 16,0 2 11-16,0 0-11 15,0 2 9-15,0 0-2 16,0 1 0-16,0 1-7 15,0 1 10-15,0-1-6 0,0 0-3 16,0 1 6-16,0-1 3 16,2 5-5-16,-2 2-3 0,0-3 8 15,0 1-5-15,0 2-1 16,0 0-2-16,2-5 6 16,0 3-7-16,0-2 7 15,-2-1-4-15,2 1 2 16,-2-1-3-16,0 1 6 15,0-1-7-15,3 1 6 16,-3-3-5-16,0 5 5 16,2-4-8-16,-2-1 7 15,2 0-6-15,0 1 4 16,0-1-1-16,0 3 1 16,0-1 1-16,1 1 0 15,-3-1-1-15,0-1-3 16,2 4 6-16,-2-3-7 15,2-2 8-15,-2 1-6 16,2-3 7-16,-2 5-7 16,0-3 6-16,2 3-8 15,0-3 7-15,0 1-8 0,1-1 7 16,-1 0-6-16,-2 1 7 16,0-1-4-16,2 1 2 0,0-3 2 15,-2 4-3-15,0-1 3 16,2-1-3-16,0-1 2 15,-2 3-7-15,2-6 9 16,1 5-8-16,-3-3 4 16,0 0-1-16,0 1 1 15,0 1 0-15,0-2 0 16,2 3 1-16,-2-1-3 16,2-2 8-16,-2 5-6 15,0-3 1-15,0 1-4 16,0-3 7-16,0 5-8 15,0-3 1-15,0 0 7 16,0 1-4-16,0-1-3 0,0 1 6 16,0-1-2-16,0-2-4 15,0 1 6-15,0-1-2 16,0 2-4-16,0 1 2 0,0-1 1 31,2-2 2-31,-2 5-3 16,0-3 4-16,0 1-2 15,0-3-1-15,0 5-1 16,0-3 0-16,2 0-4 16,0 1 5-16,0 1 2 15,1 1-5-15,-1-3 6 0,-2 1-1 16,0 4-5-16,2-3 3 16,-2-1 3-16,0 3-4 15,2 3-1-15,0-2 4 0,0-1-4 16,0-1-1-16,-2 0 3 15,0-1 0-15,0 1 3 16,0-1-3-16,0-1 2 16,0 1-4-16,2-1 4 15,-2 1-1-15,3-1 1 0,-1-1-3 16,0 0 5-16,0 1-6 16,0-1 1-16,-2 1-2 15,0-1 6-15,0-2-7 16,0 3 6-16,0-3-1 15,0 0 4-15,0 3-10 16,0-3 7-16,0 2 2 16,0-1-10-16,0 3 7 15,0-1 0-15,0-1 2 0,0-2-8 16,2 5 11-16,-2-3-8 16,0 3 1-16,0-1-1 15,0-3 2-15,0 3-4 16,2-1 3-16,-2-1 1 15,0 1 2-15,3-1 1 16,-3 0-3-16,0 1 2 16,0-1-2-16,0-2-4 15,0 5 6-15,0-3-3 16,0 1-1-16,0-3 2 16,2 5 3-16,-2-3-5 15,0 1 4-15,0-1-2 0,2 0 2 16,0 1-7-16,0-3 8 15,-2-2-5-15,0 5 5 16,0-3-5-16,0 0 5 16,0 0-7-16,0 1 4 15,0-3-3-15,0-2 5 16,0 4-4-16,0-2 1 16,0 0 6-16,0 1-5 15,0-3-1-15,0 4 6 0,0-2-3 16,0 0 0-16,0 0-1 15,0-2 2-15,0 0-8 16,0 2 10-16,0 1-6 16,0-1 1-16,0-2 1 15,0 2-1-15,0-2-6 16,0 0 8-16,0 0-1 16,0 0-4-16,0 0 5 15,0 0 1-15,0 0-6 16,0 0 5-16,0 0-1 15,0 0 2-15,0 0-7 0,0 2 4 16,0-2 3-16,0 0-6 16,0 0-1-16,2 0 9 15,-2 0-7-15,0 0-1 16,0 0 6-16,0 0-3 16,0 0-2-16,0 0 2 15,0 0-2-15,0 0 2 16,0 0 0-16,0 0 0 15,0 0 5-15,0 0-5 0,0 0-2 16,0 0 6-16,0 0-7 16,0 0 4-16,2 0 0 15,-2 0 4-15,0 0-5 16,0 0 0-16,0 0-1 16,0 0-1-16,0-2-3 15,0 2 4-15,0-2-5 16,0 0-7-1,0-1-48-15,0-1-32 16,0 0-67-16,0 0-7 16,0-1-314-16,0-1 90 15</inkml:trace>
  <inkml:trace contextRef="#ctx1" brushRef="#br2" timeOffset="-192778.863">19664 18076 0</inkml:trace>
  <inkml:trace contextRef="#ctx0" brushRef="#br2" timeOffset="-169375.828">10835 16964 378 0,'-4'4'366'16,"-1"5"-80"-16,1-3 14 16,0 1-218-16,2 1-12 15,0-1-26-15,-1-1-5 16,1-2-12-16,0 1 5 16,0-1-1-16,2-2 7 15,0-2-1-15,0-2 7 0,2 0-7 16,0-5 5-16,3 1-3 0,-1-5 2 15,2-8-6-15,3-5 6 16,31-61-10-16,-31 61-2 16,0 5-9-16,1-4 3 15,-1 5-8-15,-3-3-4 16,5 6-5-16,-5 0 1 16,1 2-7-16,-1-6 0 15,3 6 3-15,-3-10 1 16,1 1 0-16,3-3-1 15,-3-1 0-15,-1 0 3 16,5 3 2-16,-3-1 0 16,1 3 1-16,2-5 1 15,-5 0-2-15,5 3-1 16,-3-1-1-16,1 1 4 16,-3-1-3-16,5 7 0 15,-2-2 0-15,-1 0 0 0,1 2-5 16,1-5 1-16,-3 3-3 15,1-2-1-15,1-3 3 16,0-4-1-16,-1 3 2 0,1-5 2 16,-3 2-3-16,5 0 0 15,-3 2 0-15,1-1 1 16,-3 3 0-16,5-2 2 16,-5 5 0-16,3 2-3 15,-5 2 0-15,5 2-1 16,-3 2-2-16,-1-2-1 15,-1 2 3-15,4 0-3 16,-3-2-1-16,1-2 4 16,-2-2-1-16,3 0 0 15,-1 1 0-15,1-3 0 16,-1 6 1-16,0-4-1 16,-1 0 0-16,3-5 4 15,-1 3-2-15,-1-1 1 16,1-1-3-16,-3-5 0 15,2 9-4-15,-1-1 2 16,1 6-1-16,0-6 3 0,-1 10 0 16,1-5 4-16,0 4-2 15,-1-4 1-15,1 2-2 16,1 0-1-16,-1 3-3 0,-2-8 1 16,3 3 0-16,-7 3 4 15,4-1-1-15,-4-2-1 16,2 4 1-16,0 0-2 15,3 9-1-15,-5 0 2 16,0 0 1-16,0-2 3 16,0 4-1-16,0-2 1 15,0-1-3-15,0 1 1 16,0-2-4-16,0 4-1 16,0-2 1-16,0 0 5 15,0 2-1-15,0 0 1 16,0 0-1-16,0 0 0 15,0 0-4-15,0 0 0 0,0 0 3 16,0 0 1-16,0 0 1 16,0 0 1-16,0 0-2 15,0 0-1-15,0 0 0 0,0 0 0 16,0 0-1-16,0 2 2 16,0 0-3-16,0-2 2 15,0 4-3-15,0-2 3 16,0 1-1-16,2-1 1 15,-2-2-3-15,2 4 4 16,-2-2-3-16,2 0 0 16,0 0 1-16,0-2-1 15,0 5-3-15,-2-5 2 16,0 2 1-16,0-2-2 16,0 0 3-16,0 0 1 15,0 0-1-15,0 0 0 16,0 0 0-16,0 2 3 15,0 0 1-15,0-2-2 16,0 0 0-16,0 2 2 16,0-2-4-16,0 0-1 15,0 0 1-15,0 2 0 16,0-2-4-16,0 0 2 0,0 0 0 0,0 0 3 16,0 5 1-16,0-3-1 15,0 0-1-15,0 0 4 16,0-2-4-16,0 4-1 15,0-1 4-15,0-1-2 16,0 0-2-16,0-2-1 31,0 4 1-31,0-2 2 16,3 0 1-16,-3 3-3 16,0-1 1-16,2 0 2 15,-2 0-3-15,2 1 0 16,-2-1 0-16,0-2 4 15,0 5-3-15,0-3-2 16,0 2 1-16,2 1-1 0,0-1-1 16,0 1 2-16,0-1 2 15,1 0 1-15,-3 1 0 16,0-1 1-16,2 1-2 16,0 1 2-16,-2 5-3 15,2 2 1-15,0-4-3 16,0 4 0-16,-2-3-1 0,2 1 3 15,1 2 1-15,-3 2 0 16,12 65-1-16,-10-63 2 16,-2-2 1-16,0 2 1 15,3-6-1-15,-6 6-2 16,6-6-2-16,-3 2-1 16,0 0 0-16,-3 2 1 15,3-2 3-15,0 0-2 16,3-4 0-16,-3 4 0 15,2-4-2-15,0 8-1 16,-2-4 2-16,0 4 1 16,-2-2 2-16,2 7 1 15,-5-5 0-15,5 2-2 16,-2-1 0-16,4 1-2 0,-2-4-1 16,7 9 1-16,-5-5 5 15,0 5 1-15,-4-7-1 0,4 5-1 16,-2-5 2-16,0-2 0 15,0-2-1 1,0 0 0-16,2-4 0 0,-2 4 2 16,2-5-4-16,-2 1 0 15,3 0 2-15,-3-11 2 16,0 0-5-16,0 4-1 16,0-2 4-16,0 2-4 15,0 1-2-15,0 1 4 16,0 0 2-16,0 1-4 15,0-1 2-15,0 1 0 16,0 6-4-16,0-3 2 0,0 3 1 16,0 0-3-16,0 0 2 15,0-3 4-15,0 8-3 16,0-6 1-16,0 5 2 16,15 63 1-16,-18-70-9 15,3 5 1-15,3-2 3 0,-8 2 0 16,5-2-1-16,2 4 5 15,-2-2-3-15,0 0-2 16,3-2-1-16,-6-2 3 16,3-1-2-16,0 1 0 15,3-3 1-15,-3-8 0 16,0 3-3-16,0-1 2 16,0 0 2-16,0 0-2 15,0 4 4-15,0-1-1 16,0 3 0-16,0 1-2 15,0-1 5-15,0 1-6 16,0-1 3-16,0 1-2 16,0 0 1-16,0-1 0 15,0 1-1-15,0-3-2 0,0 5-1 16,0-3 3-16,0-1-2 16,0 3 2-16,0 3 2 15,0 0 6-15,0-2-1 16,0 4-1-16,0-4 0 0,0-1-1 15,0 3-6-15,0 0 2 16,0-2 4-16,0 1-1 16,2-1-2-16,-2 2 0 15,0-5 1-15,2 5 1 16,0-4-2-16,0-3 7 16,-2 3-1-16,0-3-7 15,0 1 1-15,0-3 5 16,0 5-7-16,2-3-2 15,0 0 5-15,-2 1 2 16,3-1-2-16,-3 1-4 16,0-1 8-16,0 0 0 15,2-1-8-15,-2 3-2 16,2-3 10-16,0 1-8 16,-2-2-1-16,0-2 6 0,0 5 2 15,0-3-9-15,0 0 9 0,0 3-4 16,2-1 1-16,-2 1 3 15,0-1 1-15,0 0-8 16,0 1 8-16,0-3-3 16,0 5-3-16,0-3-2 15,2 1 3-15,0-3-6 16,-2 4-1-16,3-1 3 16,-3-3 6-16,0 0 0 15,0-2 3-15,0 5-5 16,0-3-1-16,0 0-2 15,0 1 1-15,0-3-2 16,0 4 4-16,0-4 0 16,0 1 0-16,0-1-5 15,2 0 3-15,0 2 3 16,-2-2-5-16,0 0 3 16,0 1 3-16,0-3-5 15,0 4-1-15,0-2 3 16,2 0-1-16,-2 0 0 0,0-2 5 15,0 4-9-15,0-1 0 32,0-1 3-32,0 0-5 15,2 0 0-15,0 0 7 0,-2 0 1 16,0 0-5-16,2 1 8 16,-2-1-5-16,0 0 1 15,0-2 1-15,0 4 2 16,3-2-3-16,-3 0 5 15,0 1-1-15,0-3-2 16,0 4-4-16,0-2-5 16,0 0 1-16,0 0 2 15,0 0 0-15,0 1 5 16,0-1 4-16,0 0-2 16,0 0-1-16,0 0-5 15,0 0-1-15,0-2-1 16,0 5-1-16,0-3-1 15,2 0 3-15,0 0 1 16,0-2 0-16,-2 4 3 16,0-2 0-16,0 0-1 0,0 1 0 15,0-3 4-15,0 4-5 16,0-2 2-16,0 0 2 16,0 2 3-16,0-1-4 15,0-3 4-15,0 4-1 0,0-2-2 16,0 0-5-16,0 0 1 15,0-2-1-15,0 5 2 16,0-3-1-16,0 0-2 16,0 0 1-16,2-2 3 15,-2 4-4-15,0-4 3 16,2 0 1-16,-2 0-1 16,0 0-2-16,2 0 5 15,-2-4-6-15,3 4 5 16,-1-2-1-16,0 0-1 0,0-5-1 15,0 5 0-15,0-2-6 16,0-3 8-16,0 1-3 16,1-3 2-1,-1 1-1-15,0-3 1 0,2 5-4 0,-2-5 1 32,3-4-3-32,1-2 3 15,28-62 3-15,-29 60-2 16,1 4 0-16,-2 0 8 15,3 0-1-15,-3 0-2 0,0 4-2 16,-2-2-2-16,3 0-3 16,-1-2 2-16,0 3 0 15,0-8 1-15,3-1 1 16,-3-5-1-16,0 1-1 16,3-1 4-16,-3 0 4 15,0-2-3-15,3 5 2 0,-3-5 0 16,3 2-2-1,-3 1-3-15,2 1 2 0,1-4 0 16,-1 5-3-16,3-7-1 16,-1 4-4-16,-1-10 1 15,1 6 0-15,1-8 4 16,-1 3 1-16,-1 1 3 16,1 8-3-16,-3-6-2 15,1 11 0-15,0-3 2 16,1 7-3-16,-1-2 3 15,1 6-1-15,-3-4 1 0,2 4-5 16,1-4 9-16,-3 2-2 16,3-4 5-16,-1 4-3 15,-2 0 1-15,0 2-2 0,1-6 0 16,1 6-6-16,-2-4-4 16,-1 0 1-16,1-5 3 15,-2 5 0-15,0-6 4 16,2 1 1-16,3 1 4 15,-1-2-6-15,1-5 1 16,1 8-4-16,1-3-1 16,-3 4-1-16,-1 4 2 15,1 6-2-15,-2-6 4 16,-2 4 2-16,1-1-1 16,-1 1 0-16,-2 11 4 15,0-4 1-15,0-3 1 16,0 5-1-16,0-6-5 15,0 3-5-15,0-1 1 16,0-1-2-16,0-1 6 16,0 1 4-16,0-1-5 0,0-1 7 15,2 1-4-15,0-1-8 16,0-1 9-16,0-1 2 16,0-4-11-1,1 2 5-15,-1-2 5 16,0 4-4-16,0 1-6 15,0-1 6-15,0 0 2 0,0 1-3 16,0-1-1 0,1-2 7-16,-1 2 0 0,0 1-7 15,0 3 2-15,0-1-5 16,0-3 1-16,0 5-2 0,1-3 9 16,1 3-2-16,-2-1 4 15,0-1-3-15,0 1 1 16,0-1-8-16,1-1 7 15,-1 1-3-15,0-1-3 16,0 0 2-16,2 1 2 16,1 2-2-16,-1-3-3 15,-2 5 5-15,2-3 5 16,-2 1-5-16,3-1 0 0,-3 1 5 0,0 0-5 16,0-1-7-16,0 1 9 15,0-3-8-15,1 5 0 16,-1-3 12-16,0 1-6 15,0 2-2-15,0 0 2 16,0-1 5-16,-2-1-12 16,0 4 7-16,2 0 1 15,-2-1-1-15,0 1-3 16,0 0 3-16,0 0 3 16,0 0-3-16,3 0-1 15,-3 0 0-15,0-1 1 0,0-1 3 16,0 4 1-1,0 0 1-15,0 0 2 16,0 0-4-16,0 0-8 16,0 0 7-16,0 0-5 15,0 0-5-15,0 0 4 16,0-2 7-16,0 2-10 0,0-2 4 16,0 2 3-16,0 0 5 15,0 0-12-15,0 0 10 16,2 0-3-16,-2 0-2 0,0 0-5 15,0-2 11-15,0 2-6 16,0 0 1-16,0 0 1 16,0 0 6-16,0 0-11 31,0 0 2-31,0 0 4 16,0 0 0-16,2 0-3 15,-2 0 5-15,2 0-2 16,0 0 0-16,0 0-3 15,-2 0 2-15,0 0 1 0,0 0-1 16,0 0 2-16,0 0-1 16,2 0-2-16,-2 0-6 15,0 0 5-15,0 0-1 16,0 0 1-16,0 0 1 0,0 0 8 16,0 0-7-16,2 0-3 15,1 0 8 1,-1 0-10-16,0 2 5 0,-2-2 7 15,0 2-8-15,0 0-3 16,0-2 9-16,0 0-9 16,2 4 1-16,-2-1 9 15,0-1-7-15,2 0-2 16,-2 0 4-16,0 0-4 16,2 2 4-16,0 1 6 15,1-3-9-15,-1 4 2 16,0-1 2-16,0 3-8 15,0-2 6-15,0 1 4 16,0-3-2-16,1 5 0 16,-1-3 3-16,-2 1-12 15,2 1 10-15,0-1-6 16,-2 8 1-16,2 0 5 0,0-9 3 16,0 11-5-16,1-6 4 15,-3 4 4-15,2-2-12 16,0 4 1-1,17 62-1-15,-12-58 6 16,-7-4-6-16,2 0 9 16,0 1-2-16,-2 3 4 0,2-6-10 15,0 4 5-15,-2-4-9 0,4 0 11 16,-4-4-5-16,0-3 4 16,3-3-7-16,-3-5 3 15,-3 0-6-15,3 4 6 16,0-2-1-16,0 2 8 15,0 1-5-15,0 3-1 16,0-1-5-16,0 3 4 16,0 1-2-16,0 6 2 15,0 0 5-15,5 69-3 16,-10-65-1-16,8 5-4 0,-6-1 8 0,3 1-6 16,0-5 4-16,0 1 0 15,0-7 2-15,3 6-2 16,-6-6-1-16,6 2 1 15,-6-4-4-15,1 0 3 16,2 0-7-16,0 0 4 16,0-3-4-16,2 5 4 15,-2-2 3-15,-4-4 2 16,4 4-1-16,-2-13 4 16,0 2-6-16,0 2 0 15,0 0 6-15,-1 3-5 16,1-1-5-16,0-2 6 15,0 7-5-15,0 6-1 16,0-4 8-16,0 4 4 16,-1 64-3-16,1-66-4 15,2-2-1-15,0 2-2 16,2-4-4-16,-4 6 3 0,2-4 3 16,-2 2 1-16,2-2-1 15,-2 2-1-15,0 2 2 0,0-2 6 16,2-5-1-16,-2 3-6 15,-1-4 1-15,3-9-1 16,-2 2-5-16,2 0 0 16,-2 0 6-16,2 2 6 15,0 1-1-15,0-1-5 16,-2 0-1-16,2 3 5 16,-2-1-6-16,0 3-1 15,0 6 6-15,2-3-3 16,0 1-7-16,-3-6 7 15,3 3 0-15,-2 1-6 16,2 2 4-16,-2-2 6 16,0 1-9-16,0 10 0 15,-2 55 3-15,1-62 2 16,3-2-6-16,0 2 7 16,0-7 3-16,0 5-5 0,3-4 5 15,-3-9-7-15,-3 4-4 16,3-2 0-16,0 2 5 15,0 1-1-15,0-1 7 16,0-2 3-16,0 4-6 0,0-1 0 16,0-1-5-16,0 0 0 15,0 1-2-15,0-3 5 16,0 4 4-16,0-2 2 16,0 1-5-16,0-1 5 15,0 0-2-15,0 0-8 31,0 1 0-31,0-1 8 16,0 0-2-16,0 1-5 16,0-3 5-16,0 4 2 0,0-2-5 15,0 3 3-15,0-3 5 16,0 0-1-16,0 3-4 0,3-3-5 31,-3 0-2-31,0 3 3 16,2-3 4-16,-2 0-3 15,0 1 1-15,0-3 1 16,0 4-5-16,0-2-2 16,0 5 7-16,2-3 5 15,0 1-6-15,-2-3 0 0,0 0-1 16,0 1 0-16,0-3-4 16,0 4 4-16,0-4 2 0,0 0 0 15,0 3 1-15,0-3-1 16,0 0-1-16,0 0 4 15,0 0 0-15,0 0-6 16,2-2 0-16,0 5 2 16,-2-3 1-16,0 2-7 15,0-4 5-15,0 4 6 16,0-1-7-16,0 1-5 16,0-4 6-16,0 6 5 15,2-4-4-15,-2 1-1 16,0-1 0-16,0 0 0 15,0 0-5-15,0 0 5 16,0 0 6-16,3 0-5 16,-1 1-2-16,-2-3 1 15,2 4-6-15,0-2 1 16,0 0 4-16,0 0 7 16,-2-2 0-16,0 4-6 15,0-1-1-15,0-1 1 0,0 0-1 16,0-2-4-16,0 2 5 0,0-2 0 15,0 0 1-15,0 0-5 16,0 0 10-16,2 0 0 16,-2 0 1-16,0 0-1 15,0 0-3-15,0 0-10 16,0 0 2-16,0 0 4 16,0 0-6-16,0 0 8 15,3 2 2-15,-3-2-4 16,0 0-2-16,0 0 5 15,0 0-6-15,0 0 8 16,0 0-3-16,0 0-2 16,0 0 5-16,0 0-4 0,0 0-6 0,0 0 6 15,0 0-1-15,0 0-4 16,0 0 4-16,0 0 0 16,0 0 0-16,0 0 3 15,0 0-1-15,0 0 0 16,0 0 1-16,0 0 4 15,0 0-7-15,0 0-1 16,0 0 1-16,0 0 4 16,0 0-4-16,0 0 4 15,0 0 1-15,0 0-4 16,0 0-5-16,0 0 0 16,0 0 3-16,0 0 0 15,0 0 6-15,0 0-4 16,0 0 2-16,0 0 5 0,0 0-4 15,0 0-6-15,0 0 8 16,0 0-1-16,0 0-11 0,0 0 8 16,0 0 3-16,0 0-9 15,0 0-1-15,0 0 6 16,0 0-6-16,0 0 2 16,0 0 11-16,0 0-2 15,0 0-6-15,0 0 2 16,0 0 4-16,2 0-6 15,-2 0 1-15,0 0-1 16,0 0 1-16,0 0-1 16,0 0-4-16,0 0 5 15,0 0 0-15,0 0 5 16,0-2-9-16,0 2 5 16,0 0 1-16,0 0 3 15,0 0-5-15,0 0-2 16,0-2 1-16,0 2-4 15,0 0 3 1,0 0-2-16,0 0 10 16,0 0 0-16,0 0-1 0,0 0-3 15,0 0-2-15,0 0-1 16,0 0-6-16,0-2 6 16,0 0 0-16,0 2 0 15,0 0 1-15,0-3 7 16,0 3-6-16,0 0-5 15,0 0 4-15,0 0 1 16,0 0-4-16,0 0-3 0,0 0 5 0,0 0 1 16,0 0-4-16,0 0 5 15,0 0 4-15,0 0-4 16,0 0 3-16,0 0-6 31,0 0-3-31,0 0 0 0,2 0 4 0,-2 0-2 31,2 0 6-31,-2 0 1 16,0 0 1-16,0 0-5 16,2 0-1-16,-2 0 3 15,0-4 0-15,2 4-9 16,-2-2 7-16,0 0 1 0,0 0-4 16,2-2-15-16,1 4-6 0,-1-3-19 15,-2-1-21-15,0 0-56 16,0 0-15-16,0-3-36 15,0 1 0-15,0-3-12 16,0 5 40-16,0-3-45 16,-2 1-162-16,-1-3 14 15,1 5-112-15</inkml:trace>
  <inkml:trace contextRef="#ctx0" brushRef="#br2" timeOffset="-161953.947">12262 17189 371 0,'0'2'249'16,"0"0"-13"-16,0 0-60 15,0 0-65 1,0-2-13-16,0 4-41 16,0-1-5-16,0-1-10 0,0 0-1 15,0-2-10-15,0 4-2 16,0-4-8-16,0 0 6 16,0 0-6-16,2 0 4 15,1 0-2-15,-1 0 6 16,0-4-6-16,0 4 9 15,0-4-5-15,0-3 4 16,0 5-4-16,1-4 4 16,-1-1-8-16,0 1 8 15,0-1-4-15,2-1-1 16,1-1-4-16,-1 1 5 16,0-1-8-16,0-4 3 15,3-6-4-15,-1 0 4 16,29-65-4-16,-29 63-1 15,0 4-3-15,1-5 2 16,-1 5-7-16,-2 0-1 16,1 2-3-16,1 0 0 0,1 5 4 15,-5-3 2-15,4-2-2 16,3 0 2-16,-7 4-1 16,0-4-3-16,4 2-2 0,-3 0 2 15,-1-2-4-15,6 3 0 16,-1 1 1-16,-3-2 6 15,2 2 1-15,1 1 2 16,-5-3-2-16,4 2 0 16,1 1-6-16,-1-1-1 15,-4-2 1-15,3 2 1 16,-1 5 0-16,-4 2-1 16,0 1 0-16,0-1-3 15,0-4-2-15,0 3-1 16,0-3 2-16,2-1-1 15,0 1-2-15,0-1 5 16,0-2-1-16,1 1-2 16,-1-1 0-16,0-6 3 15,0 2-2-15,19-64 2 16,-18 66 1-16,1 0 3 0,-2 2-3 16,2 1-2-1,-4-1 0-15,0 11 1 0,0-2-6 16,0-2 7-16,0-1-2 15,0 1 2-15,0 0-2 0,0 0-1 16,0-1-4-16,2 1 2 16,1 0 1-16,-1-1 1 15,0-1 3-15,0 4-1 16,-2-2-4-16,0-1-1 16,2 1-1-16,0 0 0 15,-2-3 4-15,2 5 1 16,-2 0 0-16,0 0-2 15,0-2 0-15,3 4-3 0,-3-3-1 16,2 1 6-16,0 0 0 16,-2-2-1-16,0 4 0 15,0-2 1-15,0 2-3 0,0 0-1 16,0 0 6-16,0 0-1 16,0 0-1-16,2 0-2 15,-2 0 2-15,0 0-1 16,2 0 2-16,0 0 5 15,0 0 2 1,0 0 0-16,1 2 0 0,-1-2-1 16,0 4-5-16,0-2-3 15,0 0 1-15,0 1 0 16,0-3-3-16,3 4 0 16,-1-2 3-16,0 0 0 15,1-2-2-15,-1 0 3 16,0 0-3-16,0 0 4 15,1 2-5-15,-1-2-2 16,0 0-1-16,1 0 8 16,-1 5-7-16,0-5 1 15,0 0 2-15,1 0 0 16,1 0-3-16,1 0 6 16,-1 0-1-16,0 0-3 0,1 0 2 15,-1 0 2-15,1 0-4 16,-1 0 3-16,0 0 3 15,1 0 0-15,-1 0-6 16,1 0 2-16,-1 0 1 16,1 0-3-16,-1 0-2 0,0 0 6 15,1 0 0-15,-1 0-5 16,1 0 1-16,-1 0 4 16,0 0-6-16,1 0 1 15,-1 0 3-15,1 0 2 16,-1 0-1-16,3 0 4 15,-1 0-4-15,1 0 4 16,-1 0-4-16,1 0-3 16,2 0-2-16,-3 0 6 15,1 0-8-15,-1 0 8 16,1 0 2 0,-1 0-5-16,1-5-1 0,0 5 9 15,-3 0-5-15,3 0 2 16,-1 0 0-16,1 0-2 15,-3 0-6-15,3 0 3 16,-1 0 2-16,1 0 3 16,-1-2 2-16,3 2-4 15,0 0 1-15,4-2-2 16,-2 2-2-16,-3-2 4 16,1-2 9-16,2 4-8 15,-5 0 6-15,3 0 2 16,2 0-3-16,0 0-5 15,-5-3 2-15,5 3-3 16,-2 0-5-16,2 0 1 16,-3 0-1-16,3 0 2 15,0-2-4-15,0 2 8 16,-2-2-1-16,-1-2 2 0,1 4-2 16,0-2 1-16,-3 0 0 0,3 2 0 15,0 0-4 1,-1 0 3-16,-1 0-2 0,4 0-1 15,-3 0 0-15,5 0 8 16,-4 0-6-16,6 0 4 16,65 0-5-16,-59 0 0 15,-4 0-3-15,9 0 10 16,-2 0-8-16,0-2 8 16,-3 2 1-16,3-3-7 15,-3 6-2-15,3-3 10 16,-5 0-7-16,5 2 6 15,-4 0 0-15,1-2-3 16,-4 0-7-16,3 0 13 16,-5-2-3-16,4 2-2 15,-2-2 6-15,3 4-2 16,-3-2-4-16,5 2-1 16,-5-4-1-16,7 4-4 15,-3-4 1-15,1 2-1 16,4 0 2-16,-1 0-1 15,-5-2-3-15,3 2 8 16,-5 0-4-16,1-3-1 16,-2 3 1-16,1 0 0 0,-3 0-2 15,2 0 1-15,-2-2-7 16,-2 2 4-16,0 0 1 0,2-4-4 16,-4 4 1-16,6 0 7 15,1 0-1-15,1 0 6 16,2 0-2-16,5 0-1 0,-4 0 0 15,4 0 4 1,-5 6-6-16,5-6-1 0,-7 0 3 16,5 0 3-16,-7 0-3 15,7 0-1-15,-7-2 6 16,5-2-4-16,-5 4-7 0,9 0 6 16,-9-2-1-16,5 0-3 15,-1 0 5-15,3-3 3 31,-2 5-10-31,5-4 5 16,1 2-1-16,3-2 2 16,-6 4-3-16,1-5 3 15,-4 5 1-15,-1-2 4 16,-3 2-6-16,-1 0 2 16,-4-2 0-16,-2 0 1 15,-5 2-5-15,1-4 2 16,-9 4 4-16,0 0 5 15,2 0-1-15,0 0 2 16,0 0-1-16,0 0 3 0,-2 0-4 16,0 0-5-16,0 0 4 15,0 0-5-15,0 0-4 16,0 0-27-16,0 0-29 0,0 4-154 16,-2-2-66-16,0 0-368 15,0 0-25-15</inkml:trace>
  <inkml:trace contextRef="#ctx0" brushRef="#br2" timeOffset="-158107.639">17114 16158 682 0,'-9'0'240'0,"3"0"52"15,-1 0-179-15,1 0 3 16,2 0-14-16,-1 0 11 16,1 0-17-16,0 0 6 15,2 0-13-15,0 0 3 16,2 0-18-16,0 0 9 15,2 0-10-15,0 0-8 16,2 2-16-16,0 0 6 16,3-2-15-16,-1 4-7 15,3-2-2-15,14 3 6 16,-1-1-10-16,65 13 0 16,-67-17 6-16,8-2-1 15,-7 2-10-15,3-2 0 0,1 2-5 16,3 0-3-16,-4-2 2 0,3 2 6 15,-3 0-5-15,-1 0 0 16,1-3-4-16,0 3-3 16,1-2-4-16,5 0 4 15,-4 0-2-15,4-4 2 16,-4 3-1-16,6-1 3 16,-9 0-9-16,7 0 4 0,-6-3-1 15,-1 5-1 1,-1 0-4-16,1 0 6 15,-1 2 1-15,-3-5-3 16,0 5 1-16,0 0 5 0,-4-4-2 16,2 0-3-1,-2 4 3-15,0-7 10 16,-2-1-8-16,2 4 10 16,-4 2 5-16,2-5 10 15,-3 3-9-15,3 2 2 0,-6-3-8 0,-7 1 5 16,0 4-12-1,2-2 0-15,0 2-5 0,0 0 2 16,0 0-8-16,-2 0-6 16,0 0-28-16,0 2-104 15,-2 2-139-15,0 3-383 16,-2 18-21-16</inkml:trace>
  <inkml:trace contextRef="#ctx0" brushRef="#br2" timeOffset="-156691.72">18017 16132 448 0,'-2'2'279'16,"2"0"-21"-16,0-2-53 15,0 0-114-15,0 0-4 16,0 0-30-16,0 0 8 16,0-4-17-16,2-3 10 15,0 5-4-15,0-4 4 16,0-3-9-16,0 1 5 15,1-3-2-15,3-10-2 16,26-67-2-16,-23 65 4 16,-3 3-9-16,3-3-2 15,-3 1-7-15,-2 1-1 16,3 6-9-16,-3-6 4 16,2 8-6-16,-1-6 4 0,-1 1-3 15,2-5-3-15,1 1 1 16,-3-5-4-16,0 3-1 0,1-4-4 15,1-2 4-15,-2 3-6 16,3 1-2-16,-1-4-1 16,1 4 5-16,1 1-10 15,-3 1 4-15,-1 1-2 16,-2 5 4-16,2 1-7 16,0 0 6-16,1 2 2 15,-3 2 3-15,0-2-1 16,0 0 9-16,2 3 4 15,-1-1-3-15,3 2 10 16,-2 0 2-16,-4 11-1 16,0-2-9-16,0 0-2 15,0 0-1-15,0-2-7 16,0 4-14-16,0 0 5 16,0 0 12-16,0 0-58 15,0 0-47-15,0 4 236 0,0 0-692 16,0 5 246-16</inkml:trace>
  <inkml:trace contextRef="#ctx0" brushRef="#br2" timeOffset="-154891.341">18250 15512 306 0,'0'-3'339'0,"0"-1"-66"16,0 0-20-16,0 0-105 16,0 2-59-16,0-1 4 15,0 1-29-15,0-2 4 16,0 4-7-16,0 0 3 16,0 0-7-16,0 0 5 15,0 0-14-15,0 0 5 0,0 0-5 16,2 4-5-16,-2-2-5 15,2 1 3-15,1-1-11 0,-1 0-4 16,0 0-4-16,0 2-4 16,0 0-1-16,0-1-2 15,-2-3-7-15,2 4 2 16,-2-2 3-16,3 0-6 16,-1 0 4-16,-2-2 5 15,0 5-4-15,2-3-2 16,0 0 7-16,0 0 2 15,0 0-6-15,0 2 10 16,-2 1-2-16,3-1-1 16,-3 2-1-16,2-1 4 15,0 3 0-15,0 5 4 16,0 2-10-16,2 6-2 16,13 63 4-16,-14-58-7 15,-1-1-10-15,2 7 9 16,-4-6-4-16,2 4-5 15,2-4-5-15,-1 3 8 16,-1-5-3-16,2 6-1 16,-2-2-1-16,0 2 9 15,0-5-7-15,1 3-1 0,-1-2 2 16,0 2-3-16,2-5 0 16,-2 7 3-16,3-6-4 0,-3-1 1 15,0-1 6-15,2-1-10 16,0-6 2-16,1 2 8 15,-1-2-8-15,0 0-2 16,-2 0 9-16,1 0-4 16,-1-2-7-16,-2 4 7 15,0-4 5-15,4 4-12 16,-2-2 5-16,2 0 3 16,-1-5 4-16,-1 3-11 15,0 0 5-15,-2-13-2 16,0 4 8-16,0 1-4 15,0 1-2-15,0 9 3 16,0 2 3-16,0 7-13 16,10 59 2-16,-7-61 6 15,-1-7-3-15,-2-3-3 16,2 1 11-16,-2-2-1 16,2-3-6-16,-2-8 3 15,0 3 7-15,0-1-6 16,0-2-2-16,0 6 6 15,0-2-1-15,0 3-3 16,0-1 7-16,2 1 7 16,-2-1-3-16,2 0 4 0,-2 1-2 0,2-1-3 15,1 1 3-15,-3-1 0 16,2-2-6-16,-2 1 0 16,0-1-4-16,0-2-9 15,0 2 3-15,0-1 5 16,0-1-5-16,0 0-39 15,0 0-29-15,0-2-86 16,0 0-64-16,0-2-356 16,-2 0 55-16</inkml:trace>
  <inkml:trace contextRef="#ctx0" brushRef="#br2" timeOffset="-152925.213">18466 16714 230 0,'0'0'236'0,"0"0"-19"16,0 0-30-16,0 0-37 15,0 0-45-15,0 0-18 16,0 0-26-16,0-2 0 16,0-1-18-16,0 1 6 15,0-2-6 1,2 4-3-16,1-2-6 0,-1 0 6 15,0 0-3-15,0-3-1 16,0 1-6-16,0-2 2 16,3-1-1-16,-1-1-3 15,0-3-8-15,0 2 3 16,3-8-5-16,-1 0-1 16,46-64 1-16,-46 66 4 15,-2-2-4-15,3-5 3 16,-1 3 1-16,1-2-4 15,-1 4 2-15,0-3 4 16,3 5-6-16,-5-6-2 0,3 8 0 16,1-4-3-16,-1 4-3 15,1-2 3-15,-1 0 1 0,-1-2-1 16,0-2 3-16,1-2 1 16,-3-5-1-16,3-2 1 15,-3-2-1-15,2-2-4 16,3-2 4-16,-1 0-4 15,-1 4-2-15,-1-2 0 32,3 6-3-32,-3-4-3 0,-1 4 2 15,3 5-2-15,-2 0 1 16,1-1 5-16,-1 3-5 16,-1 4 3-16,-3 0 0 0,0-2 1 15,0 2 0-15,0-7 0 16,2 10 0-16,1-5 2 15,-3-1-6-15,2-1-1 16,-4 2 6-16,0-9-3 16,2 9-3-16,3-4 4 15,-3 0 0-15,4 3-5 16,-4 3 3-16,0-2 4 16,-2 4-5-16,3 3-1 15,-1 1 5-15,0-1-5 16,-2 5-5-16,0 5 6 0,0-2 0 15,0 0-7-15,0 0 5 16,0-2-1-16,0-1-5 16,0 1-2-16,0-2 6 15,2 3-3-15,-2-1 1 16,0 0 4-16,2 0 3 0,-2-3-5 16,2 7-4-16,0-2-1 15,1 0-12-15,-1 0-79 16,0 0-43-16,0 2-354 15,0 2 33-15</inkml:trace>
  <inkml:trace contextRef="#ctx0" brushRef="#br2" timeOffset="-151087.438">18888 15554 452 0,'-2'-6'243'0,"0"0"6"0,-1-1-80 15,3 3-67-15,0 0-1 16,0-1-35-16,0 1-4 16,0 2-12-16,0-2-1 15,0 4-6-15,0 0 0 16,0 0-2-16,0 0 3 16,0 0-2-16,0 0 14 15,0 0-3-15,0 0 12 16,0 4 1-16,0-2 10 15,0 2-11-15,3 1 1 32,-1 1-14-32,0 0-6 15,0 3-16-15,2 10-6 16,1-2-8-16,12 67-5 16,-15-65-3-16,2-2-1 0,0-2 1 15,-1 0-2-15,-1 0 5 16,2 2-8-16,-2-6 5 0,0 4-3 15,3-2 1-15,-3 2-1 16,2 0 1-16,0 0-2 16,3 2 3-16,-5 2 0 15,4 0 2-15,-2 3 5 16,-1-5-7-16,1 4-3 16,-2 0 0-16,0 3-1 15,0 0-2-15,3 3 5 0,-1-1 3 16,-2 2 1-16,2-7-1 15,1 5 0-15,-3-7 4 16,0 2-3-16,4-6-3 0,-1 3-2 16,-1-3 10-16,2 2-9 31,-1-2-2-31,-1 2 6 16,-2-2 4-16,2 0-8 15,3 2 2-15,-3 0 0 0,0 0 5 16,1 2-6-16,1-2-2 15,-4 3 8-15,0-1-7 16,-2 0-1-16,0 0-2 0,-2 5 5 16,2-3 1-16,4 7 7 15,-4-4-8-15,2-1 1 16,3-6 2-16,-3 9-1 16,-2-11-5-16,2 0 7 15,-2-4 6-15,4 1-6 16,-4-3 2-16,0-9 1 15,0 2 1-15,0 2-5 16,0 1-1-16,0 1-1 16,0 9-1-16,0 0-3 15,0 2 2-15,7 60 5 16,-7-60-5-16,0-6 4 16,0-2 5-16,2 1-2 15,-2-10-6-15,0 0 5 16,0 4-5-16,0-1-2 15,0 1-3-15,0 0 3 0,0 0-5 16,0 1 4-16,0-3 0 16,0 4 2-16,0-4-10 15,0 1-31-15,-2-3-37 0,0 4-62 16,-1-2-66-16,1 0 414 16,0-2-789-16,0 0 377 31</inkml:trace>
  <inkml:trace contextRef="#ctx0" brushRef="#br2" timeOffset="-148758.301">19070 16840 319 0,'-2'2'298'0,"0"0"-36"15,-1 0-46-15,1 0-68 16,2 3-50-16,0-1-10 16,0-2-35-16,0 5 3 15,0-3-7-15,0 0-4 16,0 0-7-16,0 1 5 15,0-3-7-15,2 0-3 16,1 0-3-16,-1 0-3 16,0-2-6-16,0 0 4 15,0 0-3-15,0-2 2 16,0-2 6-16,3-3 4 0,-1-1-2 16,0-5 9-16,7-6-8 0,38-69 1 15,-45 69-3 1,3-5 3-16,-1 3-5 0,1-9 4 31,1 4-7-31,3-10 2 16,-3 4-7-16,5-9 0 15,-4 11-7-15,2-6 4 16,-1 6-7-16,1-4 5 16,-2 8-7-16,1-2 5 15,-3 0-5-15,1-2 2 16,-1 5-3-16,1-5 5 15,-1-2-7-15,1-5 3 0,1 1 6 0,-3-7 0 16,1 9-2-16,-1-2 1 16,-2 8-4-16,1-2-7 15,-1 6-1-15,0-3 0 16,0 10 2-16,-1-5 0 16,1 5 3-16,-4-2-2 15,2-3-4-15,2-1-1 16,-2 4 2-16,3-3-3 15,-1 1 6-15,-2-1-2 16,2 7 1-16,-2-8 1 16,1 4-5-16,-1-1-2 0,4 3 8 15,-2 0-9-15,3 4 6 16,-3-2 2-16,0 0-4 16,1 3-5-16,-1 3 13 0,-2-2-6 15,-2 9-1-15,0-2 9 16,0 4-5-16,0-2 0 15,0-2-2-15,2-1 11 16,0 1-6 0,1 2 4-16,-1 0 2 0,0 0 7 15,0-3-12-15,0 3 3 16,-2 0 7-16,0 0-9 16,0-2 1-16,2 4-2 15,-2-3-4-15,0 1-8 16,0 0 7-16,2 2-3 15,-2 0-7-15,0 2-49 16,0 0-83-16,-2 5-427 31,-2 33 60-31</inkml:trace>
  <inkml:trace contextRef="#ctx0" brushRef="#br2" timeOffset="-146064.998">19393 15678 621 0,'0'-10'266'0,"0"3"27"0,-2 1-154 0,2 0-35 15,0-1-30-15,0 3 5 16,0-3-18-16,0 5 18 31,0 0-1-31,0 0 13 0,0 2-11 0,2 0 6 16,0 2-19-16,0 2 0 16,0 1-19-16,0 1-4 15,1 1-15-15,1 1 0 16,2 11-9-16,3-2 5 15,25 63-5 1,-30-65 2-16,1 2-5 0,-3-2-2 16,4-3-6-16,-1 6 3 15,1-1-5-15,-2 2-4 16,5 2 0-16,-5 5 4 16,2 0-10-16,1-1 6 0,-3-3-2 15,3 10 7-15,1-9-8 16,1 5 3-16,-3 0-6 15,5 0 4-15,-5-5-2 16,3 3 1-16,-3-5 6 0,1-1-3 31,1-1-2-31,-1-2 5 16,-5-6-4-16,4 6-6 16,-2-7 5-16,-4-1 6 0,0 2-10 15,3 2 1 1,-1-1 4-16,0 3 4 0,2 2-9 15,0 5 8 1,1-3 1-16,-1 2-4 0,0 1 2 0,-2 4 0 31,1-7-3-31,1 4 3 0,-4-3 2 0,0 1-7 16,2-6 4-16,-2 6 7 16,0-1-1-16,2-1 6 15,0-6-3 1,3 6-1-16,-3-4-4 0,-2-2-5 15,0 0-2 1,2 4 4-16,-2-2 9 0,0 0-10 16,2-3 4-16,0 6 1 15,0-6-2-15,0 5-3 16,1-6 7-16,-3 4 3 16,2 0 0-16,-2 4 6 0,6-6 3 15,-4 4-3-15,-2-2-1 16,-2-4 1-16,4 0-4 15,-4-3-3-15,4-1-1 16,-2-7 0-16,0 2-1 0,0 0-1 16,0-2-9-16,0 4 3 15,0-2-5-15,0-2 5 16,0 0-7-16,0 0-33 16,0 0-19-16,0 0-61 15,0 0-61-15,-2-2-39 16,0-2-320-16,0 2 69 15</inkml:trace>
  <inkml:trace contextRef="#ctx0" brushRef="#br2" timeOffset="-143193.051">19697 16968 462 0,'0'0'257'16,"0"0"-4"-16,0 0-77 15,2 0-67-15,0-2-4 16,0-2-30-16,0-3 6 16,1 1-12-16,1-3 3 15,0 1-11-15,0-3 0 16,3-6-15-16,1-6 7 15,31-65-13-15,-33 64 3 16,-1-1-3-16,1-5 7 16,0 8-9-16,1-3 8 15,-1-5-5-15,-1-5-8 0,3 3-5 16,-2-2 0-16,1 4-11 16,-1-2-1-16,-1 2-2 0,-1 2-2 15,0 3-7-15,-2-1 1 16,3 7-2-16,-3 2 1 15,2 4-2-15,-2 0-1 16,0 2 0-16,0 1 4 16,1-1-2-16,-3 11-2 15,0-2 0-15,0-2 2 16,0-1-3-16,0-1-2 16,0-3 1-16,0 5 4 15,0-2-5-15,0-1 0 16,0-1 2-16,0 5 0 15,0-1-3-15,0 0 2 16,0 0-1-16,2-3 1 16,-2 5 0-16,2-4 0 15,0-1 1-15,-2 3 1 0,2-2 0 16,0 3 4 0,0-1 1-16,1 0-1 0,-1 0 2 15,0-1-2-15,0 3-3 16,0 0 1-16,0 0 2 0,0 0 2 15,1 0 3-15,1-1-1 16,0-1-3-16,0 4 7 16,1-2-11-16,-1 2 6 15,2 0-5-15,1 0 9 16,-1 0-11-16,1 0 1 16,-1 0-4-16,3 0 9 15,-1 0-8-15,1 0-1 16,1 0 8-16,5 0-4 15,-2 0-5-15,2 0 10 16,-2 0-4-16,4 0 4 16,58 2-2-16,-60-2-2 15,-2 0-7-15,2 0 7 16,-2-4-7-16,2 4 8 16,0-2 3-16,0-3 2 0,0 5-4 15,0 0 2-15,-3 0-7 16,1-2 0-16,0 2-1 0,4-2 7 15,-2 2-3 1,2 0-2-16,-2-4-2 0,2 2 0 16,-2 0-1-16,0 0 3 15,0-3 4-15,-2 3-4 16,0 2-1-16,2-4-1 16,-4 4 0-16,2 0 1 15,-1 4 6-15,1-4 0 16,-6 2 3-16,-7-4 3 15,2 2-1-15,2-4-6 16,0 4-1-16,3 0 4 16,-1 0-11-16,1 0 2 15,1 0 7-15,1-2 6 16,1 2-9-16,3 0 3 16,-2 0 5-16,0 0-6 15,-1 0-7-15,3 0 8 16,-2 0 0-1,8 2-8-15,58 15 8 16,-62-17 1-16,-2-2-4 16,0 4-1-16,-2-2 6 0,4 0-1 15,-3 2 0-15,3 0-4 16,-2 0 2-16,4 0 0 16,-2-2-6-16,2 5 8 15,-4-3-4-15,4-2 0 16,-2 2 1-16,5-4 3 15,-1 0-5-15,2-3 6 16,-1 5 4-16,1-4-3 16,-4 4-1-16,7-2 3 15,-7-2 2-15,8-3-4 16,1 5 3-16,4 0 0 16,-2 2-4-16,4 0-2 15,-6 4 0-15,-1-1 4 0,-3 1-6 0,1-4 4 16,-6 0-6-16,3 2 7 15,1-4-9-15,5 2 9 16,-5 0-4-16,3-2 4 16,-5-3-4-16,0 5 6 31,-2-2 1-31,-2 4-2 16,-2 1 1-16,0 3 5 15,0 0-3-15,-2 1-10 0,-1-3 4 16,3 5-2-16,0-7-7 15,-2 2 3-15,2-4 5 0,-1-2-1 16,1 2 0 0,0-2 3-16,2 0 4 0,0 2-5 15,2 2-3-15,-4-4 6 16,0 2-3-16,0-3-8 16,-3 3 3-16,5-4 3 15,-2 4-4-15,2-2 3 16,-2 0 1-16,6-5 9 15,-2 7-2-15,7-4-6 0,-3 2-3 16,3-4 9 0,-3 1-8-16,1 1-6 0,-5-2 10 15,6-3-1 1,-3 7-4-16,1 0-2 0,-2 0 6 0,3 2-3 31,-7-5 0-31,2 5-1 16,-2 0 5-16,2 0 6 0,-6 0-3 15,3 0-4-15,-1 0-1 16,0 0 0-16,-6 0-7 0,-7 0 12 16,2 0 2-16,0-2-2 15,2 2 1-15,0 0 3 16,1 0-6-16,1 0 8 16,1 0-5-16,-1 0 3 15,-2 0-3-15,1 0 2 16,-1 0-10-16,0 0 5 15,0 0-2-15,1 0-1 16,-3 0-4-16,0 0 5 16,0 0 0-16,0 0 3 15,0 0 3-15,-2 0-13 16,0 0-12-16,-2 0-57 16,-2 0-36-16,-2 0-114 15,-5 0-59-15,-28 7-431 16,-74 23 68-16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21:05:11.50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2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8-01-12T21:06:47.628"/>
    </inkml:context>
  </inkml:definitions>
  <inkml:trace contextRef="#ctx0" brushRef="#br0">3030 7364 140 0,'0'0'107'16,"0"5"-6"-16,0-3-21 15,0 0-34-15,0 0 3 16,0 0-14-16,0 0 11 16,0-2 0-16,0 5 5 0,0-3-9 15,0 0-7-15,2 0-19 16,-2-2-2-16,0 4-8 16,0-2-4-16,0 1-2 0,0-1 1 15,0-2-5-15,0 4 3 16,0-2-3-16,0-2-3 15,0 2-1-15,0-2-54 16,0 0-61-16,0 2-36 0,0 1-63 16</inkml:trace>
  <inkml:trace contextRef="#ctx0" brushRef="#br0" timeOffset="3021.007">2943 7270 469 0,'-3'-4'229'0,"1"2"14"0,0 0-106 16,0 0-19-16,2 2-36 15,-2 0 5-15,2 0-20 0,0 2-3 16,-2 0-15-16,2 0 12 16,0 2-11-16,0 3 2 15,0-3-9-15,0 7 1 16,0-1-11-16,0 10-7 15,0-3-5-15,6 68-2 16,-6-65-11-16,2-1-3 16,0 6-1-16,1 1 1 15,-1 0-3-15,-2 6 6 16,0-2 1-16,-2 4 5 16,-1-4-8-16,3 4 8 15,-4-6-2-15,4 4-1 0,0-8-7 16,-2 3 5-16,0-3-5 15,4 8 1-15,-2-4-2 16,0 6 5-16,2-6 0 16,-2 8 1-16,-2-6-3 15,2 7 2-15,-2-10 0 16,0 10-3-16,2-12 4 16,0 7 4-16,-2-8-1 15,-1 2-1-15,6-5 3 0,-8 5-5 16,1-3-3-16,0 3 4 15,2 0 0 1,-3 6-2-16,5-2 0 16,-4 4 3-16,0-6-3 15,2 4 5-15,2-2-2 16,-5 0 1-16,3-7 1 16,2 7-3-16,-2-11-4 0,0 1 3 15,0-3-3-15,2-4-4 16,-2 1 3-16,2 1 1 15,2-4-6-15,-2-4 6 16,0 3 0-16,0-10-4 16,0 0 3-16,0 0 0 15,0 5-3-15,0-3 0 16,0 0-2-16,0 0 0 16,0 2-2-16,2 1 2 15,0-1-1-15,0-2 0 16,0 4-2-16,0-1 5 15,1-1-4-15,1-2 1 16,0 2 0-16,0-2 0 0,1 3-2 16,1-1 2-16,1 0 2 15,-1 1 2-15,5-1-2 0,4 2 0 16,0-1 1-16,4-1-4 16,62 24 1-16,-62-26 4 15,1-2-2-15,1 2-1 16,-2 0 2-16,7 2 4 31,-5 1-5-31,7-1 9 16,-6-2 0-16,5-2-4 0,-3 6 0 0,2-1 0 15,-5-5-3-15,7 6 3 16,-7 3 0 0,7-7-3-16,-6 2 2 0,5 5 5 15,-5-3-7-15,1 3 2 16,-1-3 0-16,3 3 2 15,-3-3-1-15,1-4 0 16,-1 0-1-16,-1 0-1 16,1-2 0-16,1 7 1 15,1-7-3-15,1 4 3 16,-1 0 1-16,2-4 2 0,-5-4-8 16,9 4 5-16,-4-6-3 15,6-1 5-15,0-1-10 16,2 3 6-16,-6-1 4 15,6 2-1-15,-4-3-7 16,4 3 6-16,-2 2 1 16,7-2-7-16,-3-1 3 15,7-1 3-15,-9 4 1 16,7 0-1-16,-5-5 2 0,3 3 0 16,-7 4 1-16,4-9-1 15,-6 3-5-15,5 6 2 16,-8 0 1-16,3-4-5 15,0 2-2-15,5-3 11 16,-8-1-8-16,10-3-4 16,-5 3 9-1,4-3-3-15,-4 3-2 16,3-3-1-16,-8 1 6 0,3-1-10 16,-4 3 9-16,4-3-10 15,-6 5 11-15,-1-5-8 16,-2 1 4-16,1 4-1 15,-7-3-1-15,4 1-3 16,-6 2 6-16,2-1 2 16,-2 1-9-16,0 4 7 15,-5-6 1-15,-8 6-5 16,2 0-1-16,0-3 2 16,1 1 0-16,-1 0 1 15,0-2 2-15,0 2-4 16,2-3 6-16,1-3 2 15,-1 1-4-15,0-1 1 16,0-3 1 0,7-10-9-16,40-63-1 0,-42 59 4 15,-5 3-1-15,1-3 2 16,1-1-2-16,-4-6-1 16,-2 2-1-16,4-8-2 15,1 1 3-15,-1-6 7 0,0 9 0 16,5-2-8-16,-5 6 4 0,0-7-4 15,1 5-2-15,-1-6-3 16,0 6 11-16,-2-5-6 16,3 7-2-16,1-6-3 15,-4 4 3-15,2-4-7 16,1 6 1-16,-3-4 9 16,0 10 0-16,0-6 3 15,-2 4-1-15,4-1-4 0,-1-3-1 0,1 0 3 16,-2-2 2-16,0 0-3 15,-2 2 4-15,2-3 0 16,-2 6-2-16,2-1-3 16,1 4 7-16,-1-1-1 15,-4-1 3-15,2 0-1 16,0 9-1-16,-3-2-5 16,3 6 0-16,-2 0-1 31,2 7 2-31,-2 2 1 15,2 4 1-15,0-5 3 16,0 1-1-16,0 0 5 0,0 2-3 16,0-1 4-16,0 1-9 15,0 0 2-15,0-2-5 16,0 4 7-16,0-2-1 0,0 0 6 16,0 2 2-16,0 0 2 15,0 0-4-15,0 0 1 16,0 0-7-16,0 0 0 15,0 0 3-15,-2 0-8 16,0 0-11-16,0 0-43 16,0 0-48-16,-1 0-80 15,1 2-13-15,0 0-304 16,0 2 70-16</inkml:trace>
  <inkml:trace contextRef="#ctx1" brushRef="#br0">13361 15322 0,'0'0'0,"0"0"16,0 0-16</inkml:trace>
  <inkml:trace contextRef="#ctx0" brushRef="#br0" timeOffset="99215.84">2714 13785 1569 0,'0'3'40'0,"0"-6"19"0,2 3 44 0,-4-2 17 0,2 2-3 0,0 0 6 0,0 0-28 15,0 0 2-15,0 0-28 0,0-4 3 16,0 4-12-16,0 0 9 16,0 0-11-16,0 0 11 15,0 0-11-15,10 0 5 16,5 0-14-16,4 0-5 15,63 0-10-15,-63 0-5 16,-2 0-10-16,2 0-1 16,-4-2-3-16,9 0 4 15,-3 0-7-15,5 2 4 16,-5-5 2-16,3 5 2 16,-5 5-9-16,3-5 3 0,-5 0-8 15,4 2-4-15,-4-4-4 16,3 2 6-16,-5-5-2 0,4 5 0 15,-4 0-1-15,4 5 7 16,0-5-11-16,3-5 7 16,-3 5-3-16,2 5 5 15,1-5-9-15,-3 0 12 16,0 2-9-16,3 0 1 16,-3-2-3-16,0 0 2 15,-2 0-1-15,5 0 4 16,-5 0-1-16,0 0-3 15,-4-2 0-15,2 2 0 16,-2 0 2-16,-1 0 0 16,1 2 5-16,-2-2-2 0,2 2-2 15,0-2-2-15,-3 0 3 16,5 0 0-16,0 0-2 0,0 0 3 16,-2 0-8-16,4 0 4 15,-2 4-1-15,2-8 6 16,0 4-7-16,1 0 4 15,-1 0-1-15,0 0 3 16,-2 0-5-16,0-2 2 16,-2 0 0-16,4 0 3 15,-4-3-5-15,-1 5 4 16,1 0 5-16,0 0 2 16,0 0 0-16,4 5-3 15,-2-5-4-15,2 2-1 16,-4-2 0-16,0-2 4 15,2 4-1-15,0 0 4 16,-2 0-2-16,0-2 0 16,1 4-4-16,-3-8 0 15,0 4 3-15,2-2 5 0,-5 4-5 16,-8-2-2-16,0 0 1 16,0 0 4-16,0 0-7 15,0 0 3-15,0 0 3 16,5 0 5-16,-1 0-6 0,7 0 9 15,-5 0 5-15,0 0-6 16,-1 0-3-16,-1 0-2 16,-2 0-4-16,2 0-4 15,-1 0 2-15,-1 0 1 16,2 0-14-16,-4 0-51 16,0 0-19-16,0 0-85 15,0 0-44-15,0 0-136 16,0 0-137-16,0 0-136 15,2 4-72-15</inkml:trace>
  <inkml:trace contextRef="#ctx0" brushRef="#br0" timeOffset="100472.208">3103 14153 665 0,'-156'7'292'0,"149"-9"31"0,3 4-159 0,0-2-11 15,2 0-21-15,0 0 17 16,-1 0-18-16,1 0 14 16,2 0-33-16,0 0-7 15,0 0-36-15,0 0-1 16,0 0-21-16,0 0 18 16,0 0-11-16,0 0 10 15,0 0-9-15,0-2 2 16,5 2-19-16,12 0 5 15,-2-5-12-15,4 5 3 16,60 0-12-16,-58 0 4 0,-1 0-14 16,1-2 6-16,-2 2-10 15,5-2 8-15,-7-2-8 16,2-3 2-16,-2 7-8 0,5-4 6 16,-7 2-8-16,6-2 9 15,1 4-2-15,1 0 9 16,-1-2-3-16,-1-3 3 15,-4 1-3-15,2 4 7 16,-4 0-11-16,2-2 1 16,1 2-4-16,-3 0-1 31,-3-2-3-31,3 2 4 16,-4 0 0-16,2 0 5 0,0 0-2 15,0 0 2-15,-1 0 0 0,-1 0 0 16,0-2 3-1,2 4 0-15,-5-2 5 16,-8 0-3-16,0 0-2 0,0 0-2 16,0 0 1-16,0 0-4 15,0 0 1-15,0 0-2 16,4 0-3-16,7 0 4 16,-4 0-4-16,-1 0 4 15,3 0 6-15,-3 0 0 16,0 0 0-16,-1 0 0 15,-1 0-2-15,0 0 2 16,1 0-6-16,-3 0 1 16,2 0-1-16,-4 0-2 15,0 0-2-15,0 0 3 16,0 0-3-16,0 0-4 16,0 0 4-16,0 0-25 15,0 0-15-15,0 0-50 16,0 0-9-16,0 0-139 15,0-2-85-15,0-1-371 16,0 1 8-16</inkml:trace>
  <inkml:trace contextRef="#ctx0" brushRef="#br0" timeOffset="104200.339">3150 13495 519 0,'0'0'214'0,"-2"0"29"15,0 0-133-15,0 0-14 16,0 0-22-16,-1 0 5 15,1 0-17-15,0 0 3 16,-2 0-6-16,0 0 7 16,-1 0-10-16,1 0 7 15,2 0-4-15,-2 0 9 16,1 0-5-16,1 0 16 16,0 0-2-16,-2 0 20 15,2 0-10-15,0 0 7 16,-1 0-19-16,1 0 3 15,0 0-27-15,0 0 0 0,0 0-14 16,2 0-9-16,0 0-10 16,0 0 6-16,0 0-9 15,2 2 2-15,0 0 7 0,2 0 0 16,3 0-4-16,-1-2 8 16,1 4-4-16,1-1-2 15,7-1-2-15,7 0-2 16,57 21-3-16,-58-20-6 15,-2-6-2-15,3 6 4 16,-5-6-5-16,4 6 5 16,-3-3 0-16,-1 0-2 15,-2 0-5-15,2 0 6 16,-2 0-8-16,0-5 5 16,0 1-3-16,4 4 5 15,-6-2-6-15,4-2 7 16,-2 4-5-16,2 0 1 15,-6 0-5-15,2-3 3 16,-3-5-5-16,5 6 2 16,-6 0 3-16,4-1 1 15,-5-1 1-15,-8 4 5 0,2 0-6 16,0 0 4-16,1-2-2 0,1 0 1 16,0 0-3-16,0 0 2 15,1-1-3-15,-1 1 5 16,2 2-7-16,1 0 1 15,-1 0 6-15,1 0-4 16,-3 0-2-16,0-2 5 16,1 0-7-16,-1 2-3 15,0 0 9-15,0-2-9 16,1 2-9-16,-1 0-23 16,-2 0-36-16,0 0-85 15,0 0-76-15,-2 0-61 16,-2-2-303-16,0-3 38 15</inkml:trace>
  <inkml:trace contextRef="#ctx0" brushRef="#br0" timeOffset="105558.73">2390 13099 613 0,'0'0'269'0,"0"-2"19"16,3-3-151-16,-3 3-23 0,0 0-29 15,2 0 13-15,0 2-11 0,0 0 15 16,2 0-11-16,0 0 14 16,3 0-18-16,-1 0 12 15,3 0-15-15,4 2 2 16,4 2-20-16,2 1 8 16,60 10-11-16,-59-13 7 15,1 2-13 1,-2-4 4-16,0 4-12 0,3 1 0 15,-3-3-14-15,0 4 5 16,-4-4-13-16,7 5 0 16,-3-3-15-16,2 2 0 15,-1 1-6-15,8-3 7 16,-7 3-10-16,2-5 11 16,1-2-4-16,0 2 4 15,-3-2-4-15,2 0 2 16,1 4-7-16,0-2 4 0,-3 3-7 15,0-3 3-15,3-2 6 16,-1 0-5-16,-1 2 1 16,4-2 0-16,-5 0-3 15,5 0-1-15,-3 0 1 0,1 0-3 16,-3 0 5-16,5 0 0 16,-3 4-4-16,1-4 9 15,-1 4-2-15,1-4 0 16,2 0 0-16,-3 3-1 15,-1-6-8-15,-1 3 4 16,-2-2-4-16,5 0 5 16,-7-2 7-16,4 4-1 15,-1 0-3-15,1 0 4 16,-6 0-1-16,2 0-8 16,0 0 8-16,0 0 0 15,0 0-1-15,3 0-7 16,-1 4 3-16,2-4 1 15,-1 0-7-15,-1 0 2 16,0 0 5-16,0 0 0 16,-2 0 0-16,5-4 2 15,-3 4 0-15,3 0-1 16,-3 4 3-16,4-8-9 0,-6 4 5 16,3 0-4-16,-1 0 4 15,2 0-1 1,-6 0-3-16,7 0-1 15,-5 0 0-15,4 0-3 16,-6 0 0-16,5 0 9 0,-5 0-3 16,-1-2 5-16,1 4 0 15,-2-2 2-15,0 0-3 16,-2 4 8-16,-3-8-4 16,-8 4 6-16,0 0-4 0,3 0 4 15,-1 0-3-15,0 0 7 16,0 0-9-16,0 0-2 15,0 0 0-15,0 0-3 16,1 0-9-16,-1 0 4 16,0 0-1-16,0 0-2 15,0 0 3-15,0 0-44 0,0 0-34 16,-2 0-77-16,0 0-83 16,3 0-494-16,-1 0 105 0</inkml:trace>
  <inkml:trace contextRef="#ctx0" brushRef="#br0" timeOffset="114265.171">3520 13174 656 0,'0'-2'234'0,"0"2"42"0,0 0-169 0,0 0-21 16,0 0-26-16,0 0 0 16,0 0-19-16,0-3-6 15,0-1-5-15,0 4 7 16,0-2-9-16,0 0 6 16,0 0 1-16,0-3 5 15,0 1-3-15,2-2 10 0,1-1-5 0,-3-1 5 16,0-3-7-16,2 5 2 15,0-5-4-15,0-4 3 16,0 0-4-16,0 0 1 16,15-64-8-16,-14 62-1 15,-1 4-4-15,-2-2 0 16,4 2-1-16,-2 0 1 16,-2 1-2-16,0-6-2 15,0 3-2-15,2 0-3 16,-2 3 2-16,0-5 0 15,0 6-6-15,2-4 2 16,-2 2 1-16,-4-4-2 16,4 0-4-16,-2-2 6 15,0-1-5-15,0-3-2 16,2 1-1-16,0-3 1 16,0 3-7-16,-2-3 1 15,-1 5 3-15,3-1-4 0,0 6-1 16,-2-2 6-16,4 6 5 15,-4-2-13-15,2 1 9 16,0 1-4-16,-2 0 4 0,2-4-5 16,0 9 3-16,0 2-5 15,0 4 2-15,0-5-6 16,0-1 7-16,0 2-3 16,0-3-2-16,0-1 6 15,0-1-4-15,0-2 0 16,0-2 0-16,0 1 5 15,0 1-9-15,0-2 9 16,0 0-10-16,0 0 7 16,0 3-2-16,0-3 2 15,0 0-5-15,0 0 5 16,0 0 3-16,0-4-7 16,0 7 3-16,0-5 2 15,0 4-5-15,0 0-3 16,0 1 10-16,0-1-6 0,0 0-3 15,0 3 11-15,0-3-7 16,2 5-3-16,0-3 3 16,-2 0-2-16,0 1 2 0,0-1 1 15,0 1 2 1,0-1-4-16,0 1 3 0,0-1-2 16,0 1 4-16,3 3-8 15,-3-1 5-15,0 4 1 16,0-3-8-16,0 1 1 15,0 0 6-15,2 2 4 16,-2 0-6-16,0-1 0 31,0-1 6-31,0 4-8 16,0-2-3-16,0 0 9 0,0 2 1 0,0 0-5 16,2 0-2-16,-2 0 4 15,2 0-2-15,0 0 0 16,0 0-5-16,0 0 6 15,1 0-2-15,-3 0 2 16,0 0-6-16,2 0 10 16,0 0-3-16,0 0 4 15,0 0-11-15,0 0 5 16,0 0 3-16,1 0-4 16,-1 0 1-16,0 0 8 15,0 0-6-15,2 0-3 16,0 0 4-16,1 0-6 15,-1 0 4-15,0 0 1 16,1 0 0-16,-1 0 0 16,2 0 6-16,1 0-9 15,-1 0 9-15,1 0-6 16,-1 2 8-16,0 0-6 16,1-2 0-16,1 0-3 0,1 4 5 15,0-1-7-15,-1-1 2 16,3 0 7-16,-1-2 4 15,-1 0-2-15,4 4-3 0,-2-2-3 16,-3-2 5-16,1 0-10 16,4 2 7-16,-1 1 3 15,1-1-4-15,4 0-7 16,-4-2 13-16,4 4-10 16,62 13 0-16,-61-17 2 15,-3 4 3-15,4-1-8 16,-4-1 7-16,2 0 2 15,-2 2-5-15,4-2-1 16,-2 3 4-16,3-5-7 16,-1 2 6-16,2-2 7 15,-2 2-8-15,1-2-2 16,1 0 6-16,-2 0-5 16,3 4-4-16,-3-4 7 15,0 2-1-15,3-2-8 16,-5 2 5-16,2-2 2 15,0 3 3-15,5-3 1 16,-5 0-5-16,5 0-2 16,-5 0 2-16,7-3-5 15,-7 6 1-15,4-6 4 16,-3 1-2-16,8-4 2 16,-9 6 3-16,11-2-2 15,-2-3 3-15,-1 3-2 16,1 2-2-16,0-4-6 15,-2 2 7-15,2-2-3 16,-3-3 1-16,5 3 3 16,0-2 6-16,7 1-4 0,-8-1-3 15,6 6 4 1,-3-4-7-16,2 1-2 0,-4 1-1 16,6-4 5-16,-1 6 1 15,1-7 3-15,-8 1-4 16,4 2 4-16,-6-1-2 15,-1 1-6-15,-3 2 2 0,3 2 5 16,-5 0 0 0,-1-9-1-16,0 14 3 0,3-10-3 15,-5 5 1-15,6-2-2 16,-1 4 7-16,1-2 0 16,-1-2-4-16,5 4 1 15,-5-4 0-15,1 0-4 16,1 2 0-16,2 0 5 15,-1-2 2-15,3 2-5 16,-4 0 1-16,1-4 0 0,-3 4 0 16,-1 0-4-16,3 0 1 0,-1 0 2 15,1 0-5-15,-3 0 3 16,5 0-3-16,-1 0 4 16,-1 0-5-16,4 0 7 15,-3 0-7-15,1 0 2 16,-4 0 0-16,5-2 2 15,-5 0-1-15,6 2 4 16,-9-3-3-16,4 3 3 16,-3 0-5-16,-3-4-1 15,-2 8-3-15,4-8 4 16,-4 4 1-16,2-2 3 16,0 0-7-16,0 0 4 15,0 0 0-15,3 2-5 16,-1 2 7-16,0 0 2 15,3-2 0-15,-3 4 1 0,0-4-4 16,0 0-2-16,1-2 0 16,1 4 2-16,-4-4-3 15,2 4 4-15,1-4-3 0,1 4 2 16,-4-4-1-16,7 2 4 16,-3 0-2-16,3 2-1 15,-3-2 5-15,3-2-4 16,1 4 3-16,3-4-2 15,-2 4 6-15,2-2-9 16,0 0 7-16,-5 0-5 16,3 0-1-16,2 0 1 15,-5 0 5-15,1-2-6 32,1 2 2-32,-3 0 0 15,-3-2-3-15,5 2-2 0,-5 0 2 16,2-2-2-16,-2 0 6 15,3 2-2-15,-3 0 2 0,3 0 2 16,-3-3 1-16,2 6-1 16,-4-3-4-16,5-3 1 15,-1 3 2-15,0 0-8 16,-1 0 3-16,3 3 2 16,-3-3-1-16,-1-3-1 15,-2 6 3-15,-2-6-3 16,-2 1 4-16,4 2 2 15,-2 0 0-15,2 0-3 16,0 0 2-16,4 0 1 16,-3 2-7-16,-1 1-1 15,-2-3 10-15,4 2-6 16,-6-2 2-16,2 2-2 16,-2-2 2-16,-1 0 1 15,-1 0-3-15,2 2-3 0,-4-2 12 16,-9 0-6-16,2 0-3 15,0 0 6-15,2 0 6 16,0 0-5-16,1 0-1 16,-1 0 0-16,2 0 6 0,1 0-11 15,-1 0 4-15,1 0 3 16,-1 0-2-16,-2 0 1 16,1 0-1-16,-1 0 0 15,0 0 0-15,0 0 2 0,1 0-7 16,-1 0 8-16,0 0-4 31,1 0 9-31,-1 2-9 0,0-2 2 16,0 0-7-16,1 0 1 15,-3 0-3-15,2 0 6 16,-2 0-5-16,0 0 1 16,1 0-1-16,-1 0-3 15,0 0-2-15,0 0 5 16,0 0 5-16,0 4 6 15,-2-4-17-15,0 0-51 16,-2 0-15-16,0 0-104 0,0 0-60 0,-2 0-110 16,-1 0-107-1,-1 0-158-15,-1 3-20 0</inkml:trace>
  <inkml:trace contextRef="#ctx0" brushRef="#br0" timeOffset="119237.64">8243 12421 672 0,'-2'0'253'0,"0"4"30"0,0-4-173 15,2 0-35-15,0 2-29 16,0-2 1-16,0 0-15 0,0 0 0 16,0 0 5-16,2 0 6 15,0-2 1-15,0-2 5 16,3 2 4-16,-1-5 0 15,0-1-8-15,0-1-2 16,7-8 0-16,4-13 1 16,32-58-9-16,-34 56 9 15,-2 7-10-15,2-3-1 16,2 2-5-16,0-4 3 16,-3 9-8-16,1-1 8 15,0 3-3-15,-2-2-3 16,-3 6 1-16,1-7 0 15,2 5-1-15,-3-4-6 16,-1-3 0-16,3 3 0 0,-1 2-3 16,2-7-4-16,-1 5 4 15,1-5 0-15,0 3 2 16,-3-3-5-16,1 2 6 16,-3-3-5-16,3 1-2 15,-1 4-1-15,3 1 0 0,-2 0-5 16,3 6 9-1,1-5 0-15,-2 8-12 0,-2-5 6 16,1-1-3-16,-5 3-7 16,1 3 0-16,0-8 4 15,1 8 1-15,-3-1 7 16,0 2-7-16,-2 5 5 16,-4 1-3-16,2 5-3 15,0-2 0-15,0 0 6 16,0 0-1-16,0 0 3 15,0 0-3-15,0-3-2 16,0 5 6-16,0-2-11 16,0 0 2-16,2 2 4 15,1 0 4-15,-1 0-4 0,0 2 7 0,0 0-1 16,2 3 4-16,1-1-1 16,-1 2 4-16,0 1-2 15,0 1 2-15,5 9 1 16,-3-2 0-16,3 2-9 0,36 67 3 15,-41-65-3 1,5 5-2-16,-3-1-7 0,1 3 3 16,-1 0-3-16,0-1 3 15,1 3-3-15,1-2 3 16,-1-1 1-16,-5 1-4 16,2 0-1-16,-2-5 1 0,-2 3 2 15,0-7 0-15,5 2 3 16,-3-2 2-16,0 0-2 15,0-2 1-15,0 2-4 16,5 0 6-16,-7-4-9 16,2 2 4-16,2 0-2 15,-2-2-3-15,0 2-4 16,5 0 9-16,-7 4-6 16,2-2-4-16,0 0 10 15,0 1-5-15,0-1-3 16,3 0 3-16,-1-2-2 15,-2 0 1-15,0-5 4 16,-2 1-7-16,2 0 2 16,-4-11 6-16,2 2-12 15,0 0-5-15,0 2-1 16,0 1-9-16,0-3-14 16,0 4-12-1,0-2-34-15,0 1-18 16,-2-1-32-16,0 0-20 15,0 1-48-15,-3-1 8 0,1-2-15 16,0 0 25-16,-3-2-254 16,1 0 117-16</inkml:trace>
  <inkml:trace contextRef="#ctx0" brushRef="#br0" timeOffset="119829.076">8483 12083 759 0,'0'0'293'0,"-4"-2"49"0,4-5-167 32,-2 7-49-32,2 0 11 0,0 0-21 0,0-2-3 31,0 2-20-31,0 0-5 0,0 0-24 16,0 0-2-1,0-2-11-15,2 2 5 0,0 0-6 16,2-2 12-16,0 2-12 15,3 0 2-15,-1 0-2 16,3 0-1-16,6 0-16 0,4 0 5 16,0 0-6-16,67 2-7 0,-65-2 0 15,3 0 4-15,-3 2-8 16,-1-4-4-16,-1 2 0 16,0-2-1-16,-2 4-4 15,2-2 3-15,-4 2 0 16,0-2-5-16,-2 0 0 0,-2 0-4 15,-2 0-3-15,-9 0 1 16,0 0 5-16,2 0-5 16,0-2 0-16,0 0 4 15,0 0-11-15,0 2-33 16,0-2-28-16,1-1-62 16,-1-1-53-16,0 4-102 15,-2-2 13-15,0 0-298 16,0 0 60-16</inkml:trace>
  <inkml:trace contextRef="#ctx0" brushRef="#br0" timeOffset="122008.713">8834 11360 312 0,'-4'-2'348'0,"-7"-7"-60"0,0 5-13 0,9 2-103 31,-2 0-57-31,-3 0 2 0,1-1-28 15,-2 3 2-15,-3 0-13 0,-6 0 8 16,0 3-23-16,-67 22 1 16,67-23-13-16,0 5 0 15,-2-3-14-15,-5 2 3 16,7 3-4-16,-7 0-3 16,3 1-9-16,-3 1-1 15,1 4-1-15,-5 2-6 16,0-2 3-16,-2 4 0 15,3-4-2-15,-3 4 1 16,8-6 5-16,-1 0-9 16,3-2 0-16,1 2 0 15,4-7 0-15,-2 1-8 16,2 1 1-16,0-2 4 16,2 5-6-16,2 0 0 15,1-3 7-15,-5 3 6 16,4 0-14-16,-4 8 10 0,0-4 3 0,0 6-2 15,2-3-4 1,-2 1 12-16,5-2-7 0,-1 4-3 16,0 1-10-16,1 1 4 15,1 3-5-15,-2-3 7 16,5-1 1-16,-3 1 9 16,1-6-3-16,-1 7 2 15,3-3 0-15,-3 1-3 16,3-5-8-16,2 2 5 15,-3-4-7-15,1 4-3 16,1-4-1-16,-3 7 5 16,4-3-3-16,-1 2 4 15,-1-1 0-15,-1 1-2 16,5 0-2-16,-2 5 0 16,2 0-2-16,2 1 2 15,0-1-3-15,0 2 4 16,0-5-4-16,0 3 3 15,-2-7-7-15,2-1 4 16,0-8-2-16,0 5 3 0,0-4-1 16,2 0-1-16,2 1 0 15,3 1-1-15,-1-2-1 0,0 4 1 16,3 0-3-16,-3 2 0 16,1-4-2-16,6 6-3 15,-5-4-5-15,5 0 3 16,0 0 1-16,2 0 2 15,-4-2 6-15,4 2-3 16,-5-7 7-16,7 3-7 16,-6-5 6-16,6 7-4 15,-2-6 4-15,2-1-5 16,0 3 10-16,3-3-8 0,-3-2 0 16,4 3 1-16,1-1 6 0,-3-4-11 15,0 5 8-15,3-3 1 16,-5-2-2-16,4 2-5 15,-2-4 6-15,5 0-3 16,-3 0 3-16,3-4 2 16,-1 4-3-16,1 0-1 15,-3 0 5-15,3-4-5 16,-3 2-1-16,3 2 6 16,-5-7-4-16,7 3-6 15,-7-4 4-15,4 5 7 16,-3-9-9-16,8 3 4 31,-5 0 6-31,5 3-7 16,-5-5-1-16,1 3 3 0,-5-3 5 0,5 0-6 15,-7 1 1-15,4-3 2 16,1 2-3-16,-3 0-2 0,-6-1 4 16,4 3 1-1,0-2-4-15,-2 5 6 0,-2-5-2 0,6 3-2 16,-4-5 5-16,2 0-1 15,0 0-4-15,3 0 4 16,-5 3-3-16,0-1-2 16,-3 0 1-16,1 1 2 15,0-1-5-15,0 4 4 16,-2-3-4-16,4 1 4 16,-5-1-1-16,5-5 3 15,-4 2-1-15,4-7 3 31,-2 5-4-31,0-6 3 16,-1 4-6-16,3-9 3 16,-4 5-6-16,0-3 6 15,0 1-1-15,-1-1 3 16,1 1-4-16,0-5 4 0,-1 7-5 0,1-3 2 31,-2 1-2-31,-3 3 5 0,0 3-5 0,-3 2 7 16,-1-2-7-16,0 0 6 0,-4 2-6 31,0-6 8-31,-1 4-5 0,1-3-1 16,0 3 0-16,-2-4-1 15,2 4-2-15,0-9-1 16,-3 7 9-16,-1-3-5 16,2 1 3-16,-3 0-1 15,1 6 2-15,-5-7-6 16,5 7-1-16,-1-6 0 15,-1 6 4-15,1-2-4 16,-1 2 2-16,-1 0 0 16,1 4 5-16,-1-4-9 15,0 2 8-15,1-6-7 16,2 4 8-16,-3-2-5 16,0-2 0-16,1-3-2 15,1 5 2-15,-1-4-1 16,-3 4-2-16,3 0 3 15,-3 0-1-15,0-3 2 16,3 7-3-16,-1-4 7 16,-2 4-4-16,1 1 3 0,-1 1-4 0,0 0 5 15,5 5-6-15,-7-3 2 16,4 3-3-16,1-1 4 16,-3 1 0-16,-4-3 2 15,5 9-2-15,-3-2 2 16,-2 2-3-16,-2 0-4 15,-1 0 5-15,-1 2 1 16,-2-2-4 0,-3 5 2-16,5-3 1 15,2 2-4-15,0 0 2 0,0 1 2 0,4 1 3 16,-4 1-5-16,-3-3 3 0,8 0-3 31,1 3 0-31,-4-7-2 16,6 6 3-16,-4-2-6 15,1-2-16-15,10-2-57 16,-3 0-26-16,-1 3-141 16,-1-1-24-16,1 4-305 15,0 11 14-15</inkml:trace>
  <inkml:trace contextRef="#ctx0" brushRef="#br0" timeOffset="124398.468">9316 12177 496 0,'0'-4'292'0,"0"-3"-12"15,0 3-101-15,0-2-62 0,0 3-40 16,0-1 6-16,2 2-20 0,0 0 11 16,0-2-12-16,2 1 7 15,1 1-12-15,-1 0 6 16,0-2-13-16,2 4 4 15,1-2-8-15,1 0-1 16,1 0-7-16,4-3 2 16,0 5-9-16,4-2 1 15,2 0-3-15,65 2 0 16,-67 0-8-16,4-2 5 16,-6 4-2-16,2-4 0 15,-2 0-5-15,4 0 3 16,-4 2 0-16,7-3-1 15,-5 3 0-15,2 0 0 16,-2-2-1-16,-2-2-11 16,-4 2 0-16,4-2-4 15,-2 1-6-15,6 3 6 0,-2 0 3 16,0-2-3-16,0 0-5 16,-2-2 7-16,0 4-1 0,0-4-7 15,0 1 9-15,0 1-4 16,0 2 2-16,-2-4-3 15,-4 4 0-15,4 0-7 16,-13 0 13-16,2-2-13 16,0 0 6-16,2 2 4 15,0 0 2-15,3 0-4 16,-1 0 5-16,3 0-5 16,-1 0-1-16,7-2 3 15,-2 2-7-15,2-3 4 0,-2-1 1 16,11 4 6-16,63-6-5 15,-57 8 13-15,2-2-4 16,7 4 1-16,-7 3 6 16,4-5-1-16,-6 0-5 15,7 2 6-15,-7 0-1 16,2-4-10-16,-7 0 2 16,5 5-1-16,-6-3-3 0,-1 2 0 15,1 3 1-15,2 1 0 16,-7-6-4-16,4 5 2 15,-1-3 2-15,1 0-3 16,1 1 4-16,-1-1-2 16,-1-4 2-16,1 0-9 15,1 2 6-15,0-2-4 16,-3 0 4-16,2 0-4 16,-1 0 1-16,1 0-3 15,-5 0 0-15,3 0-2 16,-4 4 3-1,4-4 2-15,-3 0 0 0,5-4-1 16,-4 4 4-16,3-4-4 16,-1 2 0-16,5 4 3 15,-7-2 0-15,5 2-4 16,-5-2 4-16,2 2-3 16,1-4-1-16,1 4-2 15,1-2 1-15,1 0-4 16,-1-2 4-16,6 2-5 15,-9-2 4-15,9 2-1 16,-4 0 6-16,2 0-5 16,-7 0 1-16,5 0 3 15,-9 0-3-15,2 4-4 16,-2-6 4-16,-2 2 3 16,0 0-7-16,2 0 10 15,-2-2-1-15,3 6 0 0,-6-6-4 16,3-2 5-16,0 4-7 15,0 0 1-15,0-5-3 0,5 10 5 16,-5-5 0-16,2-5-3 16,-2 5 2-16,0-2 1 15,0 0-2-15,0 0 0 16,0 2 1-16,2-2 2 16,-2 0 2-16,0-1-4 15,0 3 3-15,0 0 5 16,-3 0-10-16,3 0 3 15,-2 0 0-15,4-2-2 0,-4 0 0 16,2 2 9-16,-4-2-9 16,4 4 3-16,-4-2 5 15,4 2-9-15,-3-2 1 16,1 0 5-16,0 0 1 0,2 0-8 16,-4-2 4-16,4 2-5 15,-5-2 2-15,3 0-3 16,0 2 10-16,6 2-4 15,-6-4 3-15,7 2-4 16,-8 2 2-16,3-2-3 16,-4-2 2-16,0 2-1 15,-5 0 3-15,-6 0 0 16,2 0-10-16,0 0 8 16,1 0-8-16,1 0 6 15,0 0-5-15,0 0 4 16,1-4-4-16,-1 4 6 15,0 0 0-15,1 0-1 16,-1 0 4-16,0 0-3 16,-2 0 1-16,0 0 2 15,1 0 0 1,-1 0 1-16,0 0 5 16,0 0-3-16,-2-3-2 15,2 3 2-15,-2 0 1 0,0 0-5 16,0 0 4-16,0 0-2 15,2 0 1-15,-2 0-2 16,0 0 3-16,0 0-2 16,0 0-1-16,0 0-1 15,0 0 1-15,0 0-5 16,2 0 1-16,-2 0 5 16,0 0-4-16,0 0 0 15,0 0 1-15,0 0 5 16,0 0-8-16,-2 0-14 15,0 0-15-15,0 0-33 0,0 0-48 16,-2 0-65-16,-1 0-53 16,1 0-75-16,0 0 521 15,-1 3-778-15,1-3 416 16</inkml:trace>
  <inkml:trace contextRef="#ctx0" brushRef="#br0" timeOffset="128623.419">12324 12224 115 0,'0'0'211'0,"0"0"-4"16,0 0 13-16,0 0-37 15,0 0-38-15,0-2-8 16,0 2-59-16,0-2-6 16,0 2-14-16,0 0 0 15,0 0-14-15,0-2 3 16,0 2-10-16,0 0 3 16,0 0-6-16,0 0 0 15,0 0-4-15,0 0 7 0,0 0-6 16,0 0-3-16,0 0-1 15,0 0-2-15,0 0-4 16,0 0-1-16,0 0 0 0,0 2 0 16,0 0 3-16,3 0 2 15,-3 0-3-15,0 0 1 16,0-2 0-16,0 5-7 16,0-3 1-16,0 0-2 31,0 0-2-31,0-2-3 0,0 4 2 0,0-4-3 31,0 2 4-31,0 1 1 16,0-1-6-16,0-2 3 15,0 4-4-15,0-2-3 0,0 0 3 16,0 0 2-16,0 1-6 16,0-1 2-16,0 0 2 15,0 0-4-15,0 0 3 16,0 0 0-16,0 0 3 0,0-2-5 15,0 5 4-15,0-3-7 16,0 0 4-16,0 0-1 16,0-2 0-16,2 4-2 15,0-2 0-15,-2 1-1 16,0 1 2-16,0 0-1 16,0-2-3-16,0 3 4 15,0-3 1-15,0 4-6 16,0-2 2-16,0 1 1 15,0-1 4-15,0 0-2 16,0 1-2-16,0-1 3 16,0-2 2-16,0 0-3 15,0 2 0-15,0 1 2 16,0-3 4-16,0-2-5 16,0 4 0-16,0-2-1 15,0 0 2-15,0 0-7 16,0 3 3-16,0-1-3 15,0 0 4-15,0-2-1 16,0 5 5-16,0-3-4 0,0 0 5 0,0 1-5 16,0-3 2-1,0 4-4-15,0-1 4 0,0-1-5 16,0 0 7-16,0 0-5 16,0-1 5-1,0 1-7 1,0-2 4-16,0 2-4 15,0-4 3-15,0 7-6 0,0-5 5 0,0 2-4 16,0-2 2-16,0 0-5 16,0 3 9-16,0-3-1 15,0 0 4-15,0 4-8 16,0-1 4 0,0-1-4-16,0 0 0 0,0 0-2 15,0 3 5-15,0-1-1 16,0 1 0-16,0-3 2 15,0 5 3-15,0-3-4 16,0 0 1-16,0-1-3 0,0 3 6 0,0-1-5 16,0-1-2-16,0 0 4 15,0 1-3-15,0-1-4 16,0-1 3-16,0 1 4 16,0 0 0-16,2 1 1 15,0-1 0-15,0 1-4 16,-2-1 6-16,2 0-11 15,-2-1 6 1,0 5 3-16,0-1-7 16,0-3-2-16,0 5 10 15,0-2-5-15,0-1 1 0,0 1 5 16,0-1 1-16,0 1-8 16,0-3 3-16,0 1-3 15,0-1-1-15,0 1 0 16,0-3 8-16,0 4-5 15,0-1-1-15,0-1 3 16,0-2 4-16,0 5-6 16,0 0 6-16,0-5-3 15,0 4 0-15,0-1-3 16,0-1 6-16,-2-1-6 16,2 3 10-16,0-1-1 15,0-1-6-15,0 0-2 16,0-1 5-16,0-1-5 15,0 2 3-15,-2-1 1 16,2-1 4-16,0 0-5 16,0 0 3-16,0 1-2 15,0-1 1-15,0 0 2 0,0 1 2 16,-2 1-1-16,0-2-3 16,2 1 1-16,-2-1-1 0,0 0-4 15,-1 0-4-15,3 1 5 16,0 1 5-16,0-2-6 15,0 5 1-15,0-3 2 16,0 1 3-16,0-3-10 16,-2 2 0-16,2-1 4 15,-2 3 3-15,0-1-6 16,0-3 3-16,2 2-3 0,0 1 7 0,-2-3-10 16,2 5 2-16,0-3 2 15,0 0 9-15,-2 1-8 16,-1-1 1-16,1 1-1 15,0-1 0-15,0 3-7 16,0-1 3-16,0 1 3 16,0-1 3-16,-1-1-3 15,1 1 6-15,2 1-9 16,0-1 9-16,-2-1-8 0,0 4 9 16,0-1-8-1,0-1 7-15,0 1-7 0,-1-3 2 16,1 6-7-1,0-5 4-15,0 1-2 0,0-3 8 16,0 3 1 0,0-3-4-16,2 1-1 0,-3-3 2 0,3 4-1 31,-2-1-5-31,2 1 7 0,-2 1-1 0,0 0-2 31,0-3-4-31,0 5 5 0,0-3 6 0,0 7 1 16,-1-2 1-1,3-2 0-15,-2 2-5 0,0 4-6 32,0-7 1-32,0 7-1 0,-5 60 0 0,7-59 6 15,-2-10 5-15,0 9-4 16,4-4 4-16,-2 0-3 16,-2-2 4-16,2 6-6 15,0-7-1-15,-2 3-3 16,2 0 0-16,-2 0-3 0,2-5 0 15,-2-8 5 1,2 0-1-16,0 3 2 0,0-3 5 16,0 4-1-1,0-2-5-15,0 0 4 0,0 0-3 16,0-2-2 0,0 0-5-16,0 0 4 0,0 0-6 15,0 0 5 1,0-2-5-16,0-2 6 0,0 0-2 0,2-7 4 31,0-6-4-31,7-28 3 0,16-60-2 0,-16 58 5 31,-1 6-5-31,1-6 1 16,-3 7-1-16,1-5 1 16,-3 4-4-16,2-8 3 15,-1 10 0-15,-1-5 5 0,0 9-2 16,-2-3 4-1,3 8-5-15,-3-4 4 0,0 6-9 0,-2-6 2 32,2 6-4-32,-2-9 6 0,0 7-4 0,2-6 8 31,0 0-3-31,1-3 4 0,1 5 0 0,0-2 0 16,-6-1-6-16,2 10 6 15,-2 5-3-15,0-1-7 16,0 10 2-16,2-2 3 15,2 6-5-15,-2-4 3 16,-2 5 3-16,2 6-2 0,0-3 1 16,0-3 4-1,0 4-3-15,0-5 2 0,-3 0 2 16,3-6-6 0,0 3-2-16,0-5 3 0,5-58 3 15,-3 64-8 1,-4 2 6-16,4-1-1 0,-2 8-2 0,0-3 3 31,-2 3 6-31,2-2-5 0,0 0-1 0,0-1 2 31,0 1-4-31,0-2 3 0,0 4 6 0,0-3-1 16,0 1 1 0,0 4-4-16,0-2-6 0,0 0 5 15,-2 0-1 1,-1-1-42-16,3 1-16 0,-2 2-71 15,2 0-57-15,-2 2-66 16,0 3-270-16,0 14 52 16</inkml:trace>
  <inkml:trace contextRef="#ctx0" brushRef="#br0" timeOffset="135900.408">12164 13696 670 0,'0'0'232'0,"0"0"47"0,0 0-171 16,-2 0-19-1,0 0-13-15,2-2-4 0,-3 2-12 16,1-3 3-1,2 1-5-15,-2 0-1 0,2 0-9 0,0 0 1 16,0 0-9-16,0 0-7 16,0-3-6-16,0 1 6 15,0 0-8-15,2 2-3 0,0-3 3 16,1 5 1 0,-1-2-10-16,0 0 0 15,2 0 4-15,0 0-1 0,1 2-4 16,-1 0 6-1,2 0 1 1,1 0-6-16,-1 2 2 0,1 0 0 16,-1 0 1-1,1 0-5-15,-1 5 6 0,0-3-5 16,-1 5 5-16,-1-3-3 16,-2 3-2-16,-2-1-6 15,-2 1-1-15,0-3-7 16,-2 5-2-16,-1-7 5 15,-1 5 3-15,-1-7-4 0,-1 2 9 16,-1-2 2 0,1-2 0-16,-3-2 2 0,0-2 8 15,1 2-6 1,1-7-1-16,1 3-2 0,-1-3 0 0,3-2-1 31,-3-6 2-31,-2-4 0 16,-12-63-8-1,27 67 1-15,-2 0-8 0,7 2-3 0,-3 5 0 0,3-1 3 32,-1 7-3-32,-8 4 5 0,2 0 4 0,3 0-3 15,1 2-1 1,1 0 3-16,1 6-4 0,1-1-1 16,3 4-1-16,-1 10 10 15,62 60-4-15,-67-64-1 16,-4 3 1-16,1-3 1 15,-6 0-2-15,-1-2-2 16,-2 0 11 0,-3-5-10-16,-4-1 9 0,1 2-6 0,-1-5 3 0,-4-6-7 31,-1 4 5-31,-1-8-5 16,2 2-6-1,-2-9 3-15,2-2-4 0,4-4 5 0,-2-2-5 0,6-2 4 16,3 8 4-1,4-6-4-15,0 1-3 0,6-1 5 16,0 6 0-16,0-4-3 16,3 11 1-16,1-5 0 0,3 7-2 15,2 2 2 1,2 0-5-16,0 4 10 0,6 0-7 16,1 6 5-1,-1 3-1-15,3 2 5 16,-1 2-4-16,-1 0 1 0,-5 2 4 0,-2-2-9 31,-5 2 3-31,-3 0 0 0,-3-4 5 0,-4 8 2 31,-4-6 1-31,-7 0-2 0,-2 2 0 0,-4-2 0 32,0-6-6-32,-4-3 4 0,4 1 3 0,-7-9-4 15,5-5 3 1,-5-3-5-16,5-8-1 0,0-1-1 31,4 0 4-31,0-5-6 0,8 5 6 0,3 0-5 16,4 4-2-16,4 0-3 15,5 0 0-15,4 4-5 0,4 1 8 16,2-5-3 0,2 2 1-16,7 2 1 0,0 3 2 15,4 3-3 1,-2 7 2-16,2 3 1 0,-6 3 4 15,0 3-2 1,-7 2 1-16,-4 2-1 0,-2-2 0 0,-5 4-4 31,-6-4 10-31,1 2-3 0,-6-5 6 0,-5 3 0 32,-5-4 1-32,-6-3-7 0,0 3 2 0,-7-3-3 31,2-2-2-31,-6-8 1 0,5 4 1 0,-5-9 0 15,4-1-1 1,-2-3-1-16,11 0-1 0,4-4 2 16,9 11 0-16,4-5-3 15,4 2-4-15,-4 7 2 16,2 0-8-16,1-4 1 16,1 3 2-16,2 1 3 15,3 0-3-15,14 2 6 16,1 0-1-16,66 19 1 15,-69-8 1-15,-4 2 2 0,-8-2 0 16,-1 4 3 0,-8-5 0-16,0 5 15 0,-2-4 5 15,-4 0 16 1,-5-1 6 0,-6-3 12-16,2-3-8 0,-2-2 7 15,2-2-19-15,-2-2-6 16,4-2-10-16,0-3-14 15,2 1-10-15,1-5-31 16,3 7-18-16,5-2-81 16,0 3-56-16,2 1-130 0,0-2-298 15,0 4 22 1</inkml:trace>
  <inkml:trace contextRef="#ctx0" brushRef="#br0" timeOffset="138283.433">12128 13965 624 0,'0'-6'329'0,"0"-1"-7"0,0 1-103 15,0 2-98-15,0-3-2 16,0 5-20-16,0-2 12 16,0 0-15-16,0 4 7 0,0 0-13 15,2 0-6 1,0 0-17-16,0 4 0 0,-2 0-14 15,2 2-1 1,-2 1-1-16,0 8-6 0,0 6-7 16,11 67-5-1,-15-67-8-15,-1 1-8 0,3-1-8 16,0-2 0 0,-2 1-4-16,2 1-2 0,-1-4-5 15,1 7 5 1,2-3-5-16,-2 3 5 0,2 1 1 0,2 1 0 31,-2 0 4-31,2 4-4 0,-2-5-4 0,3 3 4 16,-1-2 1-1,0 1 5-15,2-3 0 0,-2-3 1 16,0-3-2 0,-2 1 4-16,3-4-7 0,-1 2 9 15,0-4-2-15,0 0-2 16,-2 1-1-16,2-3 0 15,-2 6-3-15,-2-4-1 16,2 0-1-16,2 0-2 16,-2 0 0-16,-2 2 0 15,4-5-3-15,-4 5 1 16,2-4 2-16,-4 0 3 0,2-1-4 16,2-10 7-1,-3 2 1-15,1 1-6 0,0 1-3 0,2 0 6 31,0-2-9-31,-2 7 2 0,2-3 7 0,0 1-8 16,-2-1-3 0,0 1 7-16,2-1-2 0,0-2-4 15,-2-2 8 1,2 5-5-16,0-3-1 0,0 0-2 16,-3-2 2-16,3 1 1 15,0-1 3-15,0 0 0 16,0 0-2-16,0-2 5 0,0 4-7 0,0-4 3 31,0 0-2-31,0 2 2 0,0-2-7 0,0 0 6 31,-2 3-3-31,2-3 3 0,0 0 4 0,0 2-6 16,-2-2 1 0,0 4 5-16,2-2-2 0,-2-2-10 15,2 0 10 1,-2 2-5-16,2 0-1 0,0-2 0 31,0 5 4-31,0-3-2 0,-2 0 1 0,-1 2 2 16,3-2-3-16,-2 5 4 0,0-3-3 15,0 0 3 1,2 1-4-16,-2-3 2 0,2 4-5 16,0-2 5 15,0-1-1-31,0-1-1 0,0 0-1 15,0 0 4-15,-2 0 1 0,2 0-5 0,0 0 3 16,0-2 2 0,0 5-5-16,0-3 1 0,-2 0 7 15,-1 0-8 1,3-2 0-16,-2 0 7 0,0 0-6 0,0 0 0 31,0 0 6-31,0 0-4 0,0 0-1 0,-1 0-3 16,1-2 3-1,0-2-5-15,0-1 8 0,0-1-7 16,0 0 7 15,0-3-6-31,-1 1 1 0,1-3-2 16,0 0 2 0,2-2-5-16,0 3 3 0,2-1 5 15,0 2-4-15,1 1 4 16,1 1 2-16,0 3-3 15,0-2-1-15,3 6-2 16,-1 0 4-16,1 0-7 16,1 4 7-16,1 0-5 15,-1 3 5-15,1 5-5 16,2 6 7-16,36 65-5 16,-49-70 5-16,-5 2-3 15,1 4 3-15,-9-2-5 16,2 0 6-16,-6 3-9 15,2-10 7-15,-3 1-4 0,5 0 1 0,-4-9-1 16,6-7 3 0,-4-3-8-16,2-9 2 0,0-2 2 15,0-3-3-15,2-3-1 16,7 5 7-16,-3-3-1 16,7 1 2-1,4-1-5-15,3 1 3 0,1 1-5 16,3 6 4-16,3 4-2 15,1 1 1-15,0 5-1 16,2 1 2-16,2 2 2 16,-2 4-5-16,4 2 4 15,1 1-2-15,-1 10 4 16,-2 0-6-16,0 8 2 16,-6 1 3-1,0-1 3-15,-7-4-8 0,-2 7 7 16,-6-11-3-16,2 6 4 15,-7-3-7-15,-2 3 7 0,-1-6-3 16,1 0 0-16,-4-4 2 16,0-1 4-16,0-8-6 0,-4-4 0 15,1-6 2-15,1-7-6 16,-2-4 0-16,2-7 3 16,2 9 2-16,0-5-1 15,6 7-1-15,3 5 2 16,6-1-1-16,0 0-2 15,4 3-1-15,-4 6-2 16,2-1-2-16,1 1 2 16,1 0 0-16,2 0 4 15,1 2-1-15,10 0 1 16,2 4 2-16,67 22 0 16,-71-15-5-16,0 4 4 15,-5 2 4-15,-3 4-6 16,-5 1 4-16,-4 3 2 15,-2 1-3-15,-7-5-6 16,2 3 7-16,-4-11-4 0,1 2 6 16,-6-7 4-16,1-8 0 15,-6-6-3-15,4-3-1 16,-7-12 0-16,9-3-2 0,-3-1-1 16,8 1 1-16,1-4 1 15,7 11-1-15,1 0-1 16,6 6 1-16,1 1-5 15,7 5-2-15,1 1-4 16,3 0 3-16,5 4-1 16,-1 0 7-16,2 4 2 15,-4 0-1-15,-2 7 1 16,-6 2 0-16,0 2-2 0,-7 0 3 0,-2 6-2 31,-5-6-1-31,3 4 2 0,-4-8 0 16,2 2-4-16,-1-11 6 15,3-4-1-15,0 0 5 0,-2-2-34 16,-1 1-34-16,1-5-77 16,0 1-59-16,-7-18-74 15,-21-71 94-15,32 51-351 16,4 0 154-16</inkml:trace>
  <inkml:trace contextRef="#ctx0" brushRef="#br0" timeOffset="138895.984">12162 14108 323 0,'0'-6'276'0,"0"4"-20"15,0-7-41-15,0 5-67 16,0-4-41-16,0-1-11 16,0-2-31-16,0-4-1 0,2-6-15 15,13-69 5-15,-15 67-5 16,4-7 1-16,-2 2-4 0,3 2 2 16,-5 9-7-16,2-2-3 15,-2 6-5-15,0 4-10 16,0 3-1-16,-2 4-11 15,2 0 0-15,0 2-42 16,0 0-23-16,-3 0-55 16,1 2-3-16,0 2-295 15,0 5 80-15</inkml:trace>
  <inkml:trace contextRef="#ctx0" brushRef="#br0" timeOffset="142344.32">11933 15246 692 0,'0'0'258'0,"2"-2"47"16,-2 0-176-16,0 0-13 0,0 2-20 15,0 0 6-15,0 0-18 16,0 2-2-16,2 2-14 0,0 1 4 16,0 1-18-16,0 0 0 15,1 3-7-15,1 8 9 16,-2-2-17-16,0 0 4 15,17 66-5-15,-19-61-2 16,3-8-12-16,-3 10 6 16,2-1-10-16,-2 5-2 15,2-5 1-15,-2 5 0 16,0 2-3-16,0 4 7 16,-2-9-9-16,-3 12-4 15,3-3 7-15,-2 2-8 16,4-4-1-16,-2 4 14 15,2-6 0-15,-2 8 2 16,2-6 1-16,0 7-3 16,0-1-4-16,-2 5-6 0,4-5-3 15,-2 2-4-15,-2-5 8 16,2-1-6-16,2-9 2 0,-4 1-3 16,-1-5 6-1,3 2-7-15,0-6 0 0,-2 0 7 16,0-4-8-16,4 0-2 15,-6-1 5-15,4-10 1 16,-2 0-8-16,0 5 5 16,0-1-2-16,2 0-3 15,-3 3 3-15,1-1-2 16,2 3 5-16,0-1 0 16,0 3-5-16,0-3-5 15,0 1 4-15,-2-1-2 16,0 1 0-16,0 0 6 15,0-1-4-15,0 1 3 16,-1-3-6-16,3 1 4 16,0-1-6-16,-2 0 5 15,2 1-2-15,-2-1 3 0,2-2-3 16,0 5 3-16,0-3-2 0,0 1 2 16,0-3-2-16,0 5 0 15,-2-3 3-15,2 1-2 16,-2-1 0-16,2 0 1 15,-2 1 1-15,0-1-3 16,0 1 5-16,-1-1-1 16,1 0-1-16,0 1-1 15,0-1 0-15,0-1 1 16,-2 3-4-16,-1-1 6 16,1-1-2-16,-2 3 0 15,-1-3-6-15,1 0 6 16,-3-1-6-16,1 3 2 15,-1-1 1-15,-4-1 5 16,2-2-6-16,-3 7 6 16,-61 36-4-16,62-49 1 15,2 2-5-15,0-2 2 16,1 0 1-16,1 2 5 0,7 0-6 16,0-5 5-16,-2 5-3 15,-1-2-4-15,-1 0 1 0,-1 0 0 16,-1-2 1-1,-1 4 2 1,1-2 0-16,-1-1-1 16,1 1 3-16,-3-2-3 15,-2 4 0-15,-2-2-2 16,4 2 3-16,-4 0-5 16,3 0 8-16,-1 0 0 15,0-2-3-15,-6 2 1 0,4 0-1 16,-71-2-4-16,67 6 6 15,-5-2-2-15,3 2-1 0,-3-2 2 16,7 3-1-16,-2-5-4 16,6 0 3-16,-2 0 1 15,4 0 1-15,-4 0-1 16,3 0 5-16,-6 0-1 16,6 0-2-16,-5 0 0 15,2 4-4-15,-3-4-2 16,3 0 5-16,-2-4 3 15,2 2-7-15,-2-1 6 0,0 3-4 16,-2 3-3-16,0-1 1 16,-5-2 2-16,3 4 2 15,-5-4-1-15,2 2 3 16,-1 0-4-16,1 0 0 0,1-2-5 31,1 5 6-31,3-3-4 16,2-2 6-16,0 0-1 15,-2-2 3-15,1-3-1 16,1 5-2-16,0 0-5 16,2 0 5-16,-4 0-4 15,2 0-2-15,-2-2 2 16,-3 4 4-16,1-4-2 0,-3 4 3 16,-4-2 2-16,1 5-5 0,-8-1 1 15,3 0-3-15,-2-2-1 16,4 3 4-16,0-3 3 15,4 0-4-15,3-2 2 16,-1 2-2-16,1-2-4 16,3-2 6-16,-1-2 1 15,4-1-3 1,2-1 0-16,2 2 6 16,-4-1-11-16,4 3 3 15,-2 0 3-15,-4 0 5 16,2-2-5-16,0-1 0 0,-3-1 0 15,-1-3 0-15,2 3-6 16,4-5 5-16,-2 9 5 16,4 2-4-16,0 0 2 15,0-2-1-15,-2 0-4 16,2-2 0-16,0 1 1 16,-1-1 1-16,-1 2 2 15,0-4 1-15,-3 6 2 0,3 4-4 0,-4-4 1 16,2 2-2-16,-4 2 0 15,4-2 1-15,-9-2 4 16,2 3-5-16,-3 5 1 16,3-1 1-16,-6-3-6 15,4 2 6-15,1 1 3 16,5-3-4-16,1-4 3 16,4 4-2-16,2-4-6 31,0 0 6-31,3 0 3 15,1 0-8-15,7 0 4 0,0 0 1 16,-2-4-8-16,-1 4 3 16,1 0 3-16,0 0 4 0,0 0 0 15,-1 0-1-15,1 0-3 16,0 0 2-16,-1 0-7 16,1 0 3-16,0 0 4 15,0 0 4-15,-1 0 0 16,1 0-5-16,0 0-1 15,-1 0 0-15,1 0-3 16,0 0 5-16,0 0 3 16,-1 0-4-16,1 0-1 15,0 0 2-15,-1 0-3 16,1 0-3-16,0-2 4 16,2 0 5-16,0 2-3 15,0 0-5-15,-1 0 2 16,1 0 6-16,0 0-5 15,0 0-2-15,0-2 3 0,0-1 4 16,0 1-7-16,-1-2 5 16,1 4 2-16,0 0 1 15,0 0-6-15,0 0 1 0,0 0-4 16,0 0 7-16,-3 0-3 16,1 0-1-16,0 0 4 15,-3 0-4-15,1 0-1 16,-1 0 0-16,1 0 3 15,0 0-1-15,-1 4 2 16,1-2 0-16,-3 1 0 16,1-1 3-16,-1 0-2 15,1 0 4-15,-1-2-6 16,3 4 7-16,-1-2-4 16,1 1-3-16,-1-1 2 15,1-2-1-15,-1 4-3 16,1-2-2-16,2 0 3 0,-1-2-3 15,1 0 4-15,0 2 1 16,2-2 1-16,0 0-2 16,-1 0 1-16,1 0-4 0,0 5-1 15,0-5-1-15,0 0 6 16,0 0-4-16,2 0 2 16,0 0-17-16,0 0-46 15,-2 0-34-15,2 0-75 16,-3-5-41-16,3 5 363 15,0 0-661-15,0 0 342 16</inkml:trace>
  <inkml:trace contextRef="#ctx0" brushRef="#br0" timeOffset="147146.35">8947 16727 427 0,'-2'0'245'0,"0"0"0"16,2 0-79-16,0 0-62 15,0 0-21-15,0 0-8 16,0 0-20-16,0 0 0 16,0 0-17-16,0 0 2 15,0 0-7-15,0 2-3 16,0-2 1-16,0 2 5 0,0-2-10 15,0 2 5-15,0-2-1 16,0 0-7-16,0 0-5 16,2 0 1-16,0 0-2 15,-2 0-2-15,0 0 5 16,3 0 3-16,-3 0 1 16,0 0 1-16,0 0-5 15,0-2 0-15,2 0 2 16,0 0-2-16,0-1-1 0,0 1 3 15,0 0 1-15,0 0-5 16,1-2 1-16,-1-1 2 16,0-1-6-16,0 4 4 15,0-5-1-15,0 1 0 16,0 0-2-16,1-3 3 16,-1 1-6-16,0-1 3 15,0-2-2-15,0-4-1 16,0 0-3-16,3-6-1 15,14-58 3-15,-17 62-2 16,2 0-5-16,-2-1 3 16,0 1-3-16,1 2-4 15,-1-4 4-15,-2 2-1 16,0 0-2-16,4 2 1 16,-4 0 2-16,2 2-5 15,-2 2-1-15,0-1 2 16,0-1 0-16,0 2-3 0,2 0 5 15,-2-1 0-15,0 1-2 16,2 0 1-16,-2 0-2 16,0-1-2-16,0 1 1 15,0-2 2-15,-2 0 1 16,4-4-1-16,-2 0 2 16,0 2 0-16,3-2-4 0,-3-2-4 15,0-1 6-15,0 5-2 16,0-6 4-16,0 4 4 15,0 2-3-15,0-4-2 16,0 4 0-16,0 0-5 16,2 2 7-16,-2-6 1 15,-2 2-3-15,-1-3-2 16,1-1 2-16,0 6-7 16,-2 4 5-16,2-2 2 15,2 5 3-15,-2 6-4 16,-1-3 5-16,1 1-9 15,0-2 7-15,0-1-4 16,0-1 2-16,0-1-7 16,0-1 5-16,-1-1-5 0,-1 0 3 15,0 0 3-15,0-1 3 16,-1-1-3-16,3 2 0 16,0 0-4-16,0 3 4 15,0-3-5-15,-2 0 6 16,-1 1-2-16,1-1 4 0,0 0-5 15,-1 5 2-15,1-5-4 32,0 3 2-32,0-3-2 15,-1 5 3-15,1-3-1 16,0 1 7-16,-1-1-1 16,1 0-5-16,0 1-3 15,0 1 4-15,-3 1-5 0,1 0 2 16,-1-1 3-16,1 3 2 15,2 0-3-15,-3-1 4 0,1 3-8 16,-1-2 6-16,1 4-6 16,0 0-2-16,-1 4-4 15,1-2 5-15,-1 3-5 16,1-1 6-16,-3 0 2 16,1 3 0-16,-1-1-1 15,-2 0-2-15,1 3-3 16,-3 2 4-16,0 4 0 15,-58 60-2-15,63-63 2 16,2 1 2-16,-1 0-4 16,5 0 3-16,-7-2 1 15,5 1 1-15,2-1 2 16,-7 2-4-16,3-2 1 16,2 4 4-16,-5-3 0 0,1 1-5 15,1 0 5-15,1-2 0 16,1-1-3-16,1-1-2 0,2-9 7 15,0 2-6-15,0 0 0 16,0 0 3-16,-1 1 0 16,1 3-5-16,0-2 5 15,0 5-2-15,0-3-3 16,0 1 6-16,0 1-2 16,0 5 3-16,-1 0-3 15,1-5 1-15,0 7-3 16,0-6 4-16,0 0-3 15,0-3 2-15,0 0 3 16,-1 1-6-16,3-3 1 16,0 5 4-16,-2-3-3 15,2 0-3-15,0-1 6 16,0-1 1-16,0 0-5 16,-2-2 2-16,2 5-1 0,0-3 2 15,0 0-2-15,0 1 0 16,0-3 3-16,0 0-2 15,0 0-2-15,0-2-1 16,0 4 2-16,0-2-1 16,2 1 1-16,0-1 2 15,1-2-1-15,-1 4 3 16,0-2-2-16,0 0-1 0,0-2 0 16,0 0 2-16,0 0-7 15,1 0 4-15,-1 0 1 16,0 0 0-16,0-2-5 15,0 0 9-15,0-2-1 16,0 2-5-16,0-3-2 16,1 1 5-16,-1 0-2 15,0 0-3-15,0-3 3 16,0 1 2-16,0-1-1 16,0-1-1-16,1-1 3 15,-1 1-1-15,0-1-3 16,0-2 3-16,-2 5-1 15,2-5-3-15,-2 1 1 16,0-1 1-16,0 0-4 16,0-2 2-16,0 7 4 15,0-3 2-15,0 1-4 16,0-1 2-16,0 1-2 0,-2-1 3 16,2 1-4-16,0-1 2 15,-2 0-2-15,0 1 0 16,0-3-4-16,-1 5 3 0,1-3 2 15,0-1 4-15,0-1-4 16,0 4 2-16,0-3-2 16,0-1 2-16,-1 0-5 15,1 1 3-15,0-3 0 16,0 2 1-16,-2 0-4 16,0 1 2-16,-1-1 4 15,1 0-2-15,0-1-5 16,-1 1 5-16,1 0-1 15,0 0-3-15,0 3 2 16,-1-1 4-16,1 1-4 16,0-1 1-16,-1 3 0 15,1-1 2-15,0 1-3 0,0 2 3 16,-1-1-3-16,1-1-1 16,-2 4-4-16,-1 0 1 15,3 0 0-15,0-1 4 16,-1 3-1-16,-1 0 1 0,2 0-1 15,-3 0 4-15,1 3-6 16,-1-1 4-16,3 0 1 16,-2 0 2-16,-1 4-3 15,1-1 0-15,-1 1-1 16,1 1 0-16,0-1 0 16,-1 0-4-16,1 3 5 15,-1-1 4-15,1 1-6 16,-1 0 0-16,1-1 5 15,0 3-1-15,-1 0-6 16,1-3 7-16,-1 3-4 16,1-3-3-16,0 3-1 15,-3 2 6-15,0 2-5 16,-42 62 0-16,40-60 5 16,-1-4-5-16,-3-3-4 15,2 5 2-15,-4-2 0 0,-1 4-1 16,-1 3 4-16,4-1 3 15,-6 4-2-15,4-3 3 16,0 1-3-16,6 3-1 16,0-3 2-16,3-4 2 15,1 2-4-15,3-4 2 0,0 2-1 16,2-2 0-16,-1 0-3 16,3 2 4-16,-2 3 1 15,2-7 3-15,0 6-5 16,-2-6 2-16,0 2 1 15,0-5 1-15,2 3-3 16,2 0 0-16,-2 0 3 16,0-3-5-16,0 3 0 15,-2 4 2-15,2-2 4 16,0-2 0-16,0 2 3 16,0-2 1-16,0 2-1 15,-2-6-3-15,0 3-1 16,2-1-1-16,0-11 1 15,0 0 1 1,0 0 5-16,0 4 1 16,0 1 0-16,0-1-2 15,0 2 3-15,0 1 1 16,-3 1-6-16,3 3 3 16,-2 6 2-16,2 0 2 0,2 60-5 15,-2-64 10-15,0 0-1 16,3-2-4-16,-3-5 1 15,0-6 5-15,0 0 6 16,0 2-4-16,0 0 6 16,0 0 2-16,0 1-7 15,0-3-7-15,0 6 0 16,0-4 0-16,0 0-1 16,0 3 6-16,0-3-5 15,0 0-1-15,0 0-1 16,0-2-2-16,0 4-11 15,-3-2 2-15,3 1-12 16,0-3-31-16,0 0-62 16,-2-3-38-16,2-3-83 15,0 4 217-15,0-7-491 16,2 5 217-16</inkml:trace>
  <inkml:trace contextRef="#ctx0" brushRef="#br0" timeOffset="148439.871">8046 16746 322 0,'-4'-2'310'0,"0"-3"-58"0,0 1 7 16,-1 2-149-16,1-2-3 16,2-1-30-16,-2 3 6 15,-1-2-19-15,1 0 8 16,0 2-5-16,0-3 10 15,-3 1-16-15,1 4 8 16,-3-2-8-16,-2 0-10 16,-14 0-11-16,-69 2 8 15,64 6-10-15,-5 0 6 16,5-1-5-16,0 1-1 16,5-2-4-16,-1 5-3 15,5-5-13-15,-3-2 3 16,5 3-1-16,0-1-3 15,2-4-2-15,-1 0 9 0,6 0-3 16,-1 0-1-16,-4-2-1 16,-3-5 6-16,3 7-10 15,-2-2 6-15,0 0 0 16,2 0 0-16,-3 0-6 16,-1-2 9-16,0 4-13 15,-5-3-2-15,0-1 9 0,-2 2 0 16,3 2-8-16,-1-4 8 15,2 4 2-15,1-2-10 16,4-3 2-16,-1-1 1 16,3 2-7-16,4-1-4 15,1 1 5-15,-1 0-7 0,4 2 1 16,7-3 6-16,-2 5 1 16,-1-2-5-16,-1 0 4 15,0 0 1-15,-3-2-2 0,1 4 2 16,-1-2 1-16,-2-1 3 15,-6 1-3-15,4-2 3 16,0 4-6-16,3 0-1 16,-1 0-6-16,3 0 5 15,-1 0-21-15,3 0-55 16,-1 0-27-16,3-2-96 16,2 0-46-16,2 2-329 0,4 0 59 15</inkml:trace>
  <inkml:trace contextRef="#ctx0" brushRef="#br0" timeOffset="150124.903">8607 15366 472 0,'-26'-15'280'0,"3"2"-8"0,-1 3-68 15,1 1-89-15,-3 3-2 16,3 1-30-16,-5 1 1 16,2 2-18-16,-2 4 0 15,3 0-9-15,-5 5-2 16,0-1-13-16,0 5-4 16,-4 4-3-16,-1 2-6 15,5 2-5-15,-6 0 4 16,4 1-5-16,-5-1 1 15,3 4-5-15,-9 7-1 16,3-2-3-16,-7 11 1 0,4 1-6 16,-6 7 7-16,8-2 0 0,-4 2-2 15,9-8 2-15,-5-3-3 16,7-2-5-16,0 3 2 16,4-1-3-16,-3 13-3 15,8-4 3-15,-1 4 0 16,5 1-3-16,1-3 2 15,8-13 1-15,1 4-3 16,4-8-5-16,3 0-1 16,4 0 1-16,-2 2-4 15,2 3 5-15,0 1-2 16,0 2 2 0,0 10-3-16,2-6 2 0,2 5-2 15,3-6 6-15,-1 0-4 16,3-9 4-16,2 10-6 15,-1-12 2-15,3 15 0 16,0 0 2-16,0 2-4 16,4-4 7-16,0 6 1 15,0-14-3-15,2 1 3 16,1-10 2-16,1-3 1 16,-4 3-6-16,5 6 3 0,-1-2 4 15,5 2-3-15,-5 2-5 16,7 0 6-16,-5-4 1 15,10 0-4 1,-8-4 4-16,7 2-1 16,-4-7 2-16,6 5-4 15,-6-7 2-15,4-2-5 16,-4 0 7-16,0-2-7 16,-2-11 2-16,6 5-1 15,-4-7-3-15,8 5 0 16,-4-7-1-16,4-3 1 0,1 3 1 15,3-6 3-15,-5-5 0 16,10-2 0-16,-3 1 4 0,3-10-9 16,0 5 9-16,2-9-5 15,-4 5 4-15,6-2-6 16,-4-1 9-16,2-4-5 16,-4 5 6-16,4-5 1 15,-12 0-2-15,5 0 2 16,-8 0 3-16,5 1-3 15,-7 3 6-15,4 1 4 16,-6-1-9-16,2 7-3 16,-7-2 2-16,5-3-4 15,-2-3-5-15,-1 3 6 16,-3-3-1-16,-1-7-2 16,-4 2-4-16,3 0 3 15,-1 6 3-15,0-6 3 16,-2 9-5-16,5-7 3 15,-7 4-2-15,2-8-7 16,0 7-2-16,0-3 3 16,-4 0-1-16,4-4 4 0,-4 2 8 15,-3-11 0-15,1 5 1 16,-2-2 0-16,-5 3 2 0,0-1-9 16,-2 10 2-16,-4-4-4 15,-2 5 7-15,-2-5-5 16,-1 2-2-16,-4-4-2 15,1-2 0-15,-3-5-1 16,0 1-4-16,-2-7 7 16,0 0-3-16,-4-4-1 15,4 6-4-15,-9 2 6 16,1 5-1-16,-1 2 2 16,3 8-3-16,-5 0-1 15,7 5 0-15,0-1-2 16,-3 1 6-16,1 0 3 15,2 1-2-15,-5 5 3 16,3 0 1-16,-3 1-4 0,1 1 1 16,-3-4 2-16,0 6-5 0,-4-2 3 15,2 2-1-15,-4 3-3 16,5 1 3-16,-8-3 0 16,10 8-6-16,-5-7 8 15,4 3-6-15,0-1-14 16,3-1-22-16,-3-3-73 15,5 4-56-15,-1-1-103 16,3 12 493-16,0 11-800 16,-1 13 402-16</inkml:trace>
  <inkml:trace contextRef="#ctx0" brushRef="#br0" timeOffset="153503.797">6976 16718 678 0,'-6'2'261'0,"0"-2"36"16,-1 0-172-16,1 0-15 15,-1 0-27-15,1 0 5 16,0 0-11-16,-1 0 6 15,1 0-15-15,-3 2 11 16,1 0-21-16,-1-2 9 16,0 3-17-16,-1-3 3 15,-1 0-15-15,0 0 5 16,-1 0-14-16,-3 0 11 16,4 0-7-16,-6 0 3 15,-62 12-2-15,61-12 2 16,1 0-16-16,-2 0 8 15,4 0-7-15,0 0 4 16,2 0-11-16,-2-2 6 16,0 0 0-16,-4 2 2 15,2 0-8-15,-5-2 3 16,3 2-2-16,2 0-5 0,0 0 4 16,-2-2-2-16,6 0 0 15,-4 0 7-15,4-1-8 16,-4 1 3-16,4 0-1 0,-2 0 3 15,4-2-3-15,1 4 1 16,1-5-7-16,7 3 5 16,0-2 2-16,-3 4-4 15,1-2 1-15,0 0 1 16,-3 0-6-16,1-1-6 16,0 1-1-16,-1 0 1 15,1 0-3-15,-3 0 4 0,1 0 0 16,-7 0 3-16,-13-3 0 15,-73 3 3-15,61 4 1 16,-10 7 2-16,1-3-1 16,-4 1 0-16,3-3 4 15,-1 5-6-15,8-3 4 16,-6 3-4-16,11-3 1 16,-7-2-5-16,6-2 2 0,-4 5-2 15,9-5 5-15,-7 0-7 16,11-2 0-16,-4 6 1 15,4-1-5-15,-2-1 2 16,4-2 3-16,-4 2 2 16,4-1 1-16,-4-1 1 15,0-2-4-15,-4 0-1 16,-1 4-3-16,-5-2-2 16,5 0 2-16,-1 0-2 15,1 3 5-15,1-5 1 16,4-5 0-16,-5 5 2 15,5-4-1-15,-4-2 5 16,4-1 0-16,-7 1-1 16,5 2-3-16,-4-1 3 15,3 5-4-15,-5-4-5 16,8 2 6-16,-7-2-4 16,9-1 1-16,-4 5-4 0,6-2 9 15,-4 0-5-15,6 0 0 16,-6-2-1-16,4 2 3 0,-6-1-3 15,6-1-3-15,-4 2 9 16,4-2-8-16,-2 4 1 16,7 0 0-16,-7-5 6 15,6 5-7-15,-3-6 9 16,1 6-7-16,0 0 0 16,5-2 0-16,-5 2-3 15,7 0 0-15,0 0 6 16,2-2-5-16,-5 0 1 15,5-3 1-15,-4-1-2 16,3 4 4-16,-3-5-1 16,4 5-4-16,-2 0 9 15,-1-4-6-15,-1 4-2 16,2-3 0-16,-1 1 2 16,3 2 1-16,0 0-2 15,0 2 3-15,0-5-1 16,2 3-1-16,-2-2-1 15,2-2 1-15,-2 1-4 0,2 1 6 16,0-2-1-16,2 1-1 16,0 1 1-16,0-2 3 15,3 3-4 1,1 3 1-16,-4-2-2 16,11 2 1-16,-2 0-4 15,0-2 4-15,-1-2-2 16,-1 4 3-16,-1 0 1 15,1 0 0-15,0 0-7 16,-1 0 6-16,1 0-2 16,-1 0-1-16,1 0 2 15,-1 0 1-15,1 0-1 16,0 4-4-16,-1-2 7 16,1 0-5-16,-1 1 0 15,1-3 4-15,0 4 0 16,1 0-1-16,1-2-4 15,0 0 5-15,-1 1-5 0,1-3-2 16,0 4 0-16,0-2 8 16,-1 0 1-16,3 0-4 15,0-2-1-15,0 0 5 16,0 0-4-16,0 0-10 0,-1 0 6 16,1 0 1-1,0 0 0-15,2 0-2 0,0 0 7 16,0 0-2-16,0-4-1 15,0-2-1-15,0 1-4 16,0-1 1-16,0-3 4 16,0 1-2-16,0-9 0 15,0-3 2-15,11-72 2 16,-9 71-5-16,0-5 6 16,-2 5-6-16,0-5 8 15,0 5-4-15,0-3 2 16,0 7-5-16,-2-2 2 0,4 2-8 0,-2-2 0 15,-2 6-1-15,4-6 4 16,-2 1 0-16,-2-3 2 16,2 6 0-16,-2-8 2 15,-2-1-2-15,6 3 5 16,-2-3-6-16,-5-4 4 16,5 5-4-16,-2-1 3 15,0 3-5-15,0-3 4 16,4 3 0-16,-4 2 1 15,2-3 3-15,4 1 1 16,-2 8-4-16,-2-4 3 16,5 0 1-16,-3 0-3 15,-2-2-4-15,2-3 8 16,0 3-6-16,2-9 0 16,-4 2 1-16,3-4 2 15,-1 3-4-15,-4-3 6 0,-3 2-1 16,5-4-3-16,-4 8 3 15,-2-3 2-15,6 5-6 16,0-1 6-16,-7 8-4 0,7-5 0 16,2 5-2-16,-6-6 6 15,6 2-3-15,0 2-1 16,-2-3 3-16,0-1-2 16,0 0-2-16,-2-7-1 15,2 0 4-15,-2-6-3 16,0 2 2-16,2 0-2 15,0 14 3-15,-2-5-2 16,2 8 1-16,0-2-1 16,-2 2 1-16,2-6 1 15,-3 8-1-15,1-2 2 16,2 4-1-16,-2-4 0 16,0 0-2-16,0-4 3 15,2 2-4-15,-2-5 3 16,0 3-2-16,4-2 3 15,-2 1-5-15,-5-5 2 0,8 3 0 16,-3 1 1-16,-3 0-1 16,3 3 4-16,3 4-3 15,-1-1 5-15,-2 0-3 0,0 2-3 16,-2-2-3-16,2 0 5 31,-3 0-7-31,3 0 7 16,3 4-2-16,-6-4 1 15,8 7-2-15,-3-5 2 16,-2 6-3-16,-2 3 4 0,2 4-1 16,0-4 4-16,0-3-4 15,0 1 0-15,0-3 0 0,0-1 2 16,0 3-5-16,0-3 2 16,0-3 2-16,0 2-1 15,0 0-1-15,0 1 1 16,0-1 1-16,0 5 2 15,0-3-2-15,0 0-1 16,-2 1 1-16,-1-1 2 16,3 1-5-16,0-1 6 15,0 1-3-15,0-1 2 16,0 1-5-16,-2 3 5 16,0-1-7-16,2-1 6 15,0 3-6-15,0 0 4 16,0 0-4-16,0-3 8 15,0 5-4-15,0-2 2 16,0 0-2-16,0-1-1 0,0 1-2 16,0-2 5-16,0 3-4 15,0 1 5-15,0 0-3 16,0-2 1-16,0 2-5 16,0 0 5-16,0-1 0 15,0-1 2-15,0 4-1 0,0-2-2 16,0 0-4-16,0-2 3 15,0-1-3 1,0 1-2-16,0 0 5 16,0-1 4-16,0 3-7 15,2-2 6-15,0 0 0 16,1 0-1-16,-1-1-1 16,0 3 4-16,0 0-4 0,-2 0 0 15,0 0-7-15,0 0-32 16,0-1-19-16,0-1-40 15,2 4-17-15,-2 0-64 16,0 0-2-16,0 0-28 16,2 0 26-16,-2 0 530 15,2 4-748-15,1-1 460 16</inkml:trace>
  <inkml:trace contextRef="#ctx0" brushRef="#br0" timeOffset="164648.362">23712 11961 409 0,'0'-9'256'0,"0"1"4"0,0-1-96 0,0 1-7 16,0-1-50-16,0 1-7 15,0-3-25-15,0 2 7 16,0 1-11-16,0-1 8 31,0 1-15-31,0 3 5 0,0-1-11 0,0 2 6 16,0-3-8-16,0 7 8 16,0-2-3-16,0 0 12 31,0 2-15-31,2 2 10 0,0 0-9 15,-2 7 4-15,2-3-12 16,0 14 4-16,0 3-17 0,11 69 4 16,-13-68-16-16,-4 3 0 15,4 1-7 1,-5 6 7-16,5-2-14 0,-2 7 3 16,0-3-10-1,2 5 1-15,-2-9-1 16,2 11 5-16,-4-13-7 0,6 6 2 15,-4-6 1-15,0 4-5 16,0-2 0-16,-1 5 5 16,-1-3 4-16,2 11-2 15,-2-11 1-15,2 7-2 16,-1-9 0-16,1 2-4 16,2-4-1-16,-2-2 4 15,2-2-1-15,-2-1-1 16,0 1 0-16,0-3 7 15,2 3-10-15,-7-5 4 0,7 3 0 16,-4-5-1-16,4 5-5 16,-4-5 7-16,2-2-4 15,2 4 0-15,0-8 1 0,0-2-1 16,-3-2-1-16,3-9 1 16,-2 0 1-16,2 2-2 15,0 0 1-15,0 0-3 16,0 0 1-16,0 5 4 15,0-5-7-15,0 0-26 16,0-2-27-16,0 0-74 16,0 0-63-16,0 0-81 15,0-4 362-15,0-3-629 16,2-1 318-16</inkml:trace>
  <inkml:trace contextRef="#ctx0" brushRef="#br0" timeOffset="165871.263">23998 12124 592 0,'2'-7'226'0,"1"1"54"16,-3-1-155-16,0 3-5 0,0-2-21 16,0 3 3-16,0-1-28 0,0 0 8 15,0 4-9-15,0-2 13 16,0 2-14-16,0 2 12 16,0-2-4-1,0 6 1-15,-3-1-9 0,3 16-2 16,-2 0-18-16,-4 71-3 15,4-66-6-15,0 0-3 16,-5-1-6-16,5 7 7 16,0-10-3-16,0 10-2 15,-3-9-10-15,1 1 4 16,0-5-13-16,2 3-6 16,-5-5-2-16,3 6-2 15,2-1-8-15,0-1 11 16,0 3-8-16,2 1-3 0,-3-6 4 15,1 1 2-15,0-5-8 16,0 0 7-16,2-3-2 16,0-1-1-16,0 2 3 15,0 0-2-15,0 0 0 0,0-3 1 16,-2-1-1-16,2-9-4 16,-2 0 3-16,2 0-2 15,-2 2 1-15,2 0-5 16,0-2-11-16,-2 0-35 15,2 0-18-15,0 0-77 16,0 0-36-16,0 0-38 16,0 0-286-16,0 0 67 15</inkml:trace>
  <inkml:trace contextRef="#ctx0" brushRef="#br0" timeOffset="167567.069">24234 11698 479 0,'2'-2'289'15,"0"-3"-11"-15,0 1-72 16,0 2-78-16,0 0-3 16,1 0-32-16,-3 2 9 15,2 0-11-15,-2 2 8 16,0 0-8-16,2 2 5 16,0 3-8-16,0 3 2 15,2 14-18-15,11 72 3 16,-13-68-21-16,-4 8 4 15,2-1-11-15,0 1 3 0,2-6-10 16,-4 0 5-16,2 0-18 16,-2-2-1-16,-4-3-8 15,4 5-2-15,0 0-5 16,-3 4 8-16,3-4-6 16,2 11-2-16,-2-5 2 0,-2 3 0 15,-1-7-9-15,-1 4 5 16,0-12-1-16,-1 4-2 15,3-5 0-15,0 5 6 16,-1-2-2-16,3 6 3 16,0-7-2-16,0 7 0 15,0-4 4-15,0 6-1 16,-3-4-7-16,3 3 1 16,-2-8-2-16,4 9 1 0,-4-8 1 15,1-2 5-15,1 1 1 16,2-1-3-16,-4-7-7 15,2 4 6-15,0-1-5 0,0-1 1 16,-1-2 1-16,1 4 2 16,4-4-1-16,-6 5-1 15,2-7 1-15,-2 2 1 16,0-2 4-16,-1 0-10 16,5 2 5-16,-2-2-2 15,2-2-5-15,-2 0-1 16,2-1 6-16,-2-3-6 15,0-9-2-15,2 2 6 16,0 0-2-16,-2-2-7 16,2 5 9-16,-3-1 2 15,1 0-2-15,0 0-34 16,0 1-8-16,0-3-81 16,0 0-43-16,0-2-134 15,-1 0 509-15,1 0-806 16,2 0 373-16</inkml:trace>
  <inkml:trace contextRef="#ctx0" brushRef="#br0" timeOffset="168828.803">24510 12055 355 0,'2'-8'347'0,"-2"5"-65"16,0-1 13-16,0 0-173 15,0 4 0-15,0-2-28 16,0 0 6-16,0 2-18 0,0 0 18 16,0 0-8-16,0 0 20 15,0 2-12-15,0 0 17 16,0 2-17-16,0 3-4 16,-2 3-18-16,0 24-5 15,-3 65-15-15,3-56-9 16,0-5-13-16,-2 7-3 15,2-13-8-15,-3 9-4 16,5-13-3-16,-4 4 7 16,2-13-4-16,0 9 0 15,2-9-2-15,-4 13 2 16,1-6-9-16,1 6 3 16,-2-7 0-16,2 5 1 15,2-6-8-15,-2-1 2 16,2 1-1-16,0-5-5 15,-2-4-1-15,-1-2 2 0,1 0-3 16,2-5-7-16,-2-8 7 16,2 0 0-16,-2 3-2 0,2-1 3 15,-2 0-1-15,0-2-26 16,0 4-26-16,-1-4-58 16,1 0-33-16,0 0-107 15,0 0-15-15,0 0-313 0,2 0 50 16</inkml:trace>
  <inkml:trace contextRef="#ctx0" brushRef="#br0" timeOffset="175771.347">24516 12451 320 0,'0'0'196'0,"0"0"18"16,0 0-70-16,0 0-11 15,0 0-23-15,0 0-18 16,0-2-29-16,0 2 4 16,0 0-14-16,0-2 1 0,0 2-11 15,0 0 1-15,0 0-11 0,0 0 3 16,0 0-5-16,2-5 5 16,0 5-4-16,1 0 4 15,-1 0-1-15,0 0 0 16,-2-2 1-16,2 2 4 15,0 0-7-15,0-2 5 0,0 0-6 16,1 2-3-16,-3 0-5 16,2-4 10-16,0 4-10 15,0 0 8-15,0-3-3 16,0 1 3-16,0 0-5 0,-2 2 6 16,3 0-9-16,-1-4 2 31,0 4-2-31,0 0-2 15,2 0-5-15,1 0 6 0,-1 0-8 0,0 0 2 16,3 0 3-16,-1 0 1 16,0 0-2-16,1 0 7 15,-1 0-6-15,1 0-2 16,-1 0-8-16,0 0 5 16,1 0-9-16,1 0 7 15,1 0-6-15,2 0 3 16,-1 0 1-16,3 0 2 15,-2-2-1-15,4 2-2 32,-4 0 2-32,1 0-5 15,-1 0 0-15,2 0 3 16,0 0-2-16,2 0 0 16,-4 0 1-16,3 0 0 0,-1 0-9 15,0 0 6-15,2 0 5 0,-2 0-7 16,2-2 0-16,-2-1 9 15,-2 3-8-15,3-2-4 16,-3 0 4-16,2 2 2 16,-2-4-1-16,2 4 0 15,-1 0 3-15,3 0-6 16,-4-2 3-16,2 2-3 16,-2 0 0-16,-1-2-3 15,1 2 2-15,0 0-1 16,2 0 0-16,-5-3 7 15,3 3-1-15,-3-4-2 0,3 4-1 16,-2 0 3-16,1 0-2 16,3-2-4-16,-2 0 7 15,2 0-4-15,0-3 1 0,-3 5-6 16,5-2 7-16,0 0-5 16,-4 0 0-16,2 0-4 15,2 0 2-15,-2-3-2 16,-1 5 0-16,1-2 3 15,0 0-1-15,2 0 1 16,-4-2 2-16,-1 4 1 16,1-2-2-16,0 0 2 15,-3-1-1-15,5-1-5 16,-4 4 2-16,2-2 1 16,-1 0-2-16,3 0 2 15,-2 0 5-15,2-1-2 16,-3 1-2-16,3 0 1 15,-2 0-1-15,2 0-5 16,-3 0 2-16,3-3 6 16,0 5-4-16,0-2 3 15,-2 0-1-15,1 0-1 16,-1-2-3-16,2 4 1 16,0-2 2-16,2-1 3 15,-4 1-4-15,4 0 2 16,-5 0 0-16,5 0-2 15,-4 0-2-15,2 0 4 16,-3-1-3-16,-1 1 3 16,0-2-1-16,1 4-2 15,-1-2 2-15,-1 0 2 16,1 0-3-16,2 2 4 0,-3 0-3 16,1 0 3-16,-1-5-4 15,1 5 1-15,-3 0-3 0,1 0 4 16,-1 0-4-1,3 0 3-15,-3 0 1 0,3 0 2 16,-1 0-2-16,1 0 3 16,-1 0-5-16,1 0 2 15,-3 0-3-15,1 0 5 16,-1 0-4-16,3 0 2 16,-3 0 0-16,1 0-2 15,-1 0-1-15,0 0-2 16,1 0 3-16,-1 5 1 15,1-5 0-15,-1 0-1 16,1 0 5-16,1 2 0 16,1-2-6-16,-3 0 3 15,0 0-1-15,1 0-2 16,1 0-2-16,1 0 6 0,0 0-4 16,-1 0 6-16,3 0-4 0,0 0 1 15,-3 0 3-15,1 0-3 16,-1 2-4-16,-1-2 4 15,-1 0 4-15,0 0-7 16,1 0 7-16,-1 0-4 16,1 0 0-16,-1 0-1 15,1 0-1-15,-1 2-2 16,0-2 6-16,3 0 0 0,-3 0 1 16,3 0 2-16,-3 0 0 15,3 0-6-15,0 0 6 0,-1 0-7 16,-2 0 2-16,3 0-5 15,0 0 3-15,-1 0 0 16,-1 0-3-16,1 0 0 16,1 0 4-16,-3 0 0 15,3 0-2-15,-3 0 2 16,1 0 2-16,1 0-3 16,1 0 2-16,3 0-3 15,6 0 1-15,1 4-1 16,62 9 3-16,-62-13 3 15,-6 2-3-15,2-2 0 16,-2 0 1-16,2 0-2 16,-2 0-1-16,4 0 1 15,0 0 3-15,0 0-4 16,-2 2 3-16,7 1-5 16,-3-1 3-16,4-2-1 15,1 4 1-15,6-4 1 0,-2 2-1 16,8-2 1-16,-4 2 0 15,3-2 3-15,-6 2-4 16,1-2 6 0,-6 0-1-16,0 0 0 15,-7-2-3-15,2 2-1 16,-4 2-2-16,-2-2-4 16,0 5 2-16,2-1-2 15,-7-2 5-15,7 2 0 16,-2-1 6-16,-2-1 1 15,-1 2 0-15,5-4-5 16,-4 2 2-16,2-2-5 16,-2 4-1-16,-1-1 2 15,1-1 2-15,0 0-2 16,-3-2 7-16,-8 0 0 16,2 0-2-16,0 0-1 15,1 0 5-15,1 0-10 0,0 0 2 16,0 0 3-16,1 0 3 15,1 0-1-15,1 0-1 16,-1 0-2-16,0 0 5 16,1 0 2-16,-3 0-4 0,3 0 3 15,-1 0 3-15,0 0-1 16,1 4-5-16,-1-2 1 16,1 0 1-16,-1 0-4 15,0-2 0-15,-1 5-1 0,-1-3 3 0,0 0 0 16,1 0 3-16,-1 0-9 15,0 0 2-15,0-2-2 16,1 5-1-16,-3-5-3 16,0 0 4-16,0 0 6 15,0 0-4-15,0 0 7 16,1 0-1-16,-1 0 6 16,0 0-7-16,0 0 3 31,0 0 0-31,0 0 1 15,-2 0-9-15,0 0-1 16,0 0-1-16,0 0-5 16,0 0-2-16,0 0 3 0,0 0 3 15,0 0 4-15,0 0 2 16,0 0 2-16,0 0-7 16,0 0 2-16,0 0-4 0,0 0-3 15,0 0-1-15,0 0 11 16,0 0-6-16,0 0 4 15,0 0-3-15,0 0 0 16,0 0 2-16,0 0-3 16,0 0 5-16,0 0-6 15,0 0 6-15,0 0-8 16,0 0 9-16,0 0-8 16,0 0 2-16,0 0-4 15,0 0 0-15,0 0-8 16,0 0-10-16,0 0-25 15,-2 0-13-15,0-5-46 16,0 5-31-16,0-2-62 16,-3 0-17-16,1 0-73 15,0 0 538-15,0 2-781 16,-1 0 425-16</inkml:trace>
  <inkml:trace contextRef="#ctx0" brushRef="#br0" timeOffset="196275.395">27238 12425 492 0,'-2'0'240'0,"0"0"22"0,0 0-103 0,0 0-36 16,0 0-21-16,-1 0 0 16,1 0-25-16,2 0-11 15,0 0-10-15,0 0-3 16,0 0-9-16,0 0-1 15,0 0 1-15,0 0 1 16,2-4-5-16,1 4-1 16,-1 0-5-16,2-2 3 15,0 0-1-15,3-1-1 16,-1 1-5-16,1 2 1 16,3 0-6-16,5 0-4 15,0-2-6-15,-2 2 4 0,0 0-3 16,0 0-2-16,2-4-3 15,-2 4 2-15,4 0-3 16,62 0-4-16,-64 0 0 16,0 0 1-16,-2-2 1 0,2 2-2 15,-3 0 4 1,3 0-2-16,-2-2 1 0,2 2-5 16,-4-3 4-16,4 3-3 15,-2-4 4-15,4 4-2 16,-4 0 0-16,2 0-4 15,0 4-1-15,-5-8-1 16,3 4 4-16,-2 0 0 16,-2 0 3-16,-9-2-2 15,2 2-1-15,0 0-6 16,0 0 4-16,0 0-1 16,2 0 5-16,1 0-3 15,-1 0 4-15,0 0-3 16,0 0-8-16,1 0 0 0,-1 0 2 15,-2 0-1-15,0 0-1 0,0 0 13 16,1 0 0-16,-1 0-3 16,0 0 0-16,0 0-2 15,0 0-4-15,0 0-2 16,0 0 4-16,1 0 4 16,-1 2 3-16,0-2 4 15,0 4 11-15,0-1-6 31,0-1-2-31,0 0 2 16,-2 4-1-16,0-1-7 0,0-1 5 16,0 0-1-16,0 3-9 0,0-1-5 15,0-2-3 1,0 5 0-16,0-1 3 0,-2 5 1 16,2 2 4-16,-2 2-4 15,2 62-3-15,-4-59-5 16,4-3 6-16,-2-2 0 15,2 2 5-15,0 0-2 16,-2-4 3-16,-1 2-2 16,3 0-9-16,-4-5 3 15,2 1-1-15,2 0-1 16,0 0-1-16,-4-1 5 16,6 1-3-16,0 2 7 15,-2-5 2-15,0-8-6 16,0 2 0-16,0 3-1 15,0-3-2-15,0 6-4 16,0-1 13-16,0-1-2 16,-2 5-3-16,0 2-1 15,0-3 0-15,2 5-6 16,-3-4 3-16,1 0 3 0,0 2 1 16,0-1 2-16,0-3 1 15,0 6-5-15,2 0 7 16,0-4-2-16,-2-1-6 0,2 5-1 15,0-4 3-15,0-2-6 16,0-1 1-16,0 1 7 16,0-1 3-16,0 5-4 15,0 0 6-15,0 0-5 16,0 4 2-16,0-2-6 16,0 62 10-16,-3-62-5 15,6-2 5-15,-3-1 0 16,2 1-1-16,-4 0-1 15,4-2 7-15,-4 2 1 16,-1-5-4-16,1-8 5 16,2 2-2-16,-2 1-5 15,2 1 0-15,-2 0 1 16,2 0 1-16,-2 1 3 0,0 1-3 16,2-2 0-16,-2 5 2 0,2-3 0 15,0 3-2-15,-3 2-4 16,1-1 0-16,2 3-2 15,0-2 3-15,0 4-3 16,0-2 7-16,0-1-4 16,0-1 3-16,0 0-4 15,0-3 2-15,0-1 2 16,0 3 6-16,0-1-3 16,0 0-3-16,0-3 3 15,0 0-10-15,0 1-1 16,0-1 0-16,0-1-1 15,0 1 2-15,-2-2-16 16,2 1-16-16,-2-5-74 16,0 4-24-16,0-4-109 15,2-4-24-15,-2 4 493 16,2-5-744-16,0 1 414 16</inkml:trace>
  <inkml:trace contextRef="#ctx0" brushRef="#br0" timeOffset="208867.496">27748 13580 401 0,'0'0'226'16,"0"0"4"-16,0 0-60 15,0 0-58-15,-3 0 5 16,3 0-36-16,-2 0-1 16,0 0-19-16,2 0-6 15,0 0-14-15,0 0-2 0,0 0-4 16,0 0 3-16,-2 0 0 16,0 0 2-16,2 0-5 15,0 0 5-15,0 0 1 16,0 0 2-16,0 0-2 0,-2 0 3 15,2 0-12-15,-2 0-2 16,2 0-8-16,0 0-5 16,0 0-1-16,0 0 3 15,0 0-1-15,0 0 3 16,0 0 0-16,0 0-1 16,0 0 0-16,0 0-5 15,0 0-4-15,0 0 3 16,0 0-3-16,0 0 2 15,0 0-2-15,0 0 2 16,0-4 4-16,0 4 2 16,0-2-7-16,0 0 5 15,0-1-1-15,0 1-5 16,2 2 3-16,0 0-1 16,0 0 0-16,-2 0-3 0,2 0 1 15,0 0-2-15,0 0 2 16,1 0 0-16,-1 0 7 15,0 0 0-15,0 0-6 16,0 0 3-16,0 0-4 0,0-2-6 16,1 2 6-16,-1 0 4 15,0 0-4-15,0 0 4 16,0 0 2-16,0 0-8 16,0 0 3-16,3 0-1 15,-3 0 4-15,2 2-5 16,0-2-4-16,1 2 4 15,-1 1-7-15,0-3-7 16,1 0 7-16,-1 0 1 0,0 0-1 16,0 0 4-1,1 0-2-15,-1 2-5 16,2 0 2-16,1-2-1 16,-1 0 5-16,1 0 6 15,-1 0-1-15,0 0 0 16,1 0 1-16,-1 4-3 15,1-2-2-15,-1 0-1 16,1 1 0-16,-1-3-3 16,0 4-2-16,1-2 3 15,-1 0-3-15,3 0 10 16,-1-2-6-16,1 5 3 16,-1-3-6-16,1-2 3 15,0 2-3-15,1-2 1 16,-1 2 0-16,2-2 3 0,-1 2-1 15,-1 0-2-15,2 0 1 16,1-2 0-16,-3 3-3 16,2-3 2-16,-1 0 3 15,3 0-2-15,-4 0 0 16,4 0 1-16,-1 0-1 0,-1 2-3 16,0-2 1-16,4 2 3 15,-2 0-5-15,-3-2 5 16,1 0-4-16,-2 4 1 15,1-2-5-15,-1 0 7 16,2 1-5-16,1-3 1 16,-1 4 5-16,2-4-2 15,2 2 0-15,-2-2-1 16,-3 0 1-16,3 2-3 16,-4 0 3-16,2 0-3 15,1 1 6-15,-1-1-3 16,0 0 4-16,2 0-5 15,-3 0 1-15,1 0-4 0,-2-2 3 16,-1 5-5-16,3-3 5 16,0 0 2-16,-3-2 4 15,1 2-2-15,-1-2 0 16,-1 0-1-16,-1 4 0 16,0-4-5-16,1 2-2 0,-1 1 1 15,1-3 1-15,-1 2-2 16,1-2 0-16,-1 0 8 15,-2 2 0-15,1-2-5 16,-1 2 3-16,0-2 0 16,0 0-8-16,1 0 1 0,-1 0 2 15,0 0 1-15,1 2 1 16,-1 0 1-16,0 0 1 16,0-2-1-16,-1 3-4 15,1-3-2-15,-2 0 3 16,0 0 0-1,0 2 0-15,0-2 3 16,0 0 4-16,1 0-5 16,-1 0 0-16,0 0 0 15,0 0-2-15,0 0-4 16,0 4 5-16,0-2 2 16,1-2 3-16,-1 2-6 15,0-2 5-15,0 2-2 16,-2-2-5-16,0 0 4 0,0 0 6 15,0 0-6-15,0 0 6 16,0 0-5-16,0 0 2 0,0 0-9 16,0 0 9-16,0 0-5 15,0 0 4-15,-2 0-2 32,0 0-1-32,0 0-3 0,-1 0 1 15,1 0 4-15,0 0-7 16,0 0 6-16,0 0 0 15,-2 0-1-15,-1 5 2 16,1-3 1-16,0-2 0 16,0 2-4-16,-1 0 7 0,1-2-7 15,0 0 3-15,-3 4-5 16,1-2 9-16,-1 1-7 16,1-1-1-16,-3 0 4 15,1 0 4-15,-1-2-12 16,1 4 4-16,-3-2-1 15,-2 1 1-15,-4 3 2 16,0-2 4-16,-66 33-1 16,68-31 1-16,-5-2-5 15,3 1-3-15,0 3 4 16,2-4-1-16,-2 5-2 16,4 0 1-16,-4-1 2 15,2-1-1-15,0-3-2 16,0 2 7-16,0-2 0 15,2 1-2-15,0 1-1 0,1-2-3 16,-1 5-4-16,0-3 3 16,-4-1-1-16,4-3-2 15,0 4 11-15,0-1-6 0,-2 3-1 16,2-4-1-16,-4 5 7 16,2-5-11-16,2 0 6 15,3-1-1-15,-3-1 4 16,2 0-8-16,-2 4 5 15,3-4 5-15,-7 3-5 16,4 1-3-16,-2-2 0 16,-2-1 1-16,-1 5-8 15,3-1 6-15,-4 1-3 16,6-1 4-16,-6-1 1 16,2 0 0-16,0 3 3 15,2-3 1-15,-4-1-1 16,6 3 1-16,-4-6-1 15,2 5-4-15,-2-3 1 0,-1 2 1 16,1-1-4-16,5 1 3 16,-1-2 1-16,-2 1 3 15,0 1 0-15,2-4-1 16,0 0 4-16,-2 5 1 0,2-3-7 16,0 2-1-16,-2-1 3 15,3-3-5-15,-1 0 2 16,2 2 4-16,-2-2 3 15,-2 3-1-15,0-5-2 16,2 6-1-16,1-2-1 16,-1-4-5-16,2 5-3 15,0-1 5-15,-4-2-5 16,2 0 2-16,-2 0 5 16,3 3 0-16,-3-1-1 15,4-2 1-15,0-2 2 16,-2 4-2-16,-2 1 1 15,0-3 2-15,-4 4-2 16,4 1 5-16,2-1-3 16,3 0 4-16,-1-1-4 15,0-3 4-15,1 0-9 16,3 0 5-16,5-2-6 16,0 0 2-16,0 0-2 15,-3 0 5-15,1 0-2 16,0 0 6-16,0 0-3 15,-3 0-1-15,1 0 0 0,-1 0 0 16,1 4-3-16,0-4 4 16,-1 0-2-16,3 3 6 15,0-1-8-15,-1-2 2 16,1 2 0-16,0 0 1 0,-1 0-5 16,1-2 4-16,0 2 3 15,0-2-3-15,-1 2 0 16,3 1 2-16,0-1-2 15,0 0-3-15,0-2 3 16,0 0 0-16,-1 0 3 16,1 0-3-16,0 4 0 15,0-2-2-15,0-2 3 16,0 0-3-16,2 2 1 16,0-2 1-16,0 2 3 15,0-2 0-15,0 5-3 16,0-3 0-16,0 0 3 15,0 0-7-15,0 0 5 16,0-2-2-16,2 2 4 0,0 1-6 16,0-3 3-1,0 2-4-15,0 0 4 0,1-2-1 0,1 0 1 16,0 2 0-16,0-2 0 31,1 0 2-31,1 0-2 16,1 0 4-16,1 0-4 0,1 0 2 15,4 0-2-15,-3 0 2 16,7 0-1-16,-4-2 1 16,4 0 1-16,62 0-1 15,-61-3-2-15,-1 3-1 16,-2-2 2-16,0-3 2 16,4 3 0-16,-2 2 2 15,0-2-6-15,2 4 1 16,-4-2-1-16,3-3-1 0,1 1 3 15,0 0 0-15,0 0 5 16,1 4-8-16,-1-7 5 16,-2 5-6-16,4-2 7 15,-4-1-7-15,7 3 5 16,-3 0-2-16,1 0 5 16,-5 0-7-16,4 0 6 15,-4 0-4-15,3-1 5 16,-1 3-8-16,2-2 8 15,-1 2-4-15,-3-4 2 16,2 4-3-16,-2-4 1 0,-4 4 0 16,0 0-5-16,0-2 5 15,0-1-3-15,1 3 5 0,1-6-5 16,3 6 4-16,-3 0-1 16,-3 0 0-16,3 4-1 15,-2-2 1-15,0-4 1 16,-2 2-3-16,-1 0 2 15,1 0 0-15,0 0-1 16,2 2 1-16,-3-2 0 16,3 0 1-16,-2-2-2 15,0 2 2-15,-1 2-1 16,1 1 1-16,0-3-1 0,-1 2 3 16,1-2-1-16,0 0-1 15,0 4 0-15,1-2 0 16,-1 2-2-16,0-4 1 15,0 3 1-15,-5-3-1 16,-6 0 4-16,2 0-3 16,0 0 2-16,2 0-1 15,1 0 4-15,-1 0-6 16,2 0 6-16,1 2-1 0,-1 0-3 16,1 0-3-16,-1 0 6 15,1-2-7-15,-1 0 0 16,0 0 4-16,1 0 1 15,1 0 0-15,1 0 0 16,0 0 2-16,-1 0-3 16,1 0 2-16,-3 0-6 15,0 0 4-15,1 0-2 16,-1 0 2-16,1 0-3 16,-1 0 2-16,1 0 3 15,-1 0-3-15,0 0 2 16,1 0-2-16,-1 0 6 15,1 0-5-15,-1 0 1 0,1 0 2 16,-1 0-3 0,0 0-5-16,1 0 5 0,-1 0-2 15,1 0-1-15,-1 2 7 16,0-2-4-16,1 0-4 16,-1 0 8-16,1 2-2 15,-1-2-2-15,-2 5 1 16,1-5 5-16,-1 0-6 15,0 0-2-15,1 0-1 16,-1 0 1-16,0 2-1 0,0 0-2 16,1 0 4-16,-1-2-2 15,0 4 1-15,0-1 2 16,1-1-1-16,-1-2-2 16,-2 0 3-16,0 0 2 15,0 0-7-15,1 0 7 16,-1 0 0-16,0 0-1 0,0 0 0 15,0 0-3-15,0 0-1 16,0 0 3-16,1 0-5 16,-1 0 1-16,0 0 2 15,2 0 4-15,0 0-4 0,-1 0 3 16,-1 0 1-16,0 0-4 31,0 0-3-31,0 0-1 16,0 0 0-16,0 2 4 15,1-2 4-15,-1 2-1 16,0 0 2-16,0 0-1 16,0-2-4-16,0 0 0 15,0 0-5-15,1 0 5 16,-1 0 1-16,0 0-3 16,-2 0 6-16,0 0-1 15,0 0-3-15,0 0 1 16,-2 0 2-16,2 0 1 15,-2 0 2-15,-1 0-5 16,-1 2 6-16,0 1-6 16,-3-1-4-16,1 0 0 15,0-2 3-15,-3 4-1 0,0-2 0 0,1 0 5 16,-3 0-1-16,-8 3 3 16,2-1-9-16,-69 30 8 15,69-29-8-15,-4 3 4 16,4-1-6-16,-3 1 8 15,5 3-4-15,-2-3 4 16,2 1-3-16,0 2 4 16,0-3-7-16,-2 1 5 15,0-3-7-15,-4 1 8 16,-1-1-8-16,3 0 6 16,2-1 1-16,-2 5-2 15,4-3-3-15,-3 1 3 16,-1 3 2-16,-2-2-2 15,2 1 0-15,-3 5 2 16,1-8 4-16,-1-1-10 16,1 5-3-16,0-7 3 15,1 2-4-15,1 3-1 16,2-3 1-16,-2-1 5 16,4 1 2-16,-5-2-4 15,1 1-1-15,-7-1 1 16,5 2 0-16,-9-1 0 0,9-3 3 0,-5 4 2 15,5 1-3-15,-1-3 2 16,5 2-6-16,0-4 3 16,2 5-4-16,0-3 3 15,0-4-3-15,-4 4 4 16,4 1 0-16,-4-1 3 16,4 0-1-16,-7 1 2 15,7-1-4-15,-4 4 0 16,0-5-5-16,-1 5 2 15,5-2-2-15,-2 3 4 16,2-3 2-16,0 1 1 0,3-1 2 16,-6-1 0-16,6 1-1 15,-1-2-3-15,0-2 2 16,-2 5-2-16,2-1 2 16,-4 1 1-16,2-3-2 15,-2 4 2-15,2-3-3 0,0-3 3 16,0 2-5-16,-2-4 6 15,4 4-6-15,0 3 10 16,5-5-8-16,-7 2 8 31,4 1-8-31,0-3 4 16,-2-4-6-16,-2-3 5 16,2 5-3-16,1 5 4 15,-3-10-1-15,0 12 1 16,4-5 0-16,-2 0-1 15,2 0 4-15,5 5-2 16,4-7 2-16,0 0-4 0,0 0 6 16,-1 0-10-1,1 0 8-15,0 0-7 0,0 0 9 0,0 0-8 16,0 0 8-16,0 2-8 16,-1 0 7-16,1-2-9 15,0 0 6-15,0 2-6 16,0-2 6-16,0 0-3 15,0 0 2-15,0 0-2 16,-1 0 1-16,1 0-1 16,2 0-3-16,-2 0 4 0,2 0-2 15,0 0 3-15,0 4-3 16,0-4 7-16,0 2-6 0,0 1 3 16,0-1-3-1,0-2 7-15,0 0-9 0,0 4 6 16,0-2-2-16,0 0 2 15,0 0-5-15,0-2 4 16,0 2-1-16,2 1 0 16,0-3 0-16,1 0 2 15,-1 2-2-15,0-2 5 16,0 0-4-16,0 2 4 16,2 0-3-16,1 0 4 15,-1 0-9-15,0-2 7 16,0 5-7-16,3-5 4 15,-1 0-6-15,1 2 6 16,1-2-5-16,7 2 8 16,-2 0-5-16,0-2 2 15,0 0 4-15,0 0 0 0,-3 0-4 16,3 0-3-16,2 0 7 16,0 4-8-1,0-4 4-15,64 11-4 16,-64-13 6-16,2 2-2 15,-2-4 1-15,2 6 0 16,-2-2 1-16,0 0 1 16,-2-5-3-16,4 3 4 15,-2-2-4-15,5 2 7 16,-1 0 0-16,2 2 1 16,-4-2-4-16,3-3 4 0,-3 5-9 0,2 0 1 15,-4-2 1-15,2 0 1 16,0 0-3-16,0 0 2 15,-2 0 1-15,5-1 0 16,-3 6 0-16,2-3 3 16,-2-3-3-16,2 3 4 31,1 5-5-31,-1-3 3 16,-2-2-4-16,0 0 3 15,-2 0-5-15,2-2 5 0,-2 4-6 16,0-2 6-16,0 2-1 15,-2-4 1-15,-2 0-2 0,2 4 0 16,-1 0-5-16,3 0 1 16,3 5 3-16,-1-5-1 15,-2 0 1-15,2-2 2 16,-2 2-2-16,-2-2-3 16,-1-2-1-16,1 2 2 15,0 0-2-15,0 0 3 16,-2 2 3-16,4-2-4 15,-3 0 7-15,-1 0-2 16,2 0-7-16,0-2 4 16,0 2-2-16,-3-4 0 15,3 6-1-15,0-9 3 16,-2 5-4-16,-1-2 3 16,5 4-3-16,0 2 2 15,0-2 2-15,0 2 1 16,-4 0 1-16,-2-2-2 15,-3-2 6-15,-6 2-4 16,2 0 1-16,0 0-5 0,0 0 2 16,3 0-6-16,-1-2 4 15,2 0-3-15,1 0 6 0,-1 0-4 16,1-1 5-16,-1 1-4 16,3 2 3-16,-1 0-2 15,1 0 0-15,2 0 4 16,-1 0-1-16,-1 0-3 15,-1 0 2-15,1 0-1 16,-1 0-4-16,1 0 6 16,0 0-1-16,1 0 0 15,-1 0 4-15,-1 0-6 0,1-2-1 16,2 0 6-16,-3 0-4 16,1-2-4-16,-1 4 4 0,1 0 2 15,-3 0-3-15,1 0 5 16,-1 0 1-16,1 0-2 15,-1 0-2-15,0 0-2 16,1 0-3-16,-3 0 1 16,0 0 1-16,1 0 1 15,-1 0 2-15,0 0-1 16,1 0-2-16,-1 0 7 16,0 0-3-16,0 0-3 15,1 0 7-15,-3 0-2 16,0 0-5-16,0 0-2 15,0 0 2-15,0 0-5 16,0 0 2-16,1 4 2 16,-1-4-1-16,0 2 6 15,-2-2 0-15,0 0 2 0,0 0-9 16,2 0 7-16,-2 0-1 16,2 2-3-16,0-2-5 15,-2 0 9-15,0 0-2 0,0 0-8 16,0 0 5-16,2 2 4 15,1 0-7-15,-1 1 2 16,-2-1 2-16,0-2 4 16,0 2-1-16,0-2-3 15,0 0 0-15,0 0 1 16,0 0-1-16,0 0 0 16,0 0 2-16,0 0-3 15,0 0 11-15,0 0-5 16,0 0-6-16,-2 2 4 15,-1 0 0-15,1 0-2 16,-2-2-1-16,0 5 1 16,-3-3 2-16,-1 2-3 15,-1 0 3 1,-12 5-5 0,-3-1 2-16,-66 39-1 0,67-36 6 15,-3 0-11-15,3-3 12 0,-3 3-1 16,5 4-2-16,-5-4-6 15,2-1 10-15,-3-1-14 16,3 0 10-16,-4-3-2 16,5 0-3-16,-3 1-2 15,5-1 8-15,1-1-9 16,-1 3 6-16,-3-2-1 16,7 1 3-16,-2 4-4 15,0-7-2-15,-3 7-1 16,3-5 4-16,-11 0-6 15,4-3 8-15,-6 3-4 16,2-2 2-16,-4 5 2 16,6-3-7-16,-6 1-6 15,6 1 13-15,0-1-8 16,3-3 3-16,-1 2 5 16,7 1-4-16,-7-1-1 15,3-2-1-15,-3 1-2 16,0-1 2-16,-4 7 7 0,0-1-5 0,-4 5 2 15,6-4 0-15,-4 4-4 16,6-6 2-16,3-1-6 16,4-4 0-16,-1 5 3 15,5-7 2-15,-2 7-3 16,2-5 7-16,-2-2-4 16,0 7-3-16,0-3 4 15,-2-2-4-15,-3 5 5 16,1-3 3-16,-5 5-5 15,5-9 1-15,-3 7 0 16,7-7-4-16,-2 2 2 16,8-2 3-16,-4 2 0 15,4 1 3-15,-1-1-3 16,1-2 1-16,-6 2 3 16,0 1-6-16,-5 1 3 15,1-2-1-15,-5 1 3 16,7-3 0-16,-2 2 2 15,6 0-3-15,-3 3-1 16,6-3-2-16,-6 0-3 0,6-1 1 16,-3 1 3-1,4 2 1-15,-2-2 2 0,2-1-2 16,-4 5 0-16,5-8-3 16,-5 7 7-16,2-3-1 0,4 0-3 15,1-4 5-15,6 0-2 16,0 0-5-16,-1 0-3 15,-1 0 6-15,0 0-4 16,0 2 1-16,1 0 4 0,-1 1 2 16,0-3-5-1,0 4-1-15,-1-2 2 0,1 0-4 16,0 0 3-16,2 0 1 0,-1 1 4 16,1-3 1-16,-2 4-3 15,2-2-5-15,0 0 8 31,0 0-8-31,-1-2 0 16,1 5 1-16,0-3 3 16,2 0-6-16,0 0 4 15,0-2-1-15,0 4 7 16,2-2-1-16,0 1-3 16,1-1 1-16,1 0 4 0,0 0-10 15,3 4 3-15,-1-1 5 16,0-1-5-16,3-2-3 15,6 2 9-15,0 1-10 16,0-1 5-16,66 19 5 0,-61-20-5 16,-3-3-3-1,4 2 3-15,-2-2-2 16,3 4-3-16,-3-2 5 16,7 2 2-16,-7 1 2 0,2-3-4 0,-1 2 0 15,3-6 4-15,-10-4-7 16,6 3 1-16,-4 1 4 0,2 0-2 15,-6 4-5-15,4-2 7 16,-2 0-1-16,0 0-4 16,0 0 6-16,1-2-1 15,1 2 2-15,3 0-5 16,-3 0 4-16,0 0-3 16,0 2 5-16,0 0-7 15,-5-2 5-15,5 3-3 16,-2-6 4-16,2 3-3 15,0 3 0-15,2-3 4 16,-4 4 4-16,2-4-3 16,-2 0-2-16,2-4 0 31,0 4-4-31,-2-5-1 16,-1 3 5-16,6 2 1 15,-3-2 3-15,2 2-4 0,-2 0-1 16,2 0 0-16,0 0-7 15,2 2 3-15,-2-2 2 16,2 2-2-16,-4-2 4 16,3 0-3-16,-6 0 4 0,6-2-1 15,-3 2-2-15,0 2-6 16,-1 0 12-16,6-2-11 16,-10 3 1-16,5-6 6 15,0 3 3-15,0 0-7 16,-2 0 2-16,2 3 3 15,-2-6-5-15,2 8-3 16,-4-3 8-16,2 0-2 16,-5 0 2-16,-8-2 0 15,2 0 1-15,0 0-10 16,1 0 12-16,-1 0-5 16,2 0 2-16,0 0 1 15,1 0 2-15,-1 0-9 16,0 0 3-16,0 0 3 0,1 0 1 15,-1 0-1-15,0 0 7 0,0 0-2 16,1 0-8-16,-3 0-1 16,0 0 5-16,0 0-2 15,0 0 4-15,0 0 0 16,1 0 2-16,1 0 0 16,-2 0-1-16,2 0-7 15,-2 0 11-15,1 0-2 16,-1 0-10-16,0 0 8 15,0 0-4-15,0 0-3 16,0 0-1-16,0 0 9 0,1 0-8 16,-1 0 6-16,0 0-2 15,0 0 1-15,0 0-3 16,2 0-1-16,1 0-1 0,-1 0 0 16,-2 0 1-16,0 0 0 15,0 0-1-15,1 0 8 31,-1 0-6-31,0 0-1 16,0 0 2-16,0 0 1 16,0 0-2-16,0 0 9 0,1 0-7 15,-1 0-2-15,-2 0 1 0,0-2-8 16,0 0 1-16,0 2 7 16,0-2-2-16,0 2-8 15,0-2-5 1,0-1-46-16,2 1-11 0,0 0-66 15,0-4-34-15,0 4-107 16,0-3 2-16,0-1 308 16,1-1-569-16,1-1 311 15</inkml:trace>
  <inkml:trace contextRef="#ctx0" brushRef="#br0" timeOffset="-199120.322">27812 15704 182 0,'0'0'153'0,"0"0"16"15,0 0-29-15,0 0-12 16,-2 0-20-16,2 0-8 16,0 0-36-16,-2 0 2 15,-1 0-12-15,3 0-4 16,0 0-12-16,-2 0 7 16,2 0-12-16,0 0 4 15,0 0 2-15,0 0 2 16,0-2-5-16,0 0 6 15,0 0-3-15,-2-3 4 16,2 5-7-16,-2 0 3 16,2 0-6-16,0-2 5 0,-2 0-8 15,2 0 4-15,-2 2-3 0,0 0 3 16,2 0-3-16,-3-2-1 16,3 2 2-16,0 0-4 15,0 0-1-15,0 0 0 16,0 0 4-16,0 0-4 15,0 0-1-15,0 0-3 16,-2 0-7-16,0 0 2 16,0 0-3-16,0 0-1 15,2 2 1-15,0 0 4 16,0 0-6-16,0 0-1 16,0 5-1-16,0-3 7 0,0 3-7 15,-2-3-1-15,2 4-1 16,0-1 1-16,0 1-6 15,0 1-2-15,0-1-2 16,0-1 3-16,-2-1-4 0,2 1-1 16,-3-1 5-16,1 1 0 15,0 3-2-15,2-1 1 16,0-3-1-16,-2 9-1 16,0-4 3-16,0 0-4 15,0 4 4-15,-1 2-4 16,1-5 3-16,0 1-6 15,0 2 6-15,2 0 0 16,-2-4 3-16,0 2-8 16,0-5 6-16,-1 7 0 15,1-4-5-15,2 4-1 16,0-2 4-16,0 4-3 16,0 60 1-16,0-62 0 15,0 0 0-15,2 0 1 16,1 0 0-16,-3 0 1 0,0-5 1 15,-3 1-2-15,3-4 3 16,0-7-1-16,0 0-5 16,0 4 3-16,0-2 3 0,0 2-7 15,0 1 5-15,0-1 0 16,0 2-2-16,0 1 1 16,0-3 4-16,0 5-7 15,0-3 1-15,0 2 5 31,0 1-4-31,0 0-1 16,0-1 3-16,0 1 0 16,0-5-1-16,0 5-2 15,0-3 3-15,0 0 0 16,0 3-2-16,0-3 1 0,0 5 4 16,0-2-7-16,0-3 4 15,0 0 2-15,0-1-6 16,0 3 4-16,0-1 3 0,0-1-7 15,0 5 4 1,-2-7-1-16,0 5-4 16,0-3 4-16,2 0 2 0,0 1-1 15,0-1 1-15,0 3 3 16,-2-5-5-16,2 5 0 16,-2-1-5-16,2 1 5 15,0-1-3-15,0 1 4 16,0-1 0-16,0 1 3 15,0-3-5-15,0 1 0 16,0-1-2-16,0-1 5 16,-2 3-4-16,2 1 3 15,0-3 3-15,-3 1-6 0,3-1-1 16,0 0 3-16,0-1-3 16,0 3-2-16,0-1 9 0,0-1-2 15,0-2-4 1,0 5 4-16,0-3 0 0,0 1-7 15,0-3 4-15,0 5 3 16,-2-3-7-16,2 0 9 16,0 1-2-16,-2-1 0 15,2-2-4-15,-2 1 7 16,2-1-8-16,-2 0 6 16,2 1-4-16,0-3 4 15,0 4-7-15,0-2 8 16,0 3-5-16,0-1 0 15,-2 1 1-15,2-1-1 16,0 0-3-16,-2 1 2 16,2-1 3-16,0 1 0 15,0-1 1-15,-2-2 0 16,-1 5-3-16,1-3 3 16,0 1-6-16,2-3 7 15,0 5-1-15,0-3-1 16,-2 0-3-16,2 1 6 15,-2-1-8-15,0 1 2 16,0-1-1-16,2 1 7 16,0-3-3-16,0 4 0 15,0-1-3-15,0-1 2 16,0-1-3-16,-3 3 0 16,3-2 2-16,-2 1 5 0,0-1-2 15,2 1-1-15,0-1-3 16,0 1 5-16,0-1-5 15,0 0 5-15,0-1-2 0,0-1 2 16,0 0-3-16,0 3-2 16,0-3 0-16,0 0 0 15,0 0-2-15,0-1 5 16,0 3 3-16,0-2-4 16,0 1-1-16,0-1 3 15,0 0-7-15,0-2 3 16,0 5 0-16,0-5 7 0,0 0-5 15,0-2 0-15,0 4 2 16,0-2-2-16,0 1-5 0,0-1 5 16,0 0 0-16,0 0-2 15,0 2 1-15,0-2 4 16,0 1-1-16,0-1-11 16,2-2-12-16,0 4-24 15,1-2-16-15,-1 0-33 16,0 0-7-16,0-2-23 15,0 0 12-15,0 0-12 16,0 0 13-16,1 0-140 16,-1-2-80-16,0 0-22 15</inkml:trace>
  <inkml:trace contextRef="#ctx0" brushRef="#br0" timeOffset="-186341.058">27675 17161 401 0,'0'0'251'0,"0"0"-10"0,0 0-106 15,0 0 10-15,0 0-61 16,-2 0-17-16,0 0-18 15,2 0-1-15,-3 0-12 0,3 0 1 16,-2 0-8-16,0 0 2 16,0 0-5-16,2 0 4 15,-2 0-7-15,0 0 4 16,0 0-5-16,-1 0-2 16,1 0-7-16,0 0 7 15,0 0-9-15,0 0 4 16,0 0-1-16,0 0 3 15,-1 0 0-15,1 0 0 16,0 0-2-16,0 0 2 16,-2 0 1-16,-1 0-1 15,1 0 2-15,0-2 0 16,2-1-4-16,-2 3 3 0,1-2-7 16,-1 2 5-16,0 0-6 15,0 0 9-15,-1 0 1 16,1-2 16-16,-2 2 1 15,-1 0 4-15,-1 0-5 16,-1 0-4-16,0 0-14 16,1 0-8-16,-1 0-2 0,-1 2-2 15,-1 0-4-15,-6 1 0 16,2-1 0-16,-69 26 2 16,67-24 2-16,-4 4-1 15,2-1 3-15,-7 1 2 16,5 1-4-16,-3-1 3 15,3 1-1-15,1-3-2 16,3 1-2-16,-2-3-2 16,2 0-3-16,0 3 4 0,2-5-1 15,2 0 1-15,0 0 2 16,0-2-1-16,2 2-1 16,3-2-1-16,6-2-2 15,0 0 5-15,-3 0-3 0,1 0 6 16,0 0 1-16,0 0-1 15,-1-1 2-15,1 1-1 16,0 0-6-16,-1-2 0 16,1 4 3-16,-2-2 0 15,-1 0 1-15,3-1-1 16,0-1-2-16,-3 0 2 16,3-3-7-16,-2 5 4 15,-1-2-3-15,3 0 2 16,-3-1 0-16,3 1 1 15,0-2-4-15,0-1 2 16,-1 1-2-16,3 0 0 16,0-1-4-16,0 1 4 0,0-1 3 15,2-1 2-15,0 3-6 16,0-1 10-16,0 0-3 16,0-3-2-16,-2 5-1 0,0-3 4 15,-1 1-5-15,1 0 8 31,-2 1 1-31,-2 1 6 16,-1 0 1-16,-4 2 9 16,-10-1-5-16,-9 3-8 15,-62 9-2-15,58-5 0 16,10-2-10-16,-6 1 0 16,5-1 5-16,-1 0 2 15,7-2-1-15,-7 2 7 16,5-2-1-16,-3 0-1 0,3-2-7 15,-3 4 6-15,5-2-13 16,-5 0 6-16,3 0 2 16,0 0-3-16,-1 0-5 15,-1 0 5-15,5 0-3 16,-1 0-4-16,0 0 6 16,-2-2 1-16,1 2-1 15,-5 2 6-15,3-2 0 16,-1 0-6-16,3 2-2 0,-5-2-1 15,3-2-3-15,1 2 5 16,0 0 5-16,-3 0-5 16,5 0-1-16,-9-2 4 15,4 2-6-15,-1 0-6 16,-1 0 9-16,-4-2 6 16,4 4-9-16,-1-4-2 15,1 4 4-15,0-2 0 16,3-2 0-16,-3 0-4 15,0 2 10-15,3-3-4 16,1 1-3-16,-1 2-4 0,6 0 9 16,-7-2-9-16,5 2 4 15,-3 0 0-15,3 0 3 16,0 0-5-16,0 2 1 0,-3-2 9 16,5 0 0-16,0 0-11 15,2 0 8-15,-2-2 2 16,4 2-7-16,-6-2-6 15,0 2 10-15,-3 0 0 16,3 2-4-16,-7-4-4 16,3 2 9-16,-3 2-1 15,5-4-5-15,-3 2-4 16,5 2 7-16,0-2 2 16,-1-2-3-16,1 2-3 15,4 2 3-15,-4-2 0 16,2-2-3-16,-3 2-2 0,5-4 3 15,-8 4 8-15,4 0-2 16,-5 0-8-16,3 0 10 16,-5 0-5-16,7 0-8 0,-3 0 10 15,5 0-2-15,-8 0-7 16,5-2 6-16,-3 2 3 16,3 0-8-16,1-3 6 15,4 1 5-15,-2 2-6 16,-2 0 0-16,0-4 0 15,-1 4-2-15,-1 0-4 16,4 0 6-16,0 0 4 16,0 0-3-16,2 0-2 15,0 4 4-15,-2-4 1 0,4 0-7 16,-2 0 2-16,0 0 7 16,0 0-8-16,2 0-3 31,-2 0 1-31,4 2 9 15,1-2-10-15,-1 3 5 0,-2-1 5 16,2-2 1-16,1 4-9 16,1-2 3-16,7-2 3 15,0 0 1-15,-3 0-4 16,1 0 6-16,0 0 10 16,0 0-3-16,-3 0-1 15,1 0 6-15,-1 0 2 16,1 0-7-16,0 0 8 15,-1 0-4-15,1 0 0 16,-1-2 0-16,3-2-1 16,0 4-7-16,-1-2 8 15,1-1-3-15,0 1-6 16,0-2 1-16,-1 4 4 16,3-2-7-16,0 0-1 0,0 0 1 15,0-1 5-15,0 1-11 16,-1 0 0-16,1 0 4 0,0 0-3 15,2 0-3-15,-2 0-7 16,0-3-15-16,0 5-57 16,0-2-25-16,-1-2-99 15,3 0-42-15,0 2-333 16,0-1 56-16</inkml:trace>
  <inkml:trace contextRef="#ctx0" brushRef="#br0" timeOffset="-182784.42">24291 17120 473 0,'-2'2'345'0,"0"0"-50"0,0-2-33 16,0 5-176-16,0-3-11 15,0 0-27-15,2 0-4 16,0-2-15-16,0 4 7 16,0-2-7-16,0-2 7 15,2 0-1-15,0 0 7 16,0 0-5-16,0-2 10 16,0-2-2-16,0 4 5 0,1-4-15 15,-1-3 5-15,0 3-11 16,0-2-1-16,0-3-6 15,2-8 2-15,3-9-5 16,21-72-1-16,-26 66-8 16,2 2-2-16,-2 4-1 15,5-4 2-15,-5 5-1 0,-2-5 2 16,0 6-3-16,0-4 2 16,-2 9-3-1,2-4-3-15,0 1 2 0,-2-6-1 16,2 1-2-16,0-5 2 15,-3 2 3-15,-1-7 2 16,2 9-1-16,-2-4-2 16,-1 2-3-16,-1 0 0 15,2 5-1-15,-3-3 4 16,-1 7 1-16,1-1 1 16,1-1 1-16,-1 6-3 15,-1-3 0-15,-3 5 1 16,3-6-1-16,-7 0-5 15,4-1 1-15,0-4 2 16,1 3-6-16,-5-1-1 16,2 7 7-16,-9-2 1 0,3 4-4 15,0 9 3 1,-5-3 0-16,1 3-3 16,3 1-2-16,-3 3-1 15,4 2 2-15,-1 0 2 16,1 2-3-16,2 3 4 15,4 1-3-15,-2 3-3 0,5 3-2 16,-3 3 6-16,0 5-4 16,-2 1 5-16,4 0 0 0,-2 7-2 15,3-4-6 1,1 1 5-16,0-1-4 16,1 2 6-16,2-7 1 0,-1 7 0 15,3-5 0-15,0 5-1 16,-1-5-5-16,1 9 0 15,2-9 3-15,-2 1-2 16,4-1 3-16,-3-6 3 16,3 0 1-16,3 0-6 15,-3-4 5-15,0-1-5 16,2 3-1-16,-2-4 3 0,-2 2 4 16,2 1-9-16,0-1 8 0,2-2 1 15,-2-9-5-15,0 0-3 31,0 0 7-31,0 0-6 0,0 0-3 0,0 0 6 16,0 0 3-16,0 0-7 16,0 0 3-16,0 0 2 15,0 0-3-15,0 0-1 16,0 0 5-16,0 0 1 16,0 0-4-16,0-2-2 15,2-3 2-15,0 3 3 16,0-2-4-16,0 0 2 15,0-1 3-15,-2-1-2 16,0-1-6-16,0-1 6 16,3 1 2-16,-1-1-4 15,-2-3 0-15,0 1 4 0,2-3-4 16,-2-2 1-16,0-5 0 16,8-59 3-16,-8 64-2 15,-4-2-2-15,4 2 3 0,-4 0-3 16,2 0 3-16,-3 0-1 15,3 5 0-15,-2-5-5 16,2 2 5-16,2-6-4 16,-2 4 0-16,-3-7 0 15,1 5 4-15,0-2 2 16,-5 2 0-16,3-5-2 16,-1 3 3-16,-1-2-3 15,-1-1-5-15,3 3 5 16,-3 2 0-16,-1 2-4 15,1 2 3-15,-2-4 4 16,3 6-3-16,-1 5-4 16,7-3 3-16,0 7 5 15,0 0-4-15,-2 2-3 16,-1 0 4-16,-1 0-2 16,-1 0-4-16,-1 2 0 15,-1 0 5-15,-1 3 1 0,-5 1 0 31,-2-2-2-31,-61 43-1 16,61-36-1-16,5 0-2 16,-1 4 1-16,4 2-1 0,-4 0 4 15,5-4-3-15,-5 8-4 16,2-2 5-16,-2 1-1 16,3-1-5-16,-5-2 1 15,4-4 5-15,0 6-2 16,3-4 1-16,-3-2 4 15,5 2 2-15,-1 0-2 16,1-4-1-16,-1 1 1 0,1 1-4 16,-1 4 1-16,1-2 3 15,-2 9-2-15,3-3 0 0,-3 1 2 16,-1-1-2 0,3 5 0-16,-3-5 2 0,1 5 1 15,1-3 2 1,1 5-2-16,1-2-3 0,-3 2-2 15,6-7 0-15,-3 5 4 16,3-9 1-16,-2-2 1 16,4-5 1-16,0 3 6 15,-2 0-6-15,2 2 2 16,-2-2 5-16,2 6-4 16,-2-4-1-16,2 7 1 15,-5-8-2-15,7 8 5 16,-8-9 5-16,2 4-5 15,-3-2 4-15,1 4 6 16,2 0-9-16,-1 5 11 16,3-7-7-16,0 6-1 15,2-5-5-15,-2-3 4 16,2-5-10-16,0 3 9 16,2-4 4-16,-4-9 6 0,0 2-3 15,2 0-2 1,-2 0 1-16,0 0 3 0,2 2-10 15,0 1 2-15,-3-1 7 16,1 0-6-16,2 1-8 16,0-3 10-16,-2 4-4 15,2-2-7-15,0 1 0 16,-2-1 5-16,2 0-8 0,0-2-3 16,0 5 4-16,0-3 0 15,0 0-1-15,0 1 4 16,0-1 2-16,-2 0-5 15,2 0 5-15,0 1-8 16,0-5-1-16,0 4 1 16,0-2 2-16,0 0-4 15,0 0 6-15,0-2-1 16,-2 0-1-16,0 0 5 0,-1 5-4 16,1-5 2-16,0 0-5 15,-2 0 5-15,0 0-5 16,-3 0 4-16,-1 0-4 15,-16 4 2-15,-4-2-6 16,-72 20 6-16,68-18 0 16,-3 4-4-16,5-1 7 0,-6 1-5 31,8-1 0-31,-4-1-3 16,4 1 1-16,0-3 3 15,5 4 3-15,-3-5-5 0,5-1 6 16,-3 4-5-16,5-4-4 15,-2 0 3-15,6 1-1 16,-5 1-2-16,3-2 9 0,-4-2-6 16,4 4-1-16,-7 0 5 15,5-8 2-15,-5 8-5 16,3 1 0-16,-7-7 4 16,5 6-7-16,-5 0-1 15,4-4 0-15,-1 2 4 16,5-2-2-16,-5-2 4 15,10 6-3-15,-2-1 3 16,2-6-2 0,-3 6 4-16,6-1-7 0,-8-2 4 15,7-2 1-15,-4 4-1 16,2-2-6-16,-2 2 10 16,0-4-1-16,-2 4-6 15,4-2 5-15,-2 0 1 16,2 0-7-16,-4-7 8 15,4 5 5-15,-7-6 3 16,5-1 0-16,0-1 1 16,2 3-6-16,0 1 3 15,4-1-1-15,3 7-6 16,-1-2 4-16,7-2-4 16,0 4-5-16,0-2-17 0,0 0-16 15,-1-1-87-15,1-1-56 16,2 4-92-16,5-4-316 15,7-5 40-15</inkml:trace>
  <inkml:trace contextRef="#ctx0" brushRef="#br0" timeOffset="-180962.3">24386 17454 761 0,'2'-7'240'0,"0"5"73"16,0-2-206-16,2-2-11 15,3-3-12-15,-1 3 3 16,3-5-21-16,8-8 6 16,64-73-5-16,-66 55 0 15,-2 3-11-15,4-2 3 0,-6 1-11 16,2 3 1-16,-1 7-8 0,3-12 0 15,-4 1-16-15,-2-11-1 16,-3 0-9-16,-2-15-4 16,-4 13-7-16,5-7 2 15,-3 9-5-15,-2-4 2 16,0 4 5-16,-4-7 5 16,-1 9 3-16,-3-6 6 15,-3 6-1-15,-4 0 5 16,2 11-8-16,-6-9-3 15,4 11-4-15,-4-9 0 16,2 7-8-16,-3-9-2 16,3 5 7-16,-4-3-7 15,2 5 3-15,-7-7-1 0,2 7 1 16,-8-3 0-16,0 5 6 16,-11 2-3-16,3 8-6 15,-14 1 10-15,3 4-6 16,-3 1 4-16,7 6-6 0,-2-8 8 15,10 10-6 1,1-3 1-16,6 2-3 0,-5-4 9 16,12 4-6-16,-9 5-2 15,-1 0 0-15,-7 6 1 16,-3 2-9-16,-13 8 7 31,0 3 0-31,-8 4 0 0,6 1-2 0,-2 1 0 16,10-4-1-16,5 0-3 15,13-5 3-15,2 1-4 32,8-2 3-32,5-1 0 15,0 3 2-15,0 4-5 16,-1 4 3-16,-5 9-5 16,-5 8 0-16,-2 9-3 0,-1 4 5 0,-3 7-3 15,6-7 6-15,2 3 4 16,7-8 0-16,4 4-3 15,6-12 0-15,0 11-1 16,7-4-3-16,-2 8-1 16,4 3 1-16,4 8 9 15,-4-11-2-15,4 2 0 16,2-6 0-16,0 5-3 16,-2-9-4-16,7 12 7 15,-3 1-2-15,3 4-4 16,-3-11 1-16,5 4 3 15,2-12-6-15,0 2-1 16,0-7 7-16,2 9 5 16,2-6-1-16,0 5-3 15,2-7 2-15,5 1 4 16,-1-3-3-16,7-1-5 0,2-9 4 16,9 1 8-16,-7-7-4 15,7-2-7-15,-7 1 5 16,2-3 6-16,-8-3-12 15,4 1 0-15,-4-2 8 0,6 2-4 16,-6-3-7-16,6 3 11 16,-4-2 1-16,7-2-6 15,-5-3 1-15,4-2 3 16,-6-4-7-16,11-2 8 16,-9-2 2-16,4 2-2 15,-1-5 4-15,3-3-6 16,-4 3-7-16,5-4 2 15,-3-1 6-15,7 1-2 16,-9-2 6-16,3-2-1 16,-5 4 1-16,0-4-2 15,-4 0-4-15,8 3 1 16,-6-1 1-16,2-2-1 16,-2 4-1-16,2-6 5 0,-6 2-1 15,2-4-2-15,-3 0 2 16,-1-5 0-16,-5 3 0 0,3-1 4 15,-5 1 1-15,0-5 1 16,-2 7 5-16,-2-5 4 16,2 7-5-16,-3 0 6 15,1 2-4-15,0-6 7 16,2 6-8-16,-6-7 3 16,-5 5 0-16,0 4 2 15,1 3-9-15,-8-1 5 16,3 7-6-16,0 2 0 0,-2 0-4 15,0-1-6-15,0 1-22 0,0 0-30 16,0 0-20 0,0-2-71-16,-1 4-26 0,1-2-79 15,0-1-14-15,0 1-325 16,0-2 77-16</inkml:trace>
  <inkml:trace contextRef="#ctx0" brushRef="#br0" timeOffset="-177907.173">21779 17321 104 0,'4'0'196'0,"1"0"-21"16,-1 2 30-1,0-2-24-15,0 0-12 0,1 2-50 16,-3 1 6-16,0-3-31 16,0 4 3-16,0-2-15 0,0 0 1 15,1 0-23-15,-3 0 5 16,0 1-13-16,0-1 5 16,-3 0-5-16,1-2-1 15,0 0-7-15,-2 0 7 16,0 0-8-16,-1 0-3 15,-1 0-3-15,-1-2-5 16,1 0-11-16,0-1 3 16,-3 1-2-16,1 0 4 15,-1-2 1-15,0 0 3 16,1-1-7-16,-1-1 4 16,1 2-11-16,-1-3 0 15,1 1-5 1,-1-3 1-16,0 5-7 0,1-2 4 15,-1-1-5-15,1 1 6 16,1-1 3-16,1 1-3 16,-3-1 7-16,1 1 4 15,1-3-6-15,-1 5 0 16,1-2 1-16,1-1 1 16,-3-1-2-16,1 4-1 15,-1-3 0-15,1 1 1 16,-1-3-9-16,1 5-4 15,1-3-1-15,-1 1 0 16,-1 0-2-16,1-1 3 16,-1 1 6-16,0 1 8 15,1-1-2-15,-1 4-5 16,-1-2 0-16,-1-1 2 0,-8-1-4 16,-65-20-3-16,65 26 3 15,-5-4 3-15,1 4 0 0,-1 0-8 16,3 0 5-16,-3 0-2 15,1 0-3-15,-3 0 2 16,5 0 1-16,-5 0-5 16,5-4 1-16,4-1 0 15,-1 1-6-15,3 2 3 16,-2-2 2-16,0 2 1 16,2-3 3-16,0 1-1 15,2-2-3-15,3 4 1 16,-3-3 5-16,2 1-9 15,3 2 4-15,5 0 1 16,-1 0 0-16,0-1-7 16,0 1 6-16,-1 2-4 15,1-4 3-15,-2 4-3 16,-1 0 4-16,3 0 0 16,0-2 2-16,-1 2 3 15,1-2 0-15,0 2-3 16,0 0 0-16,-1 0 4 15,1 0-8-15,0 0 0 0,-1 0 2 16,1 0-1-16,0 0-3 0,2 0 7 16,0 0-3-16,-1 0 1 15,1 0-1-15,0-2-3 16,0 2-1-16,0 0 1 16,0 0 0-16,0 0 0 15,-1-5 6-15,1 5-1 16,2-2 1-16,0 0-4 15,-2 0 3-15,2-2-7 16,0 4 2-16,0-3-4 16,0-1 3-16,0 0-3 15,0-3 3-15,0-1 1 16,0 2 6-16,2-5 1 16,0-8-4-16,3-5-1 15,16-64-1-15,-19 61 1 16,0-1 1-16,1 2 3 15,-1-2-2-15,2-10-5 16,0 4-2-16,1-11 4 0,-1 2-3 16,-2-4 7-16,0 6-2 0,0-2 1 15,-2 3-6-15,-2 8 7 16,0 2-3-16,0-2 0 16,-2 4 0-16,1-6 3 15,-1-3-4-15,4-1-4 16,0-1 3-16,2-4 1 15,-2 3 2-15,5-7-1 16,-3 6 6-16,2-2-1 16,-2 11 0-16,0 0-7 15,0 2-3-15,1-2 0 16,-1-2 2-16,4-9 0 16,-4 5 2-16,3-7 6 15,-1 8 0-15,0-3-7 16,0 12 0-16,1-6 2 15,-3 8 0-15,0-2-2 16,0 3 4-16,0-5 0 16,0 4 2-16,0-8-6 0,5-1 3 15,-3-7-1-15,-2 3 4 16,3-4-9-16,-1 5 3 31,-2 2-2-31,-2 6 2 0,2 4 2 16,-2 9 5-16,2 2-5 15,-2 4-1-15,2 0 7 16,1-4-5-16,-3 1-5 16,0-4 5-16,2 1 4 15,-2 2-4-15,2 2-5 16,-2 1 3-16,4 1 6 16,-6 0-4-16,2 3-5 15,0 6 5-15,0-1 8 16,0 1-3-16,0-2-2 15,0 2 10-15,0 0-5 0,0-5-2 16,0 5-1-16,0 0 4 16,0 0-4-16,0 0 5 15,0 0 2-15,0-1-6 0,0 1 2 16,0 0-1-16,0 0 3 16,0 0-7-16,0-2 5 15,0 4-4-15,0-2-3 16,0-1 0-16,0 1-2 15,0-2-2-15,0 4 3 16,0-2-1-16,0 0 1 16,-2 2 2-1,0 0-2-15,0 0 2 0,2 0-6 16,0 0-9-16,0 0-35 16,-3 0-22-16,1 2-56 15,0 0-33-15,0 7-92 16,-4 14-4-16,-20 82-277 15,22-69 44-15</inkml:trace>
  <inkml:trace contextRef="#ctx0" brushRef="#br0" timeOffset="-174755.496">20534 14607 425 0,'-3'2'281'16,"1"0"-17"-16,2 0-52 15,0-2-96-15,0 0-8 16,2 0-30-16,1-2 7 15,-1 0-14-15,2-2 11 16,0-5-12-16,3 3 7 0,3-14-18 16,50-80 1-16,-45 68-11 0,5-13 6 15,-3 4-12-15,2-4 2 16,0 3-3-16,3-3 5 31,-5 8-7-31,2-1-2 16,-4 1-6-16,0-5 3 15,0 1-9-15,0-4-8 16,-2 7-2-16,2-7 0 16,-2 8-9-16,-1 3-2 15,-1 8 3-15,0-6-4 16,-3 15 1-16,-1-4-1 0,1-3 1 16,-1 7-6-16,1-2 2 15,-3 0 2-15,1 2-1 16,-2 4-6-16,-2 2 11 0,1 5-7 15,1-1-1-15,-4 5 0 16,0 0 3-16,0 0-6 16,0-2 10-16,0 4-7 15,0-3-2-15,0 1 9 16,2 0 0-16,-2-2-8 16,0 4 5-16,0-2-2 15,0 0-5-15,0-1 3 16,2 3 2-16,0 0 4 0,0 0 5 15,1 0-1 1,-1 0-4-16,0 0 5 16,0 0-6-16,0 0 3 15,0 0-1-15,0 0 0 16,1 0-3-16,-3 0 10 16,0-2-3-16,0 0 4 15,2-2 3-15,-2 4-5 16,0 0-7-16,2 0 4 15,-2-2-8-15,0 2-1 16,0 0 4-16,0 0 6 16,2 0-4-16,-2 0 1 15,0 0 0-15,2 0 5 16,-2 0-8-16,0 0-5 16,0 0 6-16,0 0 3 0,0 0-9 15,0 0 3-15,0 0 8 16,0 0-6-16,0 0-5 0,0 0 9 15,0 0-1-15,0 0-4 16,0 0 5-16,0 0-4 16,0 2-7-16,0-2 3 15,0 0 0-15,0 0 5 16,0 0 1-16,0 0 1 16,0 0-2-16,0 4 1 15,0-2-7-15,-2 0 2 16,2 1 3-16,0-3 3 15,0 2-3-15,0-2-2 16,-2 0-1-16,0 0-3 0,2 0-2 16,0 0 6-16,-2 0 3 15,2 0-5-15,0 0 1 16,-3 0 5-16,1 0-8 16,2 0 1-16,0 0 4 15,0 0-2-15,0 0-7 0,-2 0 3 16,0 0 1-16,0 0 4 15,0 0 1-15,2 0-3 16,0 0-1-16,0 0 0 16,0 0 1-16,0 0 1 15,-2 0 3-15,-1 0-4 32,3 0 1-32,0 0 0 15,0 0-3-15,0 0-2 0,0 0 4 16,-2 0 1-16,0 0-3 15,2-2-1-15,0-1 7 16,0 1-6-16,-2 0-1 16,2-2 0-16,0 4 4 0,0-2-1 15,0 0 3-15,0-1-2 16,0-1 2-16,0 4-1 16,0-2-1-16,0 2-4 15,0-2 3-15,-2 0 1 16,2 2-1-16,0 0 0 0,0 0 2 15,0 0-1-15,0 0-2 0,0 0-5 16,0 0 1-16,0 0 4 16,0 0 0-16,0 0-1 15,0 0 3-15,0 0 2 16,0 0-2-16,0 0-1 16,0 0-1-16,0 0 5 15,0 0-3-15,0 0-5 16,0 0 3-16,0 0 1 15,0 0 0-15,0 0-3 16,0 0 2-16,0 0 2 16,0 0-2-1,0 0-5-15,0 0 7 16,0 0 4-16,0 0-1 0,0 0 1 16,0 0-1-16,0 0-7 15,0 0-1-15,0 0 4 16,0-4-6-16,0 4 5 15,0 0 6-15,0 0-6 16,0 0-3-16,0 0 3 16,0 0-5-16,0 0 2 15,0 0 7-15,0 0-3 16,0 0-1-16,2 0 1 16,0 0-2-16,0 0-3 15,0 0 4-15,3 4 7 16,-1 0-1-16,-2-2-5 15,2 5 0-15,1-3-1 16,-1 4-4-16,0-1-1 16,1-1 6-16,-1 3 0 15,0 2 0-15,5 1 2 0,-3-3 3 16,0 2 0-16,1-3-6 16,1 5 2-16,-1-4 1 15,-1-3-4-15,1 5-2 0,-1-3 5 16,1-1-1-16,-1 1-3 15,0 1 3-15,1-1 1 16,-1 1-3-16,5 4 3 16,-5-3 1-16,5 10-5 15,38 57 3-15,-40-60 6 0,-3-7-1 16,3 5-6-16,-5-4 0 16,5 4 5-16,-5 0-5 15,2 2-3-15,1 0 2 0,1 3 3 16,-1-1-6-16,3 4 2 15,-1-1 3-15,-3-1 1 32,-1-4-2-32,1 2 4 15,-2-1-5-15,5 1 5 16,0 0 1-16,-1 5-2 16,-1-1-1-16,3 7 6 15,-3-2-3-15,-1 6-3 16,0-6 3-16,1 6 2 0,-3-8-9 15,5 4 3-15,-3-11 5 16,1 7-3-16,-1-5-4 16,0 0 6-16,-6-10-2 15,5 8-3-15,-3-8 3 0,0 0 5 16,-2-1-4-16,0-10-2 16,0 3-1-1,0-1 7-15,0 0-10 16,-2 0-32-16,0 0-18 0,0 0-69 15,-3-2-47-15,1 0-70 16,0 0 13-16,-1 2-293 16,1-2 92-16</inkml:trace>
  <inkml:trace contextRef="#ctx0" brushRef="#br0" timeOffset="-173517.024">20711 14271 715 0,'-4'-4'224'0,"2"-1"69"0,0 3-195 16,2 0 3-16,0 0-12 0,2 0 6 16,0 0-20-1,2-3 13-15,0 5-13 0,3 0 6 16,1 0-14-16,10 0 10 16,3 0-16-16,69 0 7 15,-67 0-9-15,3 0 1 16,0 0-13-16,6 0 9 15,-6 5-8-15,1-5 1 16,1 0-6 0,0-5 5-16,-9 3-8 0,7 2 1 15,-7-2-6-15,0-4-3 16,-1 6-8-16,-3 4 2 16,-3-4-4-16,3 2 4 15,-8-2-2-15,3-6 4 16,-3 10-5-16,-7-8-2 15,0 4-8-15,0 0 1 16,0 0-3-16,2-2-4 0,0 0-1 16,0 2 1-1,0 0 3-15,1-3-10 0,-1 3 3 16,-2 0 0-16,2 0-2 0,0 0-3 16,0 0 7-16,-2 0-3 15,0 0-15-15,0 0-42 16,0-2-40-16,-2 2-124 15,0 0-48-15,-2 0-330 0,-1 2 23 16</inkml:trace>
  <inkml:trace contextRef="#ctx0" brushRef="#br0" timeOffset="-171991.684">18509 13627 767 0,'-2'-4'277'16,"0"0"63"-16,0-1-206 0,2 3-2 16,0 0-25-16,2 2 4 15,0 0-23-15,2 0 9 16,3 2-16-16,18 3 3 16,67 20-20-16,-57-12 0 15,-3-2-16-15,4 2-7 16,-4-3-11-16,5 3 2 15,-7-2-15-15,4 4 1 16,-6-5-2-16,2 5-2 16,-7-2-4-16,1 0 2 0,-3-2-2 15,0 6 3-15,-1-4 4 0,3 2-4 16,-4-5 0-16,-1 5-7 16,-1-2-5-16,-2-2-4 15,-5 0 1-15,1-7 3 16,0 7 3-16,-5-7-2 15,-6-4 8-15,0 0-6 16,0 0-5-16,2 0 6 16,-2 0 6-16,0 0 0 15,0 2 12-15,0 0 4 16,0-2 2-16,0 2 6 16,0 0-8-16,-2 1-3 15,0 3-5-15,-2-2 2 16,-3 7-13-16,-8 8-1 15,-62 69 0-15,50-65-4 16,1-8-3-16,0 7 1 16,3-9 4-16,-3 4-4 15,2 2 2-15,-3 0-5 0,1 0 2 16,-4 5-4-16,2-3 1 16,-4 1 4-16,9-1-1 15,-5 1 3-15,2-3-1 16,0-2-1-16,5 2 2 15,-9-2 1-15,9-2-1 16,-3 4 2-16,0-6 4 0,1 9-9 16,4-7 6-16,-1 2 2 15,3-2-5-15,2 0 3 16,0-5 2-16,0 5-1 31,5-4-7-31,-3-2 4 16,4-3-4-16,1 0-2 15,3 1 0-15,3-7-31 16,0 0-27-16,0 0-86 16,0 0-63-16,2 0-108 15,0 2-249-15,2-2 18 16</inkml:trace>
  <inkml:trace contextRef="#ctx0" brushRef="#br0" timeOffset="-171407.032">18740 14367 615 0,'0'0'267'15,"0"0"12"-15,0-4-121 0,2-2-70 16,1 1 1-16,-1-3-13 16,2-16 11-16,2-1-10 15,22-70 5-15,-21 74-12 0,-1-7 12 16,-6 5-12-16,4-5 5 15,-2 2-12-15,-2-6 3 16,5 4-19-16,1-4 2 16,-2 7-14-16,3-3-1 15,-1 6-8-15,1 1 2 16,-3 2-10-16,-2 0-1 16,0 4-4-16,5 2 0 15,-9 2-11-15,-1 7-69 0,-1-1-61 16,2 5-377-16,0 3 35 15</inkml:trace>
  <inkml:trace contextRef="#ctx0" brushRef="#br0" timeOffset="-170368.385">18496 13302 475 0,'-30'2'294'0,"2"2"-15"15,-10 5-73-15,4 0-104 16,-7 6-7-16,0 0-33 16,1 6-2-16,1 0-9 0,3 5 2 15,8 2-10-15,0 4 0 16,5-2-8-16,-1 6-4 15,7 1-5-15,-2 5 5 16,2-3-8-16,-3 10 0 16,5-8 1-16,0 14-3 15,0-6-8-15,5 11 2 16,-1-6-3-16,5 6 4 16,1-9 5-16,3 7 5 15,0-5-6-15,6 14 5 16,1-1-4-16,5 7-2 15,3-7-4-15,6 2 0 16,1-10-4-16,7 0-3 16,-1-11-2-16,8 4 0 15,-2-2-3-15,11 5-2 16,-6-11 0-16,10-3 0 16,0-10-2-16,4-6-1 15,-6-9 2-15,13-4 1 0,-7-1-1 16,7-6 3-16,-9-6 1 15,5-2-1-15,-11-4-5 16,4-3 2-16,-9 4-1 16,3-5 1-16,-7-1 2 15,2-7 3-15,-8-3 1 0,2-5 0 16,-4-4-1 0,4-2-3-16,-9 2-2 0,5-5-1 15,-5 3 0-15,1-9 2 16,-5 7 3-16,0-9-1 15,-6 7 1-15,-1-12-2 16,1 3 2-16,-4-10-2 16,-5-1 0-16,0-8-2 15,-2 8 1-15,-2-4-2 16,0 4 3-16,-5 2-1 16,1 11 2-16,-5-6 1 15,-4 11 1-15,0 1 2 0,0 11 3 16,-4-4 8-16,2 11 1 15,-5-5 7-15,3 5-3 16,-2-1 2-16,1 3-9 0,-1 4 9 16,0 2-9-16,-5 3 2 15,-2 1 0-15,-6 7-5 16,0-2-12-16,-9-1 4 16,0 5-1-16,-6 0-10 15,2 0 12-15,0 5-14 16,6-3-12-16,5 2-28 15,6 5-20-15,2-1-74 16,8-1-23-16,6 5-324 16,7 3 56-16</inkml:trace>
  <inkml:trace contextRef="#ctx0" brushRef="#br0" timeOffset="-168358.039">21090 13435 478 0,'-30'-73'274'0,"15"67"3"16,4 1-98-16,-6 1-49 15,2 2-43-15,-4 0-1 16,6 2-25-16,-6 0 7 16,6 2-8-16,-4-2 13 15,2 2-11-15,-2-2 2 16,0 6-14-16,-9 3 0 16,2 4-8-16,-3 4-3 15,1 2-5-15,-2 5 7 16,2-1-5-16,1 7 0 15,1-4-5-15,3 10 2 0,2-6-12 16,1 7-5-16,3-5-6 16,-2 2 7-16,2-11-4 15,3 14 6-15,-1-12 5 16,2 10 6-16,2-1-5 16,-1 2 6-16,1-4-1 0,1 5-5 15,1-1-2-15,1-2-2 16,4-2-8-16,-3 3-5 15,-1-6 2-15,4 6 3 16,0-5 1-16,0 4 0 16,4-4 3-16,2 6-5 15,-2-4-11-15,7 7 5 16,-3-7-1-16,3 4-7 16,-3-4 3-16,7 5 10 15,-7-10-7-15,3 8-6 0,-1-10 12 16,1 3 0-16,-3-2-8 15,3 2-1-15,-5-5 6 16,9 9-6-16,-2-8-1 16,-3 4 2-16,3-7 6 15,4 9-8-15,-4-13 5 16,-1 4-4-16,3-1 4 16,2-1-8-16,-2-6 7 0,2 6-7 15,4-6 8-15,-2-2-10 16,1-7 2-16,5 4 3 15,-1-3 1-15,1 1-8 16,-2-4 6-16,3 2 5 16,-3-4-9-16,3 0-1 15,-3 0 7-15,7-4 5 16,-2 0-7-16,2-3 1 16,-3-3 3-16,7-1-2 15,-6 7-8-15,6-7 6 16,-4 7 7-16,6-3-10 15,-6 7 3-15,8-4 8 16,-6-2-6-16,5-5-7 0,-8 0 14 16,8-4-3-16,-7 0-8 15,2-6 4-15,-5 6 2 16,5-2-5-16,-6 0 5 0,1 0-2 16,-5 4 5-16,3-4-3 15,-6 2 3-15,0-7-8 16,1 3 11-1,-1-2-6-15,-2 2 4 0,2-3-5 16,-2 1 5-16,-2-5 0 16,-3 5 1-16,-1-9 0 15,-1 0 6-15,-1-4 5 16,-3-1-4-16,-2-3-1 16,0-1-1-16,-2-6 0 15,0 9-7-15,0-5 3 16,0 5 4-16,-2-5-4 31,-2 5-2-31,-2 0 4 16,-1-1-7-16,-4-5-5 15,1 7 8-15,-3-3-6 0,2 1 0 16,-2 1-3-16,1 6 4 16,-6-6-5-16,3 10 4 0,-2 0-3 15,2-1 6-15,0 7 1 16,0-3-2-16,-2-3-2 15,0 5 2-15,-2-5-4 16,0 0-3-16,-1 5 8 16,1 0-3-16,-7-5 1 15,7 7-2-15,-9-3 1 16,3 1-1-16,-7 2-1 16,2 8 2-16,0 0 0 15,4 3 3-15,0 1-9 0,5 3 10 16,4-2-8-1,0 1 6-15,-3-1-5 16,3 6 3-16,-2 0 2 16,-2 0 1-16,-1 6-5 15,-1-1 5-15,-5 5 0 16,4 5-2-16,-6 5-3 16,5-1 3-16,-3 7 2 15,4-3-5-15,-4 1-2 16,7-7 7-16,-3 2-3 0,7-4-2 0,-4-2 3 15,4-5-1-15,-7 1-30 16,3-9-40-16,-5 0-87 16,3-7-69-16,6-12-381 15,4 2 47-15</inkml:trace>
  <inkml:trace contextRef="#ctx0" brushRef="#br0" timeOffset="-165708.558">21049 13520 649 0,'2'-6'268'0,"1"2"23"15,-1-3-147-15,0-1-64 0,0-3-4 16,2-10-24-16,5-5 4 16,21-64-9-16,-19 69 16 15,-5-5-3-15,0-4-1 16,1-2-8-16,1-9 5 15,-6-2-20-15,7-4-2 16,-3 7-7-16,1-1-8 16,-3 7-10-16,0 2 7 15,-1 8-5-15,-1-1 3 16,0 1 4-16,0 1 9 0,-2 1-3 16,2 1 1-16,0-1-4 15,0-3 2-15,1 1-9 16,-3 1-5-16,2 3 3 15,0 5-3-15,-2 5 0 16,2-1-1-16,0 9 4 0,-2 0-9 16,0 0 1-16,0-3 1 15,0 5-2-15,2-2-2 16,0-2 3-16,3 2-2 16,-1 0-4-16,2-3 7 15,1 3-2-15,1 0-2 16,9 0 2-16,3-2 2 15,63 2-4-15,-57-1 2 16,-3-3 2-16,3 6-4 16,-2-6 0-16,3 1 2 15,-5-1 0-15,1 4-2 16,-3-5 7-16,3 7-2 16,-1 0-5-16,-1 0 3 15,0 0 1-15,1 0 0 16,-1 0 0-16,3-2 3 0,-1 0-2 15,3 0 8-15,-2 2-4 16,-1-4 0-16,-4 8-2 16,1-4 3-16,-5 4-5 15,2-2-5-15,0 7 1 16,0-5 6-16,4 3-9 0,1-1 6 16,-5 0 2-1,2-1-3-15,0 1-6 16,3-2 7-16,-5-1-9 15,2 3 0-15,-4-2 8 0,2-2-1 16,-2 5-4-16,4-3 7 16,-1 5-2-16,3-3-6 15,-6-4 5-15,4 0 1 16,-4-2-6-16,0-2 12 16,0 2-2-16,4-2 0 15,-4 2 7-15,-2 0-4 16,0 2-8-16,2 0 6 15,-4 3-2-15,-1-5 3 16,3 2-1-16,2-2 4 16,-2 0 1-16,2 4-8 15,-2-4-7-15,4 0 13 0,-4-4-6 16,4 4-3-16,-2 0 3 16,2 0-2-16,-2-2-7 15,4-1 4-15,-2 1 0 16,16 0 14-16,3-2 1 0,9-2 0 15,-2-1-7 1,8 7 6-16,-15-2-16 0,3 0 7 16,-9 2-5-16,0-2 2 15,-9 2-6-15,5 0 10 16,-5 0-6-16,-1 0-1 16,-1-5 3-16,0 5 2 15,-4-2-1-15,4 2-7 16,-4-2 5-16,5 4 2 15,-8 0-1-15,6-2 0 16,-3 5 4-16,2-3 2 16,-4-2-7-16,4 2-3 15,-2-2 3-15,2-2-2 16,-4 2-4-16,4 0 10 16,-4 0-3-16,4 2 1 0,-2-2 4 15,0 2 0 1,-3-2-5-16,1-2 0 15,-4 2-5-15,-9 0 1 16,2 0 3-16,2-2-1 0,1 0 5 16,1 2 4-16,0 0 0 15,3 0-4-15,0 0 2 16,1 0 4-16,1 0-3 16,0-5-4-16,-1 5 5 0,3 0-1 15,-2 0-3-15,0 0-1 16,1 0 2-16,1 0-3 15,-4 0 1-15,2 0 2 16,-1-2 0-16,-1 2-3 16,-1 0 1-16,5 0 3 15,-4 0-8-15,4 0 4 16,-3 0 0-16,-1 0-3 16,2-2 3-16,-3 0-1 15,1 0 1-15,-3 0 3 0,3 0 1 16,-1-1-1-16,1 3 2 15,1 0-6-15,1 0 6 16,-2 0-2-16,-1 0-5 16,1 0 1-16,-1 0 1 0,-1 0-2 15,-1 0-1-15,1 0 6 16,-1 0-2-16,1 0 3 16,-1 0-5-16,-2 0 2 15,0 0-5-15,1-2 5 16,-1 2-4-16,0 0 7 15,1 0 2-15,-1-2-4 16,0 2-3-16,-2 0 1 16,0-2-3-16,1 2 3 15,-1 0 2-15,0 0 0 16,0 0 2-16,0 0-3 16,0 0-4-1,0 0 5-15,-2 0 1 16,3 0 0-16,-3 0 0 15,2 0-6-15,0 0-5 16,0 0 6-16,0 0-8 16,0 2-27-16,0 0-11 0,1 0-75 15,-3 1-71-15,2-1-72 16,-2 2-343-16,0 0 50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21:09:59.78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21614 6235 675 0,'-2'0'254'0,"0"-6"58"15,2 6-188-15,-2 0-2 16,2 0-21-16,0 0-1 16,0 0-22-16,0 0 22 15,0 0-3-15,0 2 9 0,2 0-19 16,0 0 1-1,-2 2-16-15,0 3-2 0,0-1-20 16,2 13 4-16,-2 9-13 0,11 64 3 16,-13-66-11-16,0 4 12 15,2-5-8 1,2 3 3 0,-4-2-9-16,2 4 11 0,-2-9-11 15,2 9-3-15,-5-6 2 0,5 10 0 16,-2-6-15-16,4 6 0 15,-4-4 0-15,0 0-7 16,2 0-1-16,-4 0 0 16,4-5-3-16,-2-1-2 15,2-3 4-15,0 3-5 16,-3-7 4-16,1 2 2 16,2-2-2-16,-2 9 2 15,2-5 1-15,-2 7 2 16,2-2-3-16,-2 2 2 15,0-7-3-15,0 5 0 16,-1-9-3-16,1 8 1 0,4-3-2 16,-2 6 3-16,0-9-1 0,3 4 3 15,-6-3 0-15,3-1 6 16,-2-4-2-16,2-2-2 16,-2-5-4-16,4 3-3 15,-2-2-4-15,0-9-1 16,0 0 0-16,0 0 2 15,0 2 2-15,0-2-11 16,0 0-16-16,0 0-83 16,0 0-25-16,0 0-142 15,2-5-19-15,3-1-306 16,-1-5 40-16</inkml:trace>
  <inkml:trace contextRef="#ctx0" brushRef="#br0" timeOffset="1027.894">21942 5758 629 0,'0'-2'326'15,"0"0"3"-15,0 4-120 16,0-2-82-16,0 2 2 16,0 0-30-16,0 5 17 15,0 12-7-15,0 28 7 16,4 62-24-16,-4-56 5 16,0-8-32-16,-2 11 0 15,2-9-12-15,-4 13 7 16,1-2-20-16,1 12 11 15,-2-10-10-15,2 6-9 16,0-12-15-16,-3 2 0 0,3-14-13 16,4 16-3-16,-6-11 3 15,4 4 7-15,-4-6-1 16,0 5 0-16,-3-14 5 16,-1 5-3-16,1-9-2 31,5 8 0-31,-2-8-2 0,2 5 1 15,-3-3-3-15,8 4-1 16,-6-3 1-16,6 1 1 16,-8-6-5-16,10 0 2 15,-8-4-1-15,6 1-4 16,-3-7 3-16,2 3 0 16,2-4 0-16,-4 1 2 15,0 1 5-15,-2 0-5 16,2-1 6-16,0-1 0 15,-2 0 0-15,2 0-3 16,-2 1 7-16,2 1-7 16,-3-4 4-16,3 2-3 15,0-1 7-15,-2 1-1 16,-2-2-1-16,2 4 0 16,0-6-1-16,0 2 3 15,-1-2-5-15,-1-2-1 16,4-4-1-16,0-1 0 0,0-8-8 15,0 0-1-15,0 0 2 16,0 5-2-16,0-3-1 0,0 0 1 16,0 0 3-16,0-2-26 15,0 0-9-15,0 0-85 16,0 0-58-16,0 0-124 16,0-4 509-16,0-3-809 15,0-10 396-15</inkml:trace>
  <inkml:trace contextRef="#ctx0" brushRef="#br0" timeOffset="1572.639">22169 6522 808 0,'2'0'287'0,"-2"0"53"0,4 2-223 0,-4-2 22 15,0 0-26-15,2 0 22 16,0 2-9-16,0 0 19 16,1 2-17-16,1 5 5 15,4 12-28-15,1 16 0 16,14 61-25-16,-25-57 2 16,2-7-26-16,0 7-7 15,0-5-7-15,-4 5-6 16,2-12-15-16,-2 4 5 15,-1-8-3-15,1 3-9 16,4-2 2-16,0 6 5 16,-4-7-8-16,2-1-5 15,0-5-3-15,2-4 4 16,-5-4-12-16,7-3-2 16,-2 3 4-16,0-11-3 0,0 0-20 15,0 2-44-15,0 0-31 16,0-2-104-16,0 0-49 15,0 0-43-15,0-2-273 0,3-4 69 16</inkml:trace>
  <inkml:trace contextRef="#ctx0" brushRef="#br0" timeOffset="2372.282">22479 5880 761 0,'0'-9'301'16,"0"7"41"-16,4 2-179 0,-4 0-42 16,0 0 14-16,0 0-26 15,2 2 21-15,0 3-7 16,1 1 17-16,3 20-26 0,15 76 0 16,-18-61-25-16,1 15 1 15,-4-7-20-15,0 13-4 16,0 0-18-16,-2 11 1 31,0-16-12-31,2 8-3 0,0-6-2 0,0 8 3 16,0-7-10-16,0 8-4 15,-3-10-2-15,-1 8 2 16,-2-17-6-16,1 5-1 16,1-7 1-16,-2 2 6 15,-1 0-6-15,3 7-5 16,-2-11 8-16,-1 6-2 15,3-6-13-15,-3 0 3 16,3-9 8-16,-2 9-10 16,6-6 4-16,-7 4-3 15,3-5 0-15,2 5-2 0,0-11 1 16,-5 4-4-16,1-8 6 16,4 2 0-16,-2-4 3 15,1-1-5-15,1-3 3 16,0 3 2-16,0-1 0 15,0-1-8-15,2 3 4 16,-4 4 9-16,4-6-3 0,0 1-9 16,-3-1 7-16,1-7 0 15,4 0-8-15,-2-2 10 16,0-6 0-16,3 1-2 16,-3-1 0-16,0-9 4 15,-3 0-8-15,3 2 5 16,-2 0 0-16,2 0-4 15,-2-2 4-15,0 0-15 16,0 0-29-16,0-2-51 16,0 0-46-16,-3-4-160 15,1-3-47-15,-2-17-342 16,-9-70 1-16</inkml:trace>
  <inkml:trace contextRef="#ctx0" brushRef="#br0" timeOffset="7798.401">21580 6919 500 0,'0'-4'277'16,"0"0"1"-16,0 2-77 15,0 0-94-15,0-1 13 16,0 1-31-16,0 0 0 15,0-2-12-15,0 4 12 16,-2 0-20-16,0 0 16 0,0 0-5 16,-3 0 15-16,1 0-15 15,-2 0 9-15,-3 0-23 16,-4 0-9-16,-15 0-19 0,-74 19-8 16,57-15-16-16,-9 5 9 15,3 0-3-15,-7-5 9 16,15 2 7-16,3-1 4 15,8-5-6-15,4 0-4 16,8 0-12-16,-1-3 2 16,6 1-7-16,-2 2-3 15,4 0 7-15,-2 2 2 16,4 1-9-16,-1-1 1 16,1 0-3-16,-2 0-1 15,5-2-5-15,5 0 2 16,-1 0 3-16,0 0 2 15,0 0-4-15,-1 0-1 16,1 0 4-16,0 0-5 16,-1 0-6-16,1 0 5 15,0 0 4-15,0 0-11 16,-1 0 4-16,3 0 6 0,0 0-9 16,0 4-1-16,0-4 4 15,-3 2 5-15,3 1-4 0,0-1 0 16,0-2 4-16,0 4-3 15,0-2-4-15,-3-2 4 16,3 2 3-16,0 0-8 16,0-2 9-16,0 5-3 15,0-3-5-15,0 0 1 16,-1 0 6-16,1 0-8 16,0 0 1-16,0-2 6 15,0 5-4-15,0-3-3 0,0-2 10 16,0 2-6-1,-1-2-4-15,1 0 9 0,0 2-2 16,0-2-7 0,0 4 9-16,2-2-2 0,0 1-3 15,0-1-3 1,-2-2 6-16,2 0-7 16,0 4 3-16,-2-2 1 15,-1 0 3-15,1 0-5 16,2 1 8-16,-2-1-5 15,0-2-1-15,0 4-1 0,0-2 5 16,0 0-7-16,-1 0 7 16,1-2-6-16,0 5 6 0,0-3-6 15,0 0 4-15,0 0-3 16,0 4 5-16,-1-1-6 16,1-1 2-16,0 2 3 15,0-1-6-15,0 3 2 16,0-1 1-16,0-1 0 15,-1 1-4-15,1-1 6 16,0 0 0-16,0 1-4 16,0 3 2-16,2 5 3 15,0-4-1-15,0 4-5 16,0-4 7-16,0 6-4 16,-2 60 0-16,2-58-4 15,-5-6 5-15,5 6-4 16,-2-4 3-16,2 0-1 15,-2 2 1-15,4 3 1 0,-2-5-1 16,0 2 0-16,-2 0 3 16,2 2-3-16,0 0-3 0,-4 5 7 15,2 8-5-15,-3 2 2 16,3-2-2-16,0 11 3 16,0-11-4-16,0 2 3 15,2-6-2-15,-4 0 2 16,2-5-1-16,-1 3-3 15,1 0 6-15,0 8-6 16,2-2 1-16,-2 4 7 16,0-1-4-16,2 3-3 15,-2-10 4-15,-3 8-1 16,5-1-2-16,0-1 0 16,-4-6 4-16,2 4-5 15,-2-7 3-15,-1 3-4 16,3-2 5-16,0 6 0 15,0 2-2-15,2 5 1 16,0-3 3-16,-4 0-5 16,2-4-4-16,-3-2 11 0,1-2-6 15,2 0 0-15,0-4 5 16,-3 1-4-16,1-1-3 0,-2 1 2 16,-3-1-3-1,3 10 2-15,1-6 6 0,-1 8-6 16,0-6 6-16,-1 0-5 15,1-2-2-15,2 4 2 32,-1 0 1-32,-1 0-5 15,2 0 5-15,-3-2 3 16,1-4-4-16,1 2-1 16,3-5 6-16,-2 11-6 15,0-6-3-15,-5 7 0 16,5-6 4-16,-5 6-1 0,1-3 5 15,-1 2-4-15,1-2 1 16,-1 4 3-16,-2-6-4 16,1 2-3-16,-1-6 7 0,5 8-4 15,-1-6-2-15,3 6 0 16,4-2 3-16,-4 5-6 16,-3-7 7-16,1 6-5 15,-5-2 3-15,0 5 3 16,5-5 2-16,0 5-7 0,-1-9 2 15,1 4 4-15,-3-11-3 16,3 7-6-16,1-6 9 16,1 1-5-16,2 1 0 15,0 0-2-15,0-5 7 16,0 5-8-16,-3-3 5 16,1-1-3-16,2-3 0 15,0 5 0-15,0-7 6 0,-3 4-4 16,3-4 3-16,-4 2-2 31,-1-2 2-31,3 5-5 16,-2-7 2-16,1 6-4 15,3-1 4-15,-2-1-1 16,2 2 4-16,-2 3-4 16,1-3 1-16,-3 3 3 15,4-5-2-15,-5 4-4 16,5-1 4-16,-4 1 1 0,2-8 1 15,-3 7-6-15,3-7 6 16,0 0-1-16,-1-5 1 0,1 1-8 16,2 4 7-16,-2-2-4 15,1 0 0-15,-1-1-2 16,2-3 5-16,0-9-1 16,0 0 4-16,0 2-1 15,-1 0-2-15,1 0-2 16,0 3-2-16,0-1 3 15,0 0-2-15,2-2 4 16,0 5 2-16,-2-3-5 16,0 0 0-16,-1 1 0 15,1-1-2-15,0-2 2 16,2-2 6-16,0 6-6 16,-2-3 4-16,2-1-1 15,0 2-5-15,0 0 4 16,0-2 4-16,-2-2-8 15,0 5 3-15,2-1 4 16,-2-2-8-16,0 2 1 0,-1 1 4 0,1-1-1 16,0-2-3-16,0 7 8 15,2-3-5-15,-2 1 0 16,0-3 3-16,0 4-3 16,-1-1-5-16,1-1 10 15,0 1-2-15,0-1-6 16,0 0 3-16,2 1 0 15,0-1-5-15,0-1 1 16,0 3 4-16,0-1 2 16,0-1 0-16,2-2-2 15,0 3 4-15,0-3-3 16,0 0-6-16,1 0 7 16,1 1-3-16,0-1-2 0,3 0 6 15,-1 1-3-15,0-5-5 16,3 4 9-1,4-2-2-15,4 2-5 0,-2-4 2 16,66 20 1-16,-64-23-3 16,3 1-1-16,-3-2 3 15,0-2 2-15,0-1 3 0,4 3-4 16,-4 0 0-16,3-1 5 16,-3 1-3-16,2 0-4 15,-4-1 3-15,2 1-1 16,-2 0-5-16,4 4 5 31,-1-2 2-31,1 0-3 16,-2-5 1-16,4 3 4 15,-1-5-2-15,1 5-6 0,-4 0 5 16,2 0 4-16,-2 1-4 16,1-5-2-16,-3 8 3 0,2 0 4 15,0 0-5-15,0 0-2 16,0 4 6-16,0-4-3 15,-2 0-2-15,4 0-1 16,-1 0 4-16,-1 2-1 16,0-2 6-16,-2 5 1 15,0-5-1-15,2 0 5 16,-2 4-2-16,0-2-1 16,0-2-3-16,2 2 2 15,-4 2-3-15,2-4 1 16,0 3 1-16,0 3 1 15,0-2 0-15,0 0 0 16,2 1-4-16,0-3 6 16,0-2-3-16,0 6-1 15,0-4 0-15,3 1-1 16,-6 1-6-16,8 2-3 16,-5-1 4-16,0-1 1 0,-2 0-1 15,4-2-1-15,-2-2 7 0,1 0-4 16,1 0-3-16,2 0-1 15,-1 0 8-15,-3 0-9 16,2 0 3-16,0 0 2 16,-2 0-1-16,-4 0 0 15,0 0 4-15,0 5 0 16,0-3-6-16,2-4 0 16,0-3-3-16,2 5 4 15,-2 0-2-15,0-4 3 16,2 6-1-16,0-2 3 0,0 0-3 15,-2 0 3-15,0 2 0 16,-2-2 3-16,0 7-7 16,0-5-6-16,-1 0 2 0,-1 2-1 15,0 1 0-15,-3-1 10 16,-8-4 3-16,0 0-7 16,2 0 1-16,1 0 1 15,-1 0-4-15,0 0 6 16,0 0 5-16,2 0-4 15,-2 0-1-15,3 0-2 16,-1 0-4-16,-2 0 9 16,0 2-1-16,0-2 3 15,1 4 2-15,-1-2 1 16,0-2-12-16,0 0 4 16,0 0 0-16,0 2 1 15,0 1-4-15,1-3 2 16,-1 0 2-16,0 4-3 0,-2-4-7 15,2 0 9-15,-2 0-3 16,0 0 3-16,0 0 2 16,2 0-3-16,-2 0-3 15,0 0 2-15,0 0-7 0,0 0-1 16,0 0 6-16,0 0 2 16,0 0 6-16,0 0-5 15,0 2-1-15,2-2 6 16,-2 0-8-16,0 0 2 15,0 0 4-15,0 0-2 16,0 0-7-16,0 0 5 16,0 0-10-16,0 0 9 15,2 0 3-15,-2 0-4 16,3 0-4-16,-1 0 9 16,-2 0-10-16,0 0-1 15,2 0 6-15,0 0 2 16,-2 0-8-16,0 0 12 15,0 0-2-15,0 0-5 0,0 0 1 16,0 0 6-16,0 0-12 16,0 0 0-16,0 0 5 15,0 0-8-15,0 0-16 16,0 0-25 0,0-2-12-16,0-2-94 15,-2 4-39-15,0-5-111 16,0-1-324-16,-1 4 47 15</inkml:trace>
  <inkml:trace contextRef="#ctx0" brushRef="#br0" timeOffset="20106.586">21771 11037 614 0,'-3'4'262'16,"1"0"16"-16,2-1-125 15,-2 3-79-15,2-2-2 16,0 1-21-16,0-1 6 16,0 0-12-16,0-2 0 15,0 3-6-15,0-3 8 16,2 0-10-16,0-2 9 15,1 0 0-15,-1-2 5 0,0 0-11 16,2-3 8-16,0-1-5 16,1-3 3-16,1-1-3 15,9-18 6-15,34-64-9 0,-36 60-2 16,0 2-7 0,4 4-1-16,-2 0-4 0,4-6-2 15,-2 9-1-15,3-11 5 16,-3 2-5-16,4-13-1 15,-2 4 1-15,5-12-4 16,-7 10-5-16,2-4-2 16,-6 6-3-16,2 5 6 15,-4 8 0-15,2 2-6 16,-3 7 1-16,-1-2 1 16,2 6-7-16,-5-3 0 31,3 6 6-31,-3-5 1 0,1 8 3 0,-1-2-3 15,-4 5 3-15,-2 4 0 16,0 0-6-16,0-1-7 16,0-1 1-16,0 2-3 15,0 0-1-15,0-2 3 0,2 1 1 16,0-1 0-16,-2 2 1 16,2-2 4-16,-2 0 0 31,3 4-6-31,-1-3-1 0,0 1-2 15,0 0 2-15,0-2-4 16,0 4 10-16,0-4-6 16,1 1 1-16,-1 1 0 15,0 0 3-15,-2 0-3 16,2 0 6-16,-2 0-6 16,0 0-5-16,2-1 1 15,0-1-1-15,0 4 5 16,1 0 8-16,-1 0-9 15,0 0 2-15,-2 0 7 0,0-2-6 16,0 2-7-16,0 0 7 16,0 0 6-16,0 0-11 0,0 0-2 15,0 0 6-15,0-2 5 16,0 2-10-16,0 0 8 16,0 0-1-16,0 0-2 15,0 0-1-15,0 0 6 16,0 0-6-16,0 0 2 15,0 0 2-15,0 0-5 16,0 0 6-16,0 0 2 16,0 0-3-16,0 2 7 15,0 0-1-15,0-2-8 16,0 4 0-16,0-1 8 16,0-1-3-16,0 0 3 0,2 0-2 15,-2 2 7-15,0 1-5 16,0-1-3-16,0 0 1 15,0 0 4-15,0-1-5 16,0 3 3-16,0-2-2 0,0 3 2 16,0-1-1-16,0 0-3 15,0 1 2-15,0 4-2 16,0-1-3-16,0 3 2 31,0 0 0-31,0 2 3 16,0 0-2-16,0 4 4 15,2 62-5-15,-6-59 0 16,2 1-5-16,0 5 6 16,-1-2-4-16,3 6 6 15,3-2-4-15,-6 2 4 0,6-4-5 16,-1 4-2-16,-2-4-5 16,2-3 3-16,-2 1-4 0,0 2 1 15,0-7 3-15,-2 7 2 16,2-2 1-16,2 8 2 15,0-4 1-15,-2 6 0 16,2-2-2-16,0 5-1 16,-2-7 1-16,0 9-1 15,2-9 0-15,-2 2 2 16,0-6 0-16,3 2-4 16,-6-9-1-16,3 5-4 15,3-1 1-15,-6 10 5 16,1-8-2-16,0 10 0 15,-4-5 4-15,4 4-2 0,-3-6-6 16,1 7 0 0,4-8-1-16,-2-3 2 15,2-4 1-15,-2-3 5 0,0-4 1 16,-1 2 1-16,1-4-2 16,0 8 2-16,0 0-4 15,0 1-1-15,0 1-1 16,0 5 3-16,-1-6-5 0,3 5 0 15,0-1 4-15,-2 0-2 16,2-7-5-16,2 2 8 16,-4-4 1-16,4 1-4 15,-2-6 5-15,0 6-1 16,-2-10-3-16,2 3-3 16,0-1 0-16,0-10 3 15,0 0 2-15,0 5-2 16,0-1-1-16,0 0 1 15,0-2-4-15,0 5-1 16,0-3 5-16,0 3 5 0,0-3 0 16,0 0 1-16,0 3-1 15,0-3 1-15,0 2-7 16,0-1-2-16,0 1-2 16,0-2 2-16,0 0 3 15,0 1-1-15,0-1 1 0,0 0 0 16,0 1 1-16,0-1-1 31,0-4 3-31,0 4-4 16,0-2 1-16,0 0 3 15,0 1-4-15,0-3-2 16,0 4 3-16,0-2 0 16,0 0-4-16,0-2 0 15,0 0 3-15,0 0-1 16,0 0 1-16,0 0 2 15,0 0 2-15,2 0-3 16,1 0-1-16,-1 0 4 16,0 0-3-16,0-2 2 0,-2 0 2 15,0-2-2-15,0 4-3 16,2-5 3-16,0-1-5 0,0 4 3 16,1-5 4-16,-1 1-1 15,0-5-4-15,2 5 3 16,0-5-2-16,5-10-4 15,32-63 1-15,-33 59 3 16,-1 3-3-16,1-3 3 16,-1-1 3-16,-1-6-5 15,-2 4 0-15,5-4 4 16,2 6-2-16,-5-4-6 16,3 3 7-16,3 1-4 15,-1 2-2-15,-2-10 2 16,-1 8 9-16,5-12-4 15,-4 2-2-15,1-9 6 16,1 6-4-16,4-6-6 16,0 7 3-16,2-7 0 15,-6 8-2-15,4-5 3 16,-5 3 1-16,1-4-2 0,-2 7 1 0,1-11 1 16,-5 4-3-16,3-2 4 15,1 2 4-15,-1 1-7 16,-1 5-2-16,6 3 0 15,-5 2 0-15,1 4 3 16,-3-2 4-16,5 0 1 16,-7 3 1-16,3-3-6 15,-3 2-3-15,2-2 2 16,-1 4-1-16,3-6 2 16,-1 0 3-16,1 2-6 15,-1 4 0-15,1-1 6 16,1 7-3-16,-3 3-4 15,3 2 6-15,-3 5-2 16,-2 1-5-16,-1-2 6 16,-3 11 1-16,0-2 1 15,0-2 3-15,0 0-5 16,0-1-4-16,0-1 0 0,0-1-2 16,0-1-1-16,0 4 6 15,0-3-1-15,0 1 2 0,0-1 5 16,0 1 0-16,0 0-2 15,0-1-1-15,0 3-1 16,0 0-7-16,2-3 3 16,-2 5 2-16,0-2-5 15,2-1 3-15,-2 3 8 16,0 0-4-16,0 0-4 16,0 0 2-1,0 0 0-15,0-2-5 16,0 4 1-16,0-3 7 15,2 3 2-15,0 0 1 0,-2 0-2 16,0 0-1-16,0 3-7 16,0-3 0-16,0 6-1 15,0 0 1-15,0 1 5 16,2-1 2-16,0 5-1 16,-2 8 2-16,2-2-4 15,11 71-4-15,-13-60 0 0,-2-3 3 16,4 10 4-16,-4-3 4 0,0 4-6 31,0-4 2-31,0 9-3 16,2-9-5-16,-2 9 2 15,-1-9 6-15,3 10-3 16,-2-14 0-16,2 9 0 16,0-10-2-16,-2 5 2 15,2 3 0-15,0 3 6 0,0-4 0 16,-2 5-2-16,4-3-3 15,-4 1-1-15,2-3-4 16,-2 4 5-16,2-8-1 16,-2 2-2-16,2-4 2 0,-2 0 5 15,-3-7-8-15,3 7 3 16,0-2 3-16,-2 8 2 16,4-6-6-16,-2 4 0 15,-3-6-6-15,8 6 2 16,-6-7 7-16,3 1-4 15,3-2 2-15,-6-1 5 16,1-8-1-16,2 2-8 16,-4-4 3-16,0 2 6 15,6-2-4-15,-2 8-4 16,-2-6 2-16,4 2 4 16,-2-2-3-16,0 5-4 15,0-10 5-15,0 7 1 16,-2-2-7-16,4 5 5 0,-4-5 4 15,4 2-3-15,0 2-1 16,-2-2 0-16,0 0-5 16,0 2 5-16,0-4 1 0,-2 5-2 15,0-8 5-15,2 10-2 16,2-7-5-16,-4 0-1 16,2-5 9-16,0 5-4 15,0-2-2-15,0-4-3 16,0 2 6-16,0-11-1 15,0 0-3-15,0 4 4 16,0 0 4 0,0-2-7-16,0 5-5 0,0-3 10 15,0 2-3-15,0 1-6 16,0-1 5-16,0 1 4 16,0-1-4-16,0 0-6 15,0 1 6-15,0-1 6 16,0 1-5-16,0-3-6 15,0 2 9-15,0 1-3 16,0-1-5-16,0 1-1 16,0-3 4-16,0 2-4 15,2-1 9-15,0-1-2 16,0 2 4-16,0 1-7 16,0-3 2-16,1 2-6 15,-1-1 2-15,-2-1-3 0,2 0 7 16,0 3 2-1,0-1-2-15,0-2-4 16,0 5 8-16,-2-7 0 0,0 4-2 16,0-1 1-16,0-1-1 15,0 0-4-15,0-2-4 0,0 1 5 16,0-1-1-16,0 0 5 16,0 0-3-16,0 0 3 15,0-2-6-15,0 0-3 16,0 0-1-16,3-2 6 15,-1-2 1-15,0-3-5 16,0-1 5-16,2 1 1 16,0-1-1-16,3-9-5 15,1-5 4-15,27-65 2 16,-29 67 2-16,1-8-6 0,-1 7 0 16,0-9 7-16,1 4-1 15,1-3-6-15,-1-1 0 16,1-13 6-16,1 2-6 0,-1-4-4 15,1 2 4-15,0-1 3 16,-1 7 1-16,3 1-6 16,-3 6 4-16,-1-6 4 15,4 8-1-15,-3-11-9 16,1 3 4-16,-1-9 5 16,1 6-2-16,-1-3-5 15,1 5 5-15,4-1 5 16,-5 10-2-16,3 0-10 15,0 5 6-15,-1-1 2 16,-3 3-2-16,6-5 0 16,-3-6 5-16,3 0-7 15,0 0 1-15,2-2 1 16,-9 2 0-16,5 4-3 16,-7 2 4-16,5 0 3 15,0 3-8-15,-3-1 4 0,-2 3 4 16,3-3-2-16,-5 3-8 15,2 2 8 1,2 0-1-16,-1-5-1 16,-1 9 4-16,5-6-2 15,-7-1-3-15,2 1-3 16,0 4 1-16,1-3-1 16,-3 6 9-16,2-4-2 15,-2 3-2-15,2 0 7 16,-4-4 1-16,5-2-13 15,-1 4 6-15,0-5 1 16,1 3-7-16,3 4-3 0,-1 2 12 0,1 0-6 16,-6 1 2-16,3-1-1 15,-3-2 1-15,2 2-5 16,-2 2 5-16,2-4-3 16,3 9 5-16,-3-5 3 15,-4 3 0-15,0 5-8 16,0 1 1-16,0 0-2 15,0-2-1 1,0 0 4-16,0 1 6 0,0 1-4 16,0 0 2-16,0-2-4 15,0 4-5-15,0-2 5 16,0 0 4-16,0 0-5 16,0-3 5-16,0 5 3 15,0-2-5-15,0 2-7 16,0 0 3-16,0 0-2 15,0 0-2-15,0 2 1 16,0-2 6-16,0 5 0 16,0-1 6-16,0-2 2 15,0 6-6-15,0-1 1 16,0 4-1-16,0 14-3 0,13 63-3 16,-15-56 13-16,4 4-1 15,-2 5-4-15,2-2-1 16,-2 5 0-16,0-5-7 0,-2 2 7 15,2-5 0-15,-2-2-2 16,0-2 0 0,2 5 7-16,0-1-10 15,-3 5 5-15,3-3-3 0,-2 7 5 16,2-6-8-16,2 3 2 16,-4-5 3-16,4 1-2 15,-2-8-6-15,0 2 3 16,-2-8-1-16,2 6 2 15,-2-5 6-15,0 3-6 16,2-2-1-16,-2 8 7 16,2-4-10-16,0-2 5 15,0 0 5-15,0 8-5 16,-2-6-7-16,2 0 15 0,-2-7-14 16,-1 3 9-16,3-9 4 15,-2 2-7-15,0-4-5 0,0 5 11 16,-2-3-7-16,4 4-5 15,0 1 12-15,-2 1 1 16,2 1-12-16,-2 1 7 16,-3-1 0-16,3-1-8 15,2 1-1-15,-2-5 12 16,-2 0-6-16,4 1 0 16,0-3 8-16,-5 0-6 15,5 0-8-15,0 2 1 16,0-4 7-16,-2 0-8 15,0-4 6-15,0 2 9 16,2-3-7-16,-4 1-1 16,4 2 2-16,0 0 4 15,0-5-6-15,-2-8 0 16,-1 2 0-16,1 1 5 16,2 1-8-16,0 0-5 15,0 0 7-15,0 3 8 16,0-1-12-16,0 1 3 15,0-3 3-15,0 7 5 0,-2-3-7 16,2-1-1-16,0 3 0 0,0-1 6 16,0-1-4-16,0 1-6 15,0-3 5-15,0-1 6 16,0 3-5-16,0-1 1 16,0-1-1-16,0-2 3 15,0 5-3-15,0-3-6 16,0-1 4-16,0-3 4 15,0 4-4-15,2-2 4 16,0 1 5-16,-2-1-11 16,0 0 7-16,0-2-3 15,3 3 2-15,-1-1-10 16,-2-2 7-16,2-2-3 16,0 4 2-16,-2-2-5 15,0-2 8-15,2 0 0 0,0 0-3 16,0-2 0-16,1-2 9 15,-1 2-6-15,0-7-4 0,0 5 5 16,0-4 5-16,2-1-14 31,1-6 4-31,3-4 4 0,24-71-4 0,-25 66-1 32,-1-1 9-32,3-1 2 15,-1 0-7-15,3-4 4 16,-5 5-1-16,3-12-8 0,-3 1-2 15,3-2 12-15,-1-1-5 16,3-4-4-16,-2 7 4 16,-1 0 7-16,-1 6-10 15,-1 2 3-15,-2 2 5 0,3 0-5 16,-1-1-7-16,3-5 11 16,-3-3-7-16,3-3-3 15,-3 4 6-15,5-5 0 16,-3 5-8-16,1 4 13 15,0 4 1-15,-3-2-5 16,-4 11 0-16,0-2 4 16,0 4-5-16,1-6 3 15,-1 10-2-15,2-4-1 16,0 2 1-16,1-4 0 16,-1 0-2-16,2 4-1 15,-4-4 6-15,3 0-2 16,-1 2-2-16,-2-6-6 15,0 8 7-15,0-4 3 16,-2 6-2-16,-2-4-7 16,7 6 7-16,-5-3-1 0,0 5 1 15,0 5-7-15,0 0 13 0,0 0-7 16,0 0 7-16,0 0-13 16,0-3 7-16,0 1 1 15,0 2 2-15,0-2-4 16,0 4 5-16,0-3-4 31,2 1-7-31,0 2 5 16,0 0 1-16,0 0 4 15,0 0 1-15,0 2 11 16,3 1-5-16,-1-3-3 0,0 6-5 16,0-2 5-16,1 1-9 15,1-1 3-15,1 0 2 16,-1-2 0-16,3 7 4 0,6 1-5 15,2 1-3-15,66 36 2 16,-66-43-2-16,5 3 4 16,-7-5 2-16,2 2-3 15,-7-4 0-15,5 7 8 16,-6-5-6-16,0 0-4 16,-9-2 11-16,2 0-4 15,0 0-8-15,2 2 6 16,0 0 4-16,3-2-10 15,-1 5 7-15,1-3 0 16,-1 0-8-16,1 0 3 16,-1-2 1-16,0 4-2 15,1-2 2-15,-1 1-2 16,1-1 1-16,-1-2-1 16,3 4 0-16,-1-2-2 0,-1 0 1 15,1 0 0-15,1 1 4 0,-1-1-5 16,1 0 1-16,-1 0 1 15,1 0-2-15,-1 0 1 16,-1-2 0-16,-1 2 4 16,3-2-2-16,-3 5-1 15,1-3 1-15,-1 0 2 16,1 0-9-16,-1-2 2 16,0 4 1-16,1-2 1 15,-1-2-3-15,-1 3 10 16,-1-3-1-16,0 2-5 15,0-2-3-15,1 0 4 16,-1 2-8-16,0 0 6 0,1 0 0 0,-1 0 0 16,0 0 5-16,0 1-5 15,1-3-3-15,-1 2 6 16,0-2-3-16,0 0-1 16,1 0 1-16,-1 0 4 15,0 4-6-15,1-2 3 16,-1 0-1-16,2 0 1 15,-1-2-5-15,-1 0 5 16,0 0 4-16,3 0-9 16,-3 5 9-16,2-5-1 15,-1 2 0-15,-1-2-6 16,0 0 8-16,0 0-10 16,1 0 4-16,-1 0-3 15,0 0 4-15,0 0-4 16,1 0 10-16,-1 0-5 15,0 0 6-15,1 0-3 16,-1 0 4-16,0 0-7 16,0 0 2-16,-1 0 0 0,1 0 4 15,-2 0-7-15,2 2 0 0,1 0 2 16,-3 0-2-16,0 0 1 31,0 1 4-31,0-3-2 16,0 0 1-16,3 0-4 15,-3 0 0-15,0 0-5 16,2 0 3-16,-2 0 2 16,3 0-2-16,-3 0-3 15,2 2 6-15,0-2 4 16,1 2-4-16,-1 0-2 0,0 0-1 0,2-2 2 16,1 0-2-16,-1 0-3 15,1 0 6-15,-1 0 4 16,1 0-6-16,-1 0-2 15,0 0 7-15,1 0-4 16,-1 0-2-16,-1 0 3 16,-1 0-3-16,2 0 0 15,-1 0 3-15,1 0-2 16,0 0 4-16,1 0-4 0,-1 0 3 16,1 0-6-16,-1 0 0 15,0 0 2-15,1 0 6 16,-3 0-8-16,0 0 4 0,1 0 2 15,-1 0-4-15,0 0-2 16,1 0 6-16,-1 0 0 16,0 0-5-16,0 0 2 15,1 0 1-15,-1 0 0 16,0 0-3-16,1 0 5 16,-1 0 0-16,0 0-2 15,0 0-3-15,1 0 8 16,-1 0-8-16,0 0 3 31,0 0 6-31,1 0-4 0,-1 4-2 0,0-2 5 31,1 1-1-31,-1-3-7 16,0 2 7-16,0-2-6 16,1 0 0-16,-1 0 3 0,-2 0 5 15,2 0-9 1,1 0 6-16,-1 0-1 0,0 0-1 0,1 0-5 0,1 0 9 15,0 4-11-15,3-2 8 0,6-2-9 16,2 0 3 0,2 4 4-16,58 7 3 0,-60-11-6 15,-2 2 4-15,-2-4-2 16,-2 2 0-16,4-2-4 16,-4 0 3-16,6 0 0 15,2-3 1-15,9 5-2 16,-2 0 6-16,8-2-2 15,-4 2 2-15,2 2-6 16,-4-2 4-16,2 5-6 31,-3 1 0-31,1-4 4 16,-6 0 1-16,3-2-3 16,-3 0 3-16,-3-2-1 15,2 2 0-15,3 0 1 16,-3 0-4-16,1 0 9 15,-7 2-4-15,0-2-4 0,-2-2 7 16,-3 2-5 0,1 0-5-16,-2-4 10 0,-9 4-6 15,0-2-4-15,2 0 9 16,0-3-4-16,0 5-5 16,0 0 8-16,0-2-2 0,3 2-4 15,-1 0 4 1,0 0 1-16,0-2-7 0,1 2 8 15,-1-2 3-15,0-2-6 16,0 4 4-16,-1 0-4 16,3 0 1-16,0 0-5 15,1 0 3-15,-1 0-5 16,1 0 10-16,-1 0-8 16,1 0 3-16,-1 0 7 15,0 0-2-15,1 0-6 16,-1 0 6-16,1 0-1 15,-1 0-4-15,3 0 3 16,1 0 1-16,1 0-9 16,0 0 9-16,2 0-9 0,-1 0 5 15,1 0-2-15,-4 0 5 16,8 0-4-16,-6 0 2 16,6 0 2-16,58 15 1 0,-56-13-5 15,-8-4 2-15,1-3 3 16,-3 5-7-16,-9 0-1 15,2 0 6-15,2 0-3 16,1-2-1-16,1 2 3 16,1 0 0-1,-1 0 5-15,3 0-1 16,1 0-4-16,1-2 4 0,2 0-5 16,0-2 0-16,-3 4-4 15,3 0 6-15,0-2-1 16,-2 2 1-16,-1 0-3 15,1 0 4-15,0-3-1 16,2 3-1-16,-3 0-2 16,1 0 4-16,0-2-3 15,2 2-1-15,-3 0-1 0,3 0 3 16,2 0-4-16,-2 0 8 16,0 0-3-16,-3 0-1 0,3 0 4 15,-2 0-3-15,2 0-1 16,0 0-1-16,2 0 6 15,0 0-4-15,0 0-2 16,64-4 0-16,-62 4 0 16,-2 0 1-16,2 0-5 15,0 0 10-15,5 0-9 16,-5-2 9-16,4 0-10 16,0 2 8-16,-3-2-8 15,-6 2 6-15,6 0-3 16,-6 2 2-16,3-2-1 15,-4 2 1-15,0-2 2 16,-5 2-3-16,-6-2 0 16,0 0 5-16,2 0-2 15,0 0 2-15,1 0-5 16,1 0 5-16,0-2-8 16,0 2 2-16,1 0 3 0,-1 0 1 0,0 0-5 15,1 0 6-15,-1 0-3 16,0 0-6-16,0 0 6 15,3 0 2-15,-1 0-6 16,1 0 8-16,-1 0 0 16,3 0-1-16,-1 0-6 15,1-2 8-15,-1 2-9 16,1 0 4-16,2 0-5 16,-3 0 6-16,1 0-4 15,-1-2 3-15,3 2-4 16,-2 0 7-16,-1 0-3 31,1 0-1-31,-3 0 6 16,3 0 1-16,-1 0-8 15,1 0 7-15,-1 0-6 0,1 0 1 16,-1 0-6-16,-1 0 10 16,-1 0-9-16,1 0 7 15,-1 0-2-15,1 0 6 16,-1 0-4-16,0 0-1 15,-1 0-1-15,-1 0-5 16,0-2 0-16,1 2 2 0,-1-3 2 16,0 1 2-16,0 2 4 15,-2-2-3-15,1 2-3 16,-1 0 1-16,0 0 3 16,0 0-5-16,0 0 3 15,0 0 3-15,0 0-2 16,1 0-4-16,-1 0 5 15,0 0-4-15,0 0-4 16,0 0 3-16,0 0 8 0,0 0-10 0,1 0 4 16,-1 0 0-16,2 0 6 15,0 0-12-15,-2 0 4 16,1 0 7-16,-1 0-6 16,0 0 0-16,0 0 2 15,0 0 1-15,0 0-2 16,0 0 2-16,1 0-7 15,-1 0 7-15,0 0-4 16,2 0 2-16,0 0-2 16,1 0 5-16,-1 0-7 0,0 0 9 15,1 0-10-15,-1 0 6 16,0 0 1-16,0 0-1 16,1 0-5-16,-1 0 6 0,0 0 1 15,0 0-3-15,1 0 1 16,-1 0-1-16,0 0 2 15,1 0-3-15,-1 0 0 16,-2 0 0-16,0 0 4 16,0 0-6-16,0 0 2 15,1 0-2-15,-1 0 5 16,0 0-5-16,0 0 9 16,0 0-4-16,0 0 2 15,0 0-3-15,1 0 1 16,-1 0-5-16,-2 0 5 15,0 0-5-15,0-2 3 16,0 0 0-16,0 0 3 16,0 2-5-16,0 0 2 15,2 0 1-15,-2-5-1 32,0 5 3-32,0 0-3 15,2 0 0-15,-2-2 0 0,0 2 0 16,0 0-5-16,0 0 5 15,0 0 0-15,0 0-1 0,0 0 1 16,0 0 2-16,0 0 0 16,0 0 4-16,0 0-5 15,0 0-1-15,0 0 1 16,0 0-3-16,0 0-3 16,0 0 1-16,0 0-6 15,0-2-5-15,0 2-2 16,0 0 0-16,2 0 1 15,-2 0 3-15,2-2-6 16,-2-2 9-16,2 4-10 16,-2-5 6-16,3 1-6 15,-3-2 6-15,2-1-5 16,0 1 11-16,0-3-4 16,0 5 3-16,0-4 3 15,0-1 3-15,1-2-2 0,1-8-4 16,0-2 7-16,20-69-1 15,-22 60-6-15,2 8 3 16,5 1 2-16,-3 0-6 16,3 1 3-16,3 3 3 0,-1-2-11 15,-2 8 1-15,1-4 2 16,1 0-1-16,2-2 0 16,0 0 7-16,0-6 4 15,-3 6 2-15,3-5 5 16,-6 3 2-16,-5 4-6 15,2 2-1-15,-2 0 4 16,0 5-5-16,-2 6-1 16,0-3 1-16,2-1 7 15,1 2-5-15,1-5-6 16,0 1 6-16,0-1 4 16,3 0-10-16,-1-1 3 15,1-1 2-15,3-6-3 16,48-64 3-16,-51 64 6 15,1-1-7-15,-1 6 5 0,-1 1-4 16,0 7-5-16,1-5 0 16,-7 9 7-16,0-2-6 15,0 0 2-15,0 0 3 0,2-3-2 16,0 5 6-16,0-2 0 16,0 0 3-16,0 0-7 15,-2 0 1-15,3 0-9 16,-1-1 3-16,0 1 4 15,-2 0 7-15,2 0-2 16,-2 0 2-16,2-2 0 16,-2 4 2-16,0-5-4 0,0-1 3 15,0 6 3-15,0-2 7 16,0 0-10-16,0 0 9 0,0-3 3 16,0 5-1-16,0-2-9 15,0 0 6-15,0 0-8 16,0 2 0-16,0 0-7 15,0 0 1-15,0 0-1 16,0 0 3-16,0 0-7 16,0 0 7-16,0 0-2 15,0 0-5-15,0 0 4 16,0 0 6-16,0 0-11 16,0 0 7-16,0 2-1 15,0 0-4-15,0 0 2 16,2 7 2-16,3 10-3 15,-3 7 6-15,13 76-7 32,-11-65 0-32,-2 6 4 15,-4-5 4-15,4 11-10 16,-4-12 9-16,-4 10-6 0,-1-13 1 16,-1 11-1-16,-3-5 2 0,2 12-3 15,1 3 2-15,-1 1 6 16,5-5-6-16,0 1 2 15,2-12-3-15,-3-3-3 16,5-5-2-16,-2 0-4 16,0-6 2-16,0 6 2 15,2-2 9-15,-2 2-9 16,0-2 6-16,-1 6 4 16,1-8-4-16,2 2 1 15,-2 2 3-15,2-2-3 16,0-7-2-16,0 5 1 15,2-9-1-15,0 1-4 16,-2-1 4-16,5 0-3 16,-3 0 5-16,0-2-5 15,0 5 4-15,0-5 2 16,-2 2-2-16,5 3-2 16,-3-1 2-16,0 5 1 15,0-5-2-15,0 5 1 0,-2-7 4 16,0 0-4-16,0-4 2 0,2 0 1 15,-2-6-2-15,0-3-4 16,0-6 8-16,0 0-2 16,0 0-7-16,-2 0 4 15,2 4 4-15,0-1-10 16,0-1 3-16,0 0 4 16,0 4 3-16,0-2-4 15,0 1 5-15,0-1-6 16,0 0 5-16,0-2-7 15,0 3 3-15,0-3 1 16,0 0-2-16,2 0 1 16,0-2 3-16,-2 4-8 0,0-1 4 0,0-1 1 15,0 0-6-15,0-2 6 16,0 4 0-16,0-4-1 16,0 0 7-16,0 0-6 15,0 0 1-15,0 0-1 16,0 0-1-16,0 0-1 15,0 0 5-15,0 0 1 16,0 0 8-16,0 0 1 16,0 0 10-16,0 0 3 15,-2 0-3-15,0 0 4 16,0 0-1-16,-2 0-1 16,-3 0-5-16,1 2-4 15,-1 0-7-15,1 1 8 16,0-1-14-16,-1-2-1 0,1 0 8 15,-1 0-7-15,1 0-4 16,2 0 0-16,-1 0 3 16,3 2-6-16,0-2 4 15,0 0-5-15,0 4 4 16,0-2 4-16,-1-2-8 0,1 0 7 16,0 0-4-16,0 0 5 31,2 0-9-31,0 0 2 0,2 0-1 0,0 0 6 31,0-2-6-31,1-2 2 16,1 4 6-16,0-2-2 15,0-3-7-15,1 1 10 16,1 0-4-16,1 0-2 16,-1-3 2-16,0 1-2 15,1-1 0-15,1 1-2 16,-1-1-1-16,1 3 6 15,1-2-1-15,-1-1-12 0,1 1 11 16,0-3-5-16,-1 1-7 16,1-5 8-16,4-6 2 15,49-67-4-15,-56 71 5 16,5-6 3-16,-7 2-3 0,5 1 0 16,-5-1 2-16,2 0 5 15,-1 0-5-15,1-5-2 16,-2 3 6-16,5-1-8 15,-3-1 0-15,5-5 0 16,0 2-3-16,-1-14-1 16,3-3 8-16,2 0-10 15,2-2 5-15,5 0-5 16,1 7 2-16,1 2-2 0,-5 8 7 16,0-2-3-16,-6 8 6 15,0-3-3-15,-7-1 0 16,3-4-2-16,-3 0 0 0,3-4 5 15,-3 2-1-15,5 2 4 32,-5 2 2-32,1 2-4 0,-5 7-4 0,2 4 2 31,-4 2-3-31,2 1 6 0,-2-1 2 0,5 0-2 31,-3 0 3-31,2-2-1 16,0 2-8-16,3-4-1 0,-1 0 2 15,-1 2-2-15,1 2 1 16,0 0 8-16,1 3 1 16,-3 5-3-16,0-1-1 0,-4 4-2 15,0-2-5 1,0-1 3-16,0-1 7 0,0-3 2 16,0-1-2-16,0 3-4 15,3-3-2-15,-1-1-2 16,0 0-1-16,0 0 0 15,0 1 4-15,0-3 6 16,0 2 0-16,0 1-3 0,3-1 0 16,-1-4 0-1,0 4-2-15,1-4-5 16,-3 4 5-16,2 5-2 16,-2-2 2-16,0-3-5 15,0 7 8-15,1-3-1 16,-1 1 3-16,0 1-3 15,0 1-4-15,0 0-22 16,-2-3-21-16,0 7-59 16,-2-2-6-16,0 0-112 0,-2 0-95 15,-1 2-362-15,-1 4 32 0</inkml:trace>
  <inkml:trace contextRef="#ctx0" brushRef="#br0" timeOffset="23781.419">28045 10464 439 0,'-2'-5'337'0,"0"3"-30"15,2-2-81-15,0 4-32 16,-2 0-68-16,2 0 1 15,0 2-21-15,0 0 14 16,0 0-15-16,0 7 11 16,0 0-22-16,4 20 7 15,11 66-31-15,-9-59-3 16,-1-2-17-16,1 0-2 0,-2-6-20 16,5 9 5-16,-3-7-8 15,1 8 7 1,1-2-10-16,1 14 6 0,2-6-8 0,-3 8 3 15,3-7-13-15,-3-2 6 16,1-9-8-16,-1 2 3 16,-1-10-6-16,-1 8 6 15,-4-2-1-15,3 7-3 16,-1-5 3-16,2 4-2 16,1-1-4-16,-1 1 0 15,-1-6-1-15,1 2-1 16,-4-4-1-16,0-4 3 15,0-5-4-15,-2 3 6 16,0-7-5-16,3 5 0 16,-1-3-2-16,0-2 5 15,2 6-4-15,-2 1 0 16,0-5 4-16,1 3-3 16,-1-1-4-16,-2 5 4 15,0-7 3-15,2 2-7 16,0-4 7-16,-2-6-4 0,2 2-1 15,0 0-1-15,0-9 2 0,-2-4 1 16,0 0 3-16,0 0-5 16,0 2 3-16,0 0 6 15,0 0-9-15,0 3 9 16,0-1 1-16,0 0-1 16,0 1-1-16,0 1 4 15,0-4-5-15,0 5 2 16,0-3 2-16,0 0-1 15,0 0 1-15,0-2 2 16,0 5-4-16,3-3 0 16,-1 0 2-16,-2 1-2 15,0-1-5-15,0-2 2 16,0 5-2-16,0-3-5 16,0 0 3-16,0 0 6 0,0-1-4 15,0-1 0-15,0 0-3 16,0-2 2-16,0 4-1 15,0-2-3-15,2 0 0 16,0-2 8-16,0 0-9 16,-2 0-3-16,0 0 3 0,0 0 5 15,0 0-8-15,0 0 7 16,2 0 3-16,0-2-2 16,0 0-1-16,1-2 3 15,-1-3-1-15,0-1-3 16,6-18-1-16,27-79-1 15,-27 69-5-15,5-7-3 16,-6 3 2-16,3-3-5 16,-3 6-3-16,5-3 0 15,-5 10 5-15,4-4-7 16,-5-1 11-16,7-3-2 16,-7-3 7-16,7-6-7 15,-2 7 3-15,2-5-6 16,0 8 5-16,-1-1-3 15,-1 8 3-15,0-2-1 0,-3 10 1 16,-1-3 2-16,-3 3 1 16,2-3-1-16,1-1 7 15,-1 0-2-15,1-1 3 0,1-6-7 16,3 3 2-16,0-10 2 16,-3 3 4-16,1 1-7 15,-3 0 4-15,1-1 0 16,-3 12-5-16,2-1 5 15,1 5 0-15,-3 4 0 16,0-3 1-16,-2-1-2 16,5 2-5-16,1-9 5 15,-1 2-2-15,-1 1 2 16,3-3-1-16,-5 2 6 16,-2 5-3-16,3 1-1 15,-1 5-3-15,0 9 5 0,-4-3-3 16,0 7-2-16,0-2 2 15,0 4 4-15,0-2-2 0,0 0-6 16,0 0 4-16,2 0-1 16,0-3-2-16,0 1 3 15,1 0 0-15,-1-1 4 16,0 5 0-16,0-2-5 16,-2 0 0-16,0 0 2 15,2-2-3-15,0 4 5 31,0-2 1-31,1-1-6 16,-1 1 2-16,0 0 5 16,0 0-6-16,0 0-2 15,0 0 5-15,0 0 2 16,1-1-4-16,-1 1-3 16,0-2 3-16,0 4 4 15,0-2-3-15,0 0-1 16,0 0 1-16,1-3 0 15,-1 5-1-15,0-2 0 0,0 0 3 16,0 0-1-16,0 0 2 16,0 0 1-16,3 2-3 0,-1 0-3 15,0 0 10-15,1 0-4 16,-1 0 0-16,0 0 4 16,0 2 2-16,1 0-8 15,-1 0 8-15,0 2-5 16,0 1-2-16,1 1 3 15,-1 0 2-15,5 14-7 16,-1 3 3-16,24 71 2 16,-30-64-3-16,3 7 3 15,-3-10-3-15,0 10 3 16,0-5-4-16,-2 4-1 16,0-8-4-16,2 8 1 15,0-6-3-15,-2 11 7 16,0-2-3-16,3 10 0 15,-3-7 5-15,0 6-2 16,2-8-3-16,0-1-2 16,-4-14 2-16,4 12-1 15,0-9-2-15,-2-5 1 0,0-2 2 0,2 7 1 16,-2-9-4-16,0 11 9 16,2-2-4-16,-2-2 4 15,0 4-5-15,2-2-1 16,1-5-1-16,-3 3 2 15,0-3-5-15,4 3 8 16,-4-2 2-16,-2-1-6 16,0-8-2-16,2 6 3 15,-3-6-7-15,6 3 3 0,-3-3 3 16,2 4 1-16,-4 0 2 16,2 2-1-16,2-1-3 0,-2 3-1 15,0-4 1-15,2 5-2 16,0 0 2-16,0-3 5 15,-2-4-4-15,2 7 5 16,-4-12 1-16,2 5-4 16,-2-2-4-16,2-2 5 15,-2 0-3-15,0-2 0 16,4 0 2-16,-4-1 0 16,2 3-1-16,0-2-5 15,0-1 3-15,-2-3 1 16,2-7-2-16,-3 0-1 15,3 4 5-15,0-2-2 16,0 3-2-16,0-1 4 16,0 0 0-16,0 0 0 15,0-1 3-15,0 3-1 16,0-2-4-16,0 0 0 16,0 1-4-16,0-1 2 15,0 0-1-15,0 1 2 0,0-1 2 16,0 0 0-16,0-2-5 0,0 0 3 15,0 1 1 1,0-3-1-16,3 4-1 0,-1-2 1 16,-2 0 4-16,2 0 3 15,-2 0-2-15,0 1-2 16,0-1-2-16,2 0 2 16,-2 0-4-1,2 0 3-15,-2-2 3 0,2 0-2 16,-2 2-5-16,0-2-2 15,0 0 0-15,2 0 0 16,-2 0 7-16,2 0 3 16,1 0 0-16,-1 0 1 15,0 0-1-15,0-2-3 16,0 0-1-16,0 0-4 16,0 0-1-16,1 0 0 15,-1-1-1-15,0 1 3 16,0 0 6-16,0-2 0 0,0 0 1 15,0-1-5-15,1-1-3 32,1 4 4-32,-2-3-2 0,0-1-4 15,0 0 4-15,3-1 4 16,-3-3-4-16,2 3 2 16,0-1 6-16,1-3-2 15,-1 0-3-15,2-2-4 16,1-4-2-16,33-73-2 15,-33 73 1-15,3-6 4 16,-7-5-1-16,1-2 6 16,0 4 1-16,5-6 0 15,-7 4-3-15,9 1-1 16,-5 3-6-16,5 1 6 16,-7 1-1-16,7-6-3 15,-5 3 3-15,3-7 0 16,-5 0-5-16,4-5 5 15,-3 3 2-15,1-2 2 16,-2 8 1-16,1-6-3 0,-3 10-7 16,2 0 4-16,-2 7-1 15,3-2 3-15,-1 6-2 0,-2-2 1 16,-2-4-3-16,2 2 3 16,-2-2-3-16,2-1 8 15,0 3-1-15,3-2 1 16,-3 2-9-16,2 2 6 15,-2 0-8-15,-2-2 3 16,2 0 0-16,-2 4 9 16,5-2-5-16,-3-2 3 15,2 4-2-15,0-6-5 16,1 0-3-16,-1-5 4 16,0 5 0-16,0 4 5 15,3 2 2-15,-3-2-5 16,0 6-2-16,1-1 0 15,-5 10-3-15,0-2 6 16,0-3 2-16,0 1-5 16,0 0 2-16,0 0 5 0,0-1-6 15,0 1 0-15,0 2 2 16,0 0 3-16,0-3-4 0,0 5-3 16,0-2 7-16,2 0 0 15,-2 0-6-15,0-2-3 16,0 4 2-16,2 0 5 15,-2 0 0-15,0 0-2 16,0 0 0-16,0 0 6 16,0 0-10-16,0 0-1 15,0 0 8-15,0 0-8 16,0 0-18-16,0 0-70 16,0 0-41-16,-2 0-147 15,-2 0-340-15,-3 0 39 16</inkml:trace>
  <inkml:trace contextRef="#ctx0" brushRef="#br0" timeOffset="28422.42">29340 10926 437 0,'-2'-2'333'0,"0"-1"-56"0,-3 1-6 15,3 0-181-15,0 2 15 16,0 0-17-16,0 0 7 16,0 0-17-16,-1 0 3 15,1 0-20-15,2 0 15 16,0 0-11-16,0 0 4 15,2 0-6-15,1 0 2 16,1 0-20-16,0 0 5 16,3 0-6-16,-1 0 2 15,2 0-10-15,12 0 6 0,-3 0-6 16,66 2 1-16,-68-6-6 16,9 0-2-1,-7 2-4-15,2-5 1 0,1 7-10 16,-1 0-4-16,-4 0 2 0,2-2 0 15,0 0-1-15,-2-5-2 16,0 7 3-16,4 0 5 16,-4-2-3-16,4 0-5 15,-1 2 1-15,1-6-3 16,-4 4-8-16,4 0 5 16,-2-1-1-16,0 1-2 15,0 0-1-15,1 4 5 16,-3 0-7-16,2-2-2 15,-5-2 9-15,6 2-4 0,-6 0-7 16,1-2 4-16,-4 2 6 0,-9-4-8 16,2 4 3-16,0 0 7 15,2 0-3-15,1-2-6 16,1 0 8-16,1-1-3 16,-1-1-5-16,0 4 3 15,1 0 8-15,-1-2-10 16,1 0 5-16,-1 0 0 15,0-3 1-15,1 5-7 16,-1 0 4-16,1 0 0 16,-3 0 3-16,0 0-4 15,1 0 2-15,-1 0 0 16,0 0 1-16,0 0-4 16,1 0-1-16,-1 0 6 15,0 0-2-15,1 0-4 16,-1 0 1-16,0 0 6 0,0 0-5 15,1 0 0-15,-1 0 1 16,0 0 3-16,-2 0-5 0,3 0-3 31,-3 0 4-31,0 0 0 16,0 0 1-16,2 0-4 16,1 0 3-16,-3 0 4 15,2 0-1-15,-2 0-8 16,2 0 9-16,-1 0-5 15,-1 0-1-15,0 0-1 16,0 0 2-16,0 0-1 16,0 0 3-16,0 0-6 15,1 0 6-15,-1 0-2 0,0 0-2 0,0 0 1 16,0 5 3-16,-2-3 0 16,0-2 0-16,0 0 3 15,0 0-3-15,0 0-1 16,0 0 0-16,0 0-1 15,0 0-1-15,0 0-2 16,0 0 8-16,0 0-10 31,0 0 9-31,0 0-7 0,0 0 9 16,0 0-3-16,0 0 2 16,0 0-5-16,0 0 7 0,0 0-8 15,0 0-3-15,0 0 7 16,0 0-1-16,0-2-4 15,0-3 4-15,-2 5 2 16,2-2-10-16,0 0 6 16,0 0 1-16,0 0-4 15,0 0-3-15,0-3 9 16,0 5-6-16,0-4 3 16,0 2-3-16,0-2 3 15,0-1-4-15,0 3-1 16,0-2-2-16,0 0 7 15,0 2 2-15,0-3 0 16,0 1 0-16,0 2-3 16,0-2 0-16,0-1-5 15,-2 5 6-15,2-4-1 16,0-2 1-16,0 4 1 16,-2-3-1-16,2 1-5 0,0 0 3 15,0-1 2-15,0-1 1 16,0 4 2-16,0-7 0 15,0 5-7-15,0-2 7 0,0-3-3 16,0 3-1-16,0-5-4 16,0 0 6-16,0-4-8 15,0 2 1-15,0-10-1 16,15-56 10-16,-15 55-5 16,0 3 1-16,2 0 0 15,0-1 3-15,2 3-5 16,-4 2 7-16,2 0-1 15,-4 2-3-15,2 0-2 16,2 2 2-16,1-2-1 0,-6-2 0 16,8 0 5-16,-5-5-6 15,2 5 0-15,-2-4-1 16,4-3 0-16,-4 5-2 16,2-9 8-16,-2 3-2 15,2 1-1-15,-2-2-2 16,0 1 6-16,0-1-10 0,5-4 6 15,-5 2-1-15,4 0-1 16,-4 1-4-16,2-5 8 16,-2-1-4-16,2-1 0 15,-2 2 2-15,2-11 3 16,0 5-3-16,1-5-6 16,-1 5 2-16,0-3 1 15,2 7 1-15,0-3 0 0,-1 12 4 16,-1-3 0-1,0 7-1-15,-2-5 0 0,4 4-5 0,-2-7 7 16,3 5-4 0,-1-10 0-16,2 8-6 15,-4-15 9-15,5 9-7 0,-3-6 2 16,-2 4 3-16,-2-3 1 16,2 14-3-16,-2-7 3 15,-2 6 0-15,2-4-6 16,0 3 3-16,2-1-1 15,1 5 3-15,-1-7-2 16,0 4 5-16,0 3 1 16,-2-5-1-16,2 5-9 15,0 4 3-15,-2-2-2 16,2 1-1-16,1-1 1 16,-3 4 9-16,0-6-6 15,2 6 2-15,2-6 0 16,-4 1 4-16,6 1-8 15,-1 0 3-15,-3-7 3 0,0 0-1 16,2 1-2-16,-4-5-1 16,4-9 4-16,1 5-3 15,-3-4 2-15,0-1-6 0,2-4 5 16,1 11-3-16,1-2 3 16,-2 4-3-16,5-2 6 15,-3 4-4-15,-4-4 1 16,3 0-5-16,5 6 1 15,-5 1-1-15,1-5 3 16,1 2-1-16,1-2 1 16,-4-2 3-16,1-7-2 15,-3 7 2-15,2-2 3 16,-2 8-6-16,-2-4 3 16,2 9 0-16,-2-5 2 15,2 7-9-15,1-4 10 16,-3-3-4-16,2 2-3 15,2-3-3-15,-4-8 5 16,2 5-5-16,0-4-1 16,0 0 10-16,1 0-5 15,-1 6 1-15,2-2 0 16,0 4 4-16,-2-4-10 16,1 3 7-16,3-5 3 15,-6-3 1-15,6 3-3 0,-1 4-2 16,3-8 3-16,1 6-8 15,2-6 5-15,-5-1-2 0,0-1 4 16,1 4-5-16,-3-3 3 16,0 7-4-16,5-6-2 15,-1 2 2 1,-3-11 4-16,1 11-1 16,-2-7-5-16,1 7 7 15,-5 2-3-15,4 10-4 0,-4-1 8 16,2 6 2-16,0 2-9 15,0 0 6-15,1-2-2 16,-1 4-6-16,0-2 2 16,-2 0 3-16,4-4-1 15,-4 4 0-15,4 0 1 16,-4 2 0-16,3-6-1 16,-1 6 0-16,0-2 3 15,-2-2 1-15,2 2-4 16,0 2 2-16,-2-2-3 31,2 4-2-31,0-2 1 16,1 3 1-16,-1 1 2 15,-2 7 5-15,0 0-5 0,0 0 1 16,0-3-1-16,0 5-2 16,0-2 3-16,0 0 3 15,0 0-7-15,0-2 6 16,0 4 2-16,0 0-5 0,0 0-2 15,0-2 5-15,0 2 2 16,0 0-7-16,0 0 5 16,-2 0 0-16,-1 0-2 15,1 0-3-15,0 0 7 16,0 0-7-16,0 0 0 16,-2 0 4-16,-1 0-2 15,1 0 3-15,-2 0-1 16,-1 0 2-16,-1 0 3 15,-1 0-5-15,0 0 1 16,-1 0 2-16,-5 0-3 16,2 0-1-16,-2 0 4 15,2 0-7-15,0 0 7 16,-4 0-3-16,-2 0 0 0,-60 2-1 16,57 2 1-16,1-4 0 15,0 0 1-15,3 2-4 0,-3 0 4 16,0 0 2-16,-3 3-7 15,-2-1 4-15,-4-2 4 16,3 4-3-16,-5 1-6 16,4 1 5-16,-4-3 5 0,2 3-7 15,-2-1 2-15,4-3 1 16,-4 0 3-16,6 1-6 0,0-3 0 16,5 0 3-16,-1-6 4 31,3 4-7-31,0-3 1 15,2 1 2-15,-2 0 2 16,1 2-6-16,-1-4 4 16,2-3 0-16,-4 5 0 15,1 0-4-15,-3-4 6 16,1 6 0-16,-1 0-4 16,4 4 2-16,-3-2-1 15,3-2-4-15,-2 0 6 16,3 0 1-16,-3 0 0 15,4-2 1-15,-7 2-3 16,5 0-4-16,-4 0 4 16,1 2-4-16,-3-2 0 15,3 2 5-15,-4 0-2 0,3 3-3 16,-5-1 8-16,7 0-2 16,-7 1-1-16,4-3 2 0,-4 2 3 15,5-2 0-15,-3 2 3 16,7 1-1-16,0-3-3 15,8-2 3-15,-2 0-7 16,7 0-3-16,4 0 5 16,0 0-4-16,-1-2-8 15,1 0 5-15,2-1-19 16,0-1-23-16,0 0-55 16,0 0-22-16,0-3-108 15,0 1-21-15,2 1-320 0,1 1 55 16</inkml:trace>
  <inkml:trace contextRef="#ctx0" brushRef="#br0" timeOffset="30023.626">27968 7016 750 0,'-6'0'218'0,"1"0"69"0,1-2-221 0,2-3 10 16,2 1-16-16,0-2 0 15,2-3-13-15,2-4 10 16,13-19-10-16,39-75 3 16,-39 69-13-16,5-14 2 31,-3 3-5-31,0-4 6 16,0-1-9-16,3-6 5 15,-5 3 0-15,4-8-1 16,-4 3-7-16,7-8 6 0,-3 8-8 15,3 2-3-15,-3 9 0 16,1-7-3-16,-5 11-7 16,0-2 6-16,-4 4-2 0,-5 8 2 15,1 14 3-15,-3 1 4 16,-4 9-6-16,1 1-2 16,-1 5-5-16,-2 5 1 15,0 0-6-15,0 0 0 16,0 2-5-16,0 0 1 15,0 0-1-15,2 2 8 16,0 2 2-16,0 3 14 16,0 1 3-16,11 31 2 15,15 66 3-15,-22-61-3 16,-1-1-6-16,-1 4 0 16,2-2-4-16,-3 4-13 15,-1-4 1-15,4 19 0 16,1-10-5-16,1-1 0 15,-2-6 7 1,5 3 0-16,-7-12-1 0,7 5 0 16,-2-2 0-16,-1 1-4 15,3-5-1-15,-2 8 3 0,-5-18-5 0,4 8 7 16,-1-8-5-16,-1-1 6 16,3-4-9-16,-3 3-2 15,1-6-3-15,-1-1 3 16,-2-3-5-16,-2-3 0 15,1-1 5-15,-3-7-1 16,0-4 8-16,-3 0-28 16,3 0-16-16,-2 0-46 0,0 0-47 15,-2 0-92-15,-3 0 2 16,-1 0-299-16,-1 0 56 16</inkml:trace>
  <inkml:trace contextRef="#ctx0" brushRef="#br0" timeOffset="30367.413">28056 6780 796 0,'17'-4'296'0,"6"-2"50"16,-1 1-220-16,6 5 23 15,2-2-43-15,6 0 6 16,-6 0-19-16,13-2 1 16,-7-3-25-1,7 3-10-15,-7 0-23 0,7-3-8 0,-11 1-13 16,5 0-2-16,-10-1-13 15,-1-4-60-15,-7 1-34 16,-4 3-60-16,-8-8 9 0,1 0-319 16,-3 5 113-16</inkml:trace>
  <inkml:trace contextRef="#ctx0" brushRef="#br0" timeOffset="31680.89">28156 5683 648 0,'-23'-6'288'0,"-1"6"42"0,3 0-160 0,-1 0-22 15,5 6-35-15,0 3-7 31,4 1-33-31,-4 5 5 16,2 5-6-16,-2 10 1 16,2 6-10-16,-6 9 4 15,2 2-11-15,-1 11-7 16,1-9-10-16,0 2-4 16,6 5-13-16,0 4 3 15,2 0-5-15,5 17-5 16,2-7-3-16,2 3 0 15,-1-11-5-15,6 9 0 16,-3-18 1-16,0 5 5 0,2-5-1 16,0 3-7-16,0-11-1 15,2 2 6-15,1-9-11 0,-1 7 3 16,2-11 0-16,5 7-1 16,0-5-3-16,1 1 6 15,3-3-5-15,5 0 8 16,1-6-3-16,7 4-3 15,0-8-3-15,4 1 1 16,-2-10-4-16,6 7-1 16,-6-9 6-16,4-1 6 15,-6-5-1-15,2-1-5 16,-6-4 3-16,8 5 3 16,-7-5-6-16,8-2-3 15,-3-2 8-15,2-5 5 16,-2 5-6-16,4-4 4 15,-6-1 1-15,4-3 1 16,-4-1-2-16,6 2-6 16,-4-1-2-16,0-1 3 15,-7-4-3-15,7-2-1 0,-10-2 5 16,1 2 5-16,-4-5 4 16,4 3-6-16,1 2-3 0,1-5 7 15,-3-3-5-15,3-1-9 16,-6 0 11-16,0-6 2 15,1 7-11-15,-1-1-3 16,-5 0 7-16,1 3-2 16,-2-1 0-16,-5 1 0 15,3-5 3-15,-5-4-1 16,-2 4-4-16,3-6 3 0,-1 6 1 16,-4-6 0-16,2 2 1 15,-2-5 2-15,-2 7-8 0,0-4 4 16,-2 6 4-16,-1-4-8 15,-1 0-1-15,-1-4 8 32,-1-3 1-32,1-10-10 15,-1 11 4-15,-3-7 7 16,5 8-11-16,-5-3 1 16,0 8 6-16,1-5 3 15,1 14-9-15,-4-5 5 16,0 7 3-16,-4-1 3 15,7 1-11-15,-10-5 6 16,3 3 0-16,0-1 2 16,2-2-5-16,-4 5 6 15,6 2 1-15,-2-3 1 16,-2 1-5-16,0 6 7 16,0 0 5-16,-9-2 1 15,0 4 1-15,-8 0 5 16,-2 7-5-16,-9 2-2 15,2-1 1-15,-8 7 1 0,4 1-6 16,-5 7 5-16,7 3-4 16,0 0 2-16,7-5-5 0,1 5-4 15,12-6-2-15,-1-3 0 16,9-2-4-16,2 5-19 16,4-12-21-16,1 10-57 15,3 1-38-15,5-6-131 16,0 4-5-16,0 11-292 15,0 34 24-15</inkml:trace>
  <inkml:trace contextRef="#ctx0" brushRef="#br0" timeOffset="33587.11">27758 6641 690 0,'2'0'282'0,"1"0"39"15,-1 3-171-15,-2-1-13 0,0-2-29 16,0 4 2-16,-2-2-18 15,-1 0 7-15,-1 0-20 0,0-2 7 16,-3 5-16-16,-1-3 4 16,-3 0-17-16,-12 0 1 15,-67 19-9-15,56-18-4 16,4-1-14-16,-9-2 5 16,5 0-11-1,-7 8-4-15,7-6-3 0,-7 5 3 16,9-1-4-16,-2 3-1 15,6-9-2-15,0 2 1 16,9-4-2-16,-2 4 0 16,4-4 5-16,-5 6 1 15,5-4-2-15,-4 4 2 16,1 1-11-16,-3-3 2 16,4 4 2-16,-5-4-6 15,5-2-2-15,-1 0 9 0,3 2-9 16,2-2 1-16,5 0-3 15,-5-4 0-15,4 6-5 16,-2-4 5-16,-2-4-3 0,0 6 6 16,2 0 0-16,1-2-3 15,-1 0 0-15,2 2-2 32,0-3 1-32,-4 6-5 15,0-10 6-15,2 7-3 16,3 0-1-16,-3 0 3 15,2-2 4-15,5 2-6 0,4 0 6 16,-3-2-4-16,1 2-2 0,-2 0-1 16,-1 0 5-16,1 0-7 15,-3 0 9-15,1 0-9 16,-1 0 5-16,-2 0-4 16,1 0 3-16,-5 0-4 15,0 0 8-15,0 0-2 16,-64 2 0-1,62-4-1-15,-3 0 3 0,-3-3-3 16,-3 3-1-16,-6-2 4 16,2 4-4-16,-6 2 2 15,1-2 2-15,-5 0-6 16,3 4 0-16,-1-1 6 16,8 1-6-16,-2 0 5 15,10 0 4-15,1-4-5 16,4 0 0-16,-5-4 2 15,10 0-6-15,-3 0 1 16,4 4 2-16,0-3 3 16,0 1-2-16,3 4 9 15,6-2-1-15,0 0-2 16,-3 0-1-16,1 0 5 16,-2-2-12-16,-3 0 8 0,1 0-5 15,-5 0 5 1,-9 0-10-16,-6-3 7 0,-59 5-7 15,59 0 8-15,4 0-5 16,-3 0 0-16,3 0 3 16,-4 0-1-16,7 0-3 15,-5 0 0-15,9 0 4 0,0 0-5 16,4 0 3-16,-2 0 3 16,0 0-4-16,0 0 3 15,0-4-4-15,-2 6 7 0,2 0-10 0,6-2 10 16,-8 7-4-16,2-1 0 15,3-4-5-15,-3 3 9 16,-3 1-8-16,1-6 2 16,2 4 4-16,-4-4 0 15,6 3-1-15,-4-1 2 16,2 0 4-16,2 4 4 16,5-2-3-16,-3-4-3 15,2 0 3-15,7-2-3 16,0 0-5-16,0 2 1 15,-2 0 2-15,-1 0 7 16,1 0 1-16,0 0 3 16,-3 0 3-16,1 0-6 31,0 0-9-31,-1 0-2 0,1 0-1 16,2 0 1-16,-1 0 1 15,1 0-5-15,0 0 1 16,2 0 4-16,-1 0-21 15,1-2-30-15,0-2-30 0,2 2-100 16,2-3-104-16,3 1-356 16,1-2 27-16</inkml:trace>
  <inkml:trace contextRef="#ctx0" brushRef="#br0" timeOffset="35342.254">25252 6847 684 0,'-6'-9'269'16,"-1"5"36"-16,1-3-180 0,0 1-1 16,-1-2-37-16,3 1 1 15,0-1-15-15,-1-3 4 16,3 4-19-16,0-1 8 16,0-1-13-16,2 1 0 15,0-1-12-15,0 1 1 16,2-1-9-16,0 5 3 15,0 0-6-15,1-1 7 16,1 1-4-16,0 2 1 16,0 2-6-16,1 0 10 15,-1 2-4-15,-2 4 1 16,0 1-6-16,-2 14 6 16,0 3-17-16,-6 59-2 15,-5-68-2-15,0 0-5 16,1-6-4-16,-5-5 5 0,-2-4-2 15,2 0-8-15,0-6 4 16,-5-7-4-16,3-4-3 16,4 2 6-16,-2-7 2 15,5 1-5-15,5-5 4 0,3 0 0 16,0-1-9-16,4-5 5 16,3 8 6-16,-1 1-9 15,4 3 1-15,1 5 9 16,0 9-8-16,-1-3-3 15,1 5 7-15,1-2-3 16,-1 10-5-16,-9-4 4 16,2 0 1-16,2 2 5 15,3 0 7-15,-1 0 1 16,3 7 4-16,1 14-1 16,61 61 1-16,-62-56-1 15,-7-5-1-15,-2-1 6 16,0-3-3-16,-5 0-1 15,1-6-3-15,-4-2 1 16,-1-7-6-16,-6-4 5 16,4 4-7-16,-6-8 4 0,2-7-5 15,-4-8-7-15,4 0-2 16,0-9 5-16,2-4-3 16,0-5-2-16,9 7 2 15,-2-4 5-15,6 4-7 0,2 5 0 16,2 10 6-16,3 0-6 15,-3 6-6-15,0 1 9 16,-4 5-3-16,0 1-6 16,2 0 9-16,3 0-4 15,1 0-2-15,0 2 0 16,7 2 6-16,9 4-6 16,63 44 9-16,-61-18-1 15,-9 2 1-15,-2 2 2 0,-7 1 3 16,-6 1-3-16,-2-8-3 15,-5 2-1-15,-1-10 5 16,-1-1-4-16,-1-10 4 0,-5-3 6 16,-2-8 0-16,-1 0 1 31,-1-6-1-31,2-7 0 16,2-4-1-16,2-9-5 15,0 3-3-15,3-7-1 16,1 0-1-16,7 6 1 0,0 1 0 15,2 1-6-15,2 7 2 16,4 5-1-16,-3 1-2 0,5 1 1 16,3 3-2-16,-11 5 5 15,2 0-9-15,2 0 7 16,3 2-6-16,-1 3 7 16,3 1 1-16,-1 3 4 15,9 12-5-15,43 67 5 16,-60-67 0-16,-4 1 7 15,-3-7 2-15,-1 2 18 16,-5-2 12-16,0-3 6 16,-2-5 2-16,0 6 10 15,0-9-13-15,0-2-11 16,2-4-7-16,1 0-4 16,1-2-18-16,0-3 0 15,3-1-1-15,-1 3 0 16,1-3-20-16,1-1-40 15,5 1-27-15,2 5-94 16,0-1-87-16,2 0-392 16,0 2 57-16</inkml:trace>
  <inkml:trace contextRef="#ctx0" brushRef="#br0" timeOffset="36586.155">25190 6896 416 0,'0'-4'330'16,"0"-3"-41"-16,0 5-25 16,0 0-141-16,0 0-3 15,0 0-31-15,-2 0 2 16,0-3-13-16,0 3 10 0,-2 0-15 15,-1 0 5-15,-1-2-14 16,-3 4 1-16,-1-3-13 0,-22 1 2 16,-61-4-7-16,57 6-2 15,4 0-13-15,-2 0 8 16,0-2-5-16,1 4-9 16,3-2-1-16,1 0 6 15,3 0-16-15,-2 0 5 16,2 0 3-16,-4-2-8 0,3 2-4 0,-3 0 9 15,2 0-11 1,-2-2 2-16,4 2 1 16,-2 0-6-16,5-3-5 0,-1 3 4 15,1 3 0-15,-5-10 8 16,6 5 3-16,-3 0-5 16,3 2-3-16,-1-4-3 15,4 1-1-15,-1 3-6 16,5-4 4-16,3 4 1 15,-1 0 5-15,6 0-9 16,5-2 10-16,0 0-4 16,-2 0 7-16,-1-2-10 15,1 4 5-15,0-3-2 16,0 3 5-16,-1 0-5 16,-1 0 6-16,-1 0 4 15,1 0-4-15,0 0-5 16,-1 0 3-16,1 0-4 15,-1 0-2-15,1 0-2 16,0 0 7-16,-1 0-5 16,1 3 1-16,-1-3 3 0,1 4 3 15,-1-2-5-15,1-2 1 16,2 0 4-16,-1 2-10 16,1-2 6-16,0 0-5 0,2 2 3 15,0-2-5-15,-1 0-38 16,1 0-28-16,0 4-82 15,0-1-54-15,2 1-65 16,0 0-282-16,0 7 60 16</inkml:trace>
  <inkml:trace contextRef="#ctx0" brushRef="#br0" timeOffset="37760.583">24009 6838 578 0,'-34'-73'274'0,"32"69"27"16,-1-2-137-16,-1-5-40 16,2 7-28-16,2 2-5 15,0-3-27-15,-2 1 10 16,2 0-10-16,0 0-4 16,0 1-18-16,0 1-8 15,0 0-13-15,0 0-6 0,2 0 2 0,0 0 6 31,2 2 8-31,3 2 8 16,-1 2 5-16,1 3 4 16,1-1-5-16,7 13 1 15,39 65-10-15,-59-61-1 16,3-4-6-16,-2 1-2 16,-9-8-7-16,3 1 5 15,-5-8-5-15,-3 3-4 16,-3-6-6-16,2-2 0 15,-3-2-5-15,-1-9-4 16,4-4-1-16,1-4 0 16,1-6 5-16,4-3-7 15,7 4 2-15,0-8 8 0,1 11-4 16,5-5-1-16,0 0 1 16,0 1-2-16,5 3-6 15,3 5 9-15,-1 2-3 16,3-2-3-16,1 4 3 15,2 3 6-15,0-1-9 0,4 7 2 16,0 4 9-16,2 4-6 16,-2 7 2-16,3 4 3 15,-5 2 0-15,0 11 9 16,-7 1 0-16,3 1-4 16,-9 5 10-16,0-1 3 15,-4-4-8-15,-7 0 1 16,-3-7-4-16,-3-1-6 15,-3-5-5-15,-3-4 3 16,4-9 3-16,-2-4-3 16,6-4-2-16,-4-7 0 0,4-2-3 0,2-6 2 15,3-7-2-15,1 1-2 16,7-1-1-16,2 0-3 16,3 5-3-16,3 4 3 15,1-3 4-15,1 5 0 16,1 0 0-16,4-2-3 15,0 7 0-15,0 3-2 16,0 5-2-16,0 9 3 16,0 1 4-1,0 5 0-15,0 10-2 16,-4 3 9-16,-3 0-7 0,-4 4 5 16,-4-7 2-16,-6-3 7 15,0-1-14-15,-7-2 16 16,-2-6-3-16,-4-5 3 15,-3 0-2-15,-1-3 18 16,1-6-10-16,-1-3 1 16,3 0 1-16,1-9-2 15,4-7-11-15,2 1 0 16,5 10-3-16,4-4-4 16,-1 9 1-16,3 1-2 15,2 3-1-15,0 0 2 16,0 0-2-16,0 0-7 15,0 0 2-15,0 0 2 16,0 2-1-16,0 0-23 16,2 0-19-16,0 2-51 15,3 2-62 1,-1 2-84-16,7 9 101 0,12 24-389 0,29 59 130 16</inkml:trace>
  <inkml:trace contextRef="#ctx0" brushRef="#br0" timeOffset="40509.902">23896 6877 647 0,'2'-5'239'0,"0"3"48"16,0 0-170-16,-2 0 1 0,0 0-20 15,0-2 7-15,0 4-15 0,0-3 6 16,-2 1-13-16,0 2 7 16,-3 0-16-16,-1 0-1 15,0 0-10-15,-3 2 7 16,-2 1-19-16,-2-3 1 15,-2 4-11-15,-4 0 0 16,-62 24-10-16,57-24 6 16,5 3-11-16,-4-3 2 15,1 2-6-15,-4-1 6 16,5 1-10-16,-7-2 1 16,5-4-5-16,-3 5 0 15,5-5-9-15,-3 2 3 16,7 0 8-16,-2-2-2 31,2-2-2-31,-1 2-3 0,6 0-2 16,-3 0-6-1,0 0 2-15,0 2 4 0,0 0 2 16,-5-2-2-16,3 2 3 16,-2-4-8-16,2 4 2 15,-2-2-7-15,4 2-1 0,0-2 1 16,0 5 8-16,2-5-10 15,2 2 7-15,-2-4 3 16,3-1-6-16,-1 1-1 16,0 4 3-16,-2-2 4 15,-2 0-4-15,-4 3-1 16,2-1-2-16,-2-2 9 0,0 0-9 16,1 0-1-16,3 0 9 0,-2 2-6 15,2-2-6-15,0 0 8 16,5 2 0-16,-3-2-2 15,0 0 5-15,2 0-5 16,3 4-6-16,6-4 9 16,-3 0-9-16,1 0 7 15,-2 0 4-15,-1 0 0 16,1 0-7-16,-3 0 1 16,1-4-1-16,-1 4-1 15,1 0-2-15,-1 0 3 16,0 0 3-16,1-2-2 15,-1 2 0-15,1 0 6 16,-1 0-1-16,1 0-4 16,-1 0 3-16,1 0-3 15,-1 0-1-15,0 0-3 16,1 0 3-16,-1 0-2 16,1 0 8-16,-1 0-10 15,1 0 8-15,-1 0-2 0,3 0-5 16,-1 0-1-16,1 0 10 15,-1 0-9-15,1 0 9 0,-1 0-4 16,1 0 5-16,0 0-11 16,-1 0 12-16,1 2-12 15,-1-2 11-15,1 4-11 16,0-4 11-16,-1 2-10 16,3-2 11-16,0 3-10 15,-1-3 12-15,1 0-9 16,0 0 4-16,-1 2 0 15,1-2 6-15,0 0 2 16,-3 0 4-16,1 4 7 16,0-4-7-16,-1 2-1 15,1 0-5-15,-1 0 1 16,1-2-3-16,0 0 5 16,-1 0-4-16,3 0-3 15,0 5 1-15,-1-5-7 16,1 2-2-16,0 0 3 15,2-2-3-15,-1 0-1 16,1 0 1-16,0 0-2 16,0 0-12-16,0 0-30 15,0 0-21-15,2 2-45 16,0 0-49-16,0 0-75 16,2 7-309-16,4 17 52 15</inkml:trace>
  <inkml:trace contextRef="#ctx0" brushRef="#br0" timeOffset="52376.317">21471 11088 558 0,'-2'-6'276'0,"0"-3"11"15,-1 7-130-15,1-2-34 16,0 0-34-16,0-1 4 0,0 3-9 15,0 0 15-15,0 0-6 16,0-2 10-16,2 4-14 0,0-3 0 16,0 1-14-16,0 2-1 15,0 0-14-15,-3 0-3 16,3 0-10-16,0 2-5 16,0 1-3-16,0 1-8 15,0 2 1-15,0 1-7 16,0 1-7-16,0 3-6 15,0 6 7-15,0 0-6 16,5 64-5-16,-10-66 12 16,5 5-8-16,-2 1-6 15,0-2 6-15,4 3 5 16,-6 1-14-16,0 3 5 16,2-5 2-16,-1 5-3 15,-1-5-7-15,2 7 6 0,0-4 7 16,2 10-6-16,0-4-1 15,0 0 4-15,-4-7-2 0,4 5-6 16,0-13 1-16,-3 11-5 31,1-5 6-31,0 9 0 16,0-4-6-16,-2 8 2 16,2-6 7-16,2 6-7 15,0-4-2-15,-3 11 3 16,3-11 5-16,-4 6-6 15,-2-8-1-15,1 2 2 16,3-7 2-16,-4 3-7 16,6-5-1-16,0 5 9 15,0-3-4-15,-2 5-2 16,4-2 4-16,-6 6 3 16,6 0-8-16,-4 4 6 15,-1-1-1-15,-1 1 0 16,2-4-4-16,-7-6 5 15,5 0-1-15,0-5-1 16,0 2-1-16,-1-1 5 16,1 1-7-16,-2 3 4 15,4 0 4-15,-1-1-2 16,3 7-6-16,-4 1 6 0,2-4-4 16,-7 8-5-16,3-1 6 15,0 1 4-15,-3-5-5 16,0 0 3-16,3-2-2 0,-3 0-5 15,3-9 1-15,0 9 5 16,1-9-4-16,1 5 3 16,0 0 0-16,-5 1-2 15,3-1-3-15,-1 6 5 16,1-6 0-16,-3 0 1 16,3-1-2-16,-3-3 0 15,3 1 0-15,-5 1 3 16,5-5-7-16,-3 4 5 0,5-3 1 15,-5 5 1-15,5-5-6 16,0 3 5-16,0-8-3 16,-1 2 3-16,3 0-2 15,-2 0 3-15,2-2-6 0,-2-2 8 16,1-2-8 0,-1 2 0-16,2-7 1 15,0-6 8-15,0 0-9 0,0 4 4 16,-1-1 5-16,1-1-4 15,2 0-5-15,0-2 4 16,0 4 4-16,-2-2-5 16,2 0 1-16,-2 1 3 15,0-1-3-15,0 0-4 16,2-2 2-16,0 4 2 16,0-2-4-16,0 0 3 15,0 1 3-15,-2-3-2 16,2 0-2-16,0 4 1 15,-3-2 5-15,3 0-7 16,0 0-2-16,0-2 6 16,-2 5 0-16,2-3-6 15,-2 0 2-15,0 0 3 16,2 0 3-16,-2 0-2 16,0 0-3-16,2 1 1 15,0-1 0-15,-2 0-5 16,-1 0 6-16,1-2 2 15,2 4-3-15,-2-2-1 16,2 0 6-16,-2 1-6 16,2-3-3-16,-2 4 5 15,0-2 4-15,0 0-9 0,-1 0 3 16,3 0 5-16,-2 1-4 16,0-1-4-16,2 0 9 15,-2 0-4-15,0-2 3 16,0 0 3-16,0 2-3 15,2-2-1-15,0 2 1 0,0-2-4 16,0 5 2-16,0-5 4 16,0 2-5-16,0 0 1 15,0 0 6-15,0-2-5 16,0 4 2-16,0-2 1 16,0 1-1-16,2-1-3 15,0 0 1-15,0 0-2 16,0 0 0-16,2 0 1 15,1 0-1-15,1 1 4 16,3-1-3-16,8 2 0 16,0 0 6-16,66 20-4 15,-65-29-2-15,1 10 3 16,0-1 5-16,-2-6-8 16,2 4 2-16,5 4 5 15,-9-8-3-15,4 2-4 16,3 0-1-16,-3 0 5 15,-4-4-9-15,6 4 4 16,-4-2 3-16,1 0 4 16,-1 2-8-16,-2 2 4 0,0 0 2 15,0-2-4-15,-3 4 1 16,3 3 2-16,-2-7-3 16,2 6 3-16,-2-4 1 0,0 0-1 15,-2 3-1-15,6-3 7 16,-4 2-10-16,2 0 2 15,-3-4 1-15,3 7 4 16,-4-5-9-16,2 0 13 16,-2-2-9-16,1 4 4 15,-3-4 0-15,-9 0-1 16,2 0-4-16,2 0 9 16,1 0-10-16,-1 0 9 15,2 2-3-15,1 1 3 0,-1-1-8 16,3-2 8-16,-1 4 0 15,1-2 8-15,-3 0-12 0,3 0 12 16,-3 1-8-16,1-1-5 16,-1 0 1-16,1 0 5 15,-1 0-2-15,0 0 2 16,1 0-5-16,-1-2 0 16,1 5-3-16,-3-3 0 15,0 0 0-15,1 0-2 16,-1-2-4-16,0 4 7 15,0-1-9-15,1-1 3 16,-1 0-14-16,0-2-34 16,0 0-12-16,-1 0-68 15,-1 0-47-15,0 0-130 16,0 0-310-16,0 2 28 16</inkml:trace>
  <inkml:trace contextRef="#ctx0" brushRef="#br0" timeOffset="57408.116">22376 13332 385 0,'-4'-4'391'0,"2"2"-78"16,4 2 18-16,-2 0-189 0,0 0 0 16,0 0-27-16,0 0 23 15,0 0-12-15,0 2 19 16,0 0-11-16,0 0 8 15,0 2-31-15,0 3-2 16,0 1-26-16,4 18-7 0,15 64-15 16,-12-54 2-1,1-2-18-15,3 3 4 0,-2-5-9 16,-1-4-9 0,3 2-1-16,2-3-1 0,-5-3-10 15,5 2 4 1,-2-1-7-16,0 5-4 0,-1-2 4 0,-3 0 1 31,3 2-16-31,-1 4 6 0,-3-11 2 0,3 5-12 16,2 0-3-16,-5-4 9 15,3-3 5-15,-1 3-14 16,-1-7 10-16,1 0 3 0,1-4-7 16,-3-1-6 15,1-3 16-31,-1 2-4 0,-4-3-10 0,-2-8 7 15,0 2 1-15,0 3-6 0,2-1 6 0,-2-2 5 32,2 7-6-32,0-3-2 0,1-2 6 0,-1 1-7 31,0-1-5-31,0 0 4 0,0 0 4 0,0 1-10 16,0-1 6-1,1-2 5-15,-3 2-3 0,2-1-6 16,0-1 12-1,0 0-7-15,0 0-4 0,0 0 3 16,-2 0 3-16,2 0-6 16,-2-2-1-16,3 0 3 15,-1 0 8-15,0-2-4 16,0 0-3-16,0 0 0 31,0 0 6-31,0-2-4 0,1-3-3 0,-1 3 1 16,0-3 7-1,0 1-9-15,0 0 3 0,0-3 1 16,3 0 3 0,-1-1-5-16,2-7 7 0,5-11-9 15,30-64 2 1,-31 56-3-16,1 1 0 0,4-3-2 16,-2 4 5-1,0-3 9-15,-3 7-4 0,-1-4-4 16,0 8 1-16,-3 1-3 15,0 3 0-15,3 5 2 16,-3 2-1-16,-1 0 9 0,-3 5-4 16,0-1-23-1,-4 4-26-15,2 5-35 0,-2 0-49 0,-1-2-92 32,1 4-52-32,0 0 48 0,0 0-371 0,2 0 116 31</inkml:trace>
  <inkml:trace contextRef="#ctx0" brushRef="#br0" timeOffset="59432.884">22960 13105 477 0,'-17'-15'319'0,"-2"5"-17"0,-2 1-45 16,-3-2-125-16,-2 3 5 0,3 1-33 0,-1 3 1 31,5 0-19-31,-5 2 12 0,10 2-14 0,-6 0-2 31,5 0-19-31,-8 0 5 0,10 2-23 0,-6-2-1 32,1 6-1-32,-3-6-4 0,4 7-4 0,-7-3 2 15,5 5-11 1,-9 1-5-16,9 3 1 0,-7 4-11 15,5 2 5 1,-5 3-4-16,3-1-4 0,-3 5-4 16,3-7 6-1,1 0-11-15,3-2 9 0,-2 3-1 16,3-12-2-16,-3 9 2 16,0-4 0-16,-1 0-2 15,-1 0 4-15,-3 4 6 16,2 0-9-16,-3 7 11 15,1-3-6-15,0 9 0 0,5-2 1 16,-5 2-1 0,5-2-2-16,-1 4 2 15,5-7-6-15,0 1-4 0,4-3 7 16,0-1-5 0,3-1-4-16,-1 1 8 0,0-5-1 0,1 6-1 31,-1-1 6-31,2 10 5 0,3-7-6 0,-3 12 2 31,3-1-2-31,2 9-5 0,-1-13-6 0,1 11 2 31,0-7 0-31,2 5-2 0,0-13 2 0,2 8 3 16,2-6-2 0,0 6 1-16,0-4-1 0,4 13-6 15,1-6 1 1,-3 6 0-16,3-9 0 0,1 9-1 15,-4-11 5-15,7-2-1 16,0 3 1-16,2-8-1 16,-1-1 6-16,8 2-7 0,-5-5 2 15,4 1-1 1,-2-5 4-16,4 5-6 0,-1-11 3 16,3 6-1-1,1-8-2-15,4-5-4 0,-3-6 0 16,10 4 1-1,-3-4 7-15,4-4-1 0,-2 2-2 0,3-2 1 32,-3-5 1-32,0-2-4 0,-4 1 5 0,2-5 2 31,-2 4-3-31,2-4 2 0,-2 2-3 0,2-6-3 31,-4 6-1-31,0-6 4 0,-2 4 2 0,1 0 1 31,-1 4 0-31,2-8 1 0,-7 6-1 0,5-6-4 16,-5-3 2 0,5 5 0-16,-4 2-1 0,1-4-3 15,-4 6 4 1,-2-6-2-16,-2 6-2 0,5-6 3 16,-3 2 0-16,0-7-2 0,2 9 1 15,0-6 0 1,-1 8 2-16,5-6 4 0,-4 2-7 15,3-3 3 1,-3 1 5-16,-2-2-8 0,-2-1 0 16,2 5 4-1,-4-2-3-15,4-7-4 0,0 5 7 16,3 2 2 0,-3 0 1-16,-7-7 0 0,-1 7-1 0,-3-7-2 31,1 5 5-31,-5-5-1 0,7 4-2 0,-3-7 3 15,0 3-2 1,3-8-6-16,-1-1 5 0,1 3 2 16,2 0-6-1,-1-2 5-15,-3 6-1 0,-1-4-5 32,-1 4 3-32,-3-6 3 0,-4 0-2 0,-1-5-4 31,1 1 2-31,0-5-4 0,2 11 1 0,0-9-2 31,-2 16 5-31,0-7-1 0,0 10 3 0,-5 1-1 16,1 2 1-1,-3-3-1-15,1 5 2 0,-1-2-1 16,-4 0 4 0,3-1-4-16,-3-3 2 0,0-1-5 15,0 1 4 1,0-3-4-16,-4 3 4 0,-4-1-4 15,2 9 5-15,-7 0-5 0,-2 2 1 16,-2 7-2 0,2-1 8-16,-4 1-6 15,2 6 0-15,5 0 0 16,-1 0 0-16,0 6-10 0,7 1-1 16,-3-5-56-1,5 7-25-15,5-3-108 0,5-2-50 16,3 5 243-1,4-7-539-15,2 2 248 0</inkml:trace>
  <inkml:trace contextRef="#ctx0" brushRef="#br0" timeOffset="61189.925">23206 14044 555 0,'-8'0'306'0,"1"-2"3"16,1 0-122-16,2 0-43 15,0 0-37-15,1 0 3 16,1 2-18-16,0 0 22 31,2 0-9-31,2 0 11 16,0 0-13-16,3 0 2 0,1 2-22 15,3 0 0-15,6 2-28 16,8 3-6-16,67 23-7 16,-60-24-4-16,-4 0-16 15,6-1 8-15,-2-3-7 0,4 2-7 16,-2-4-4-16,4 0 8 16,-1 4-2-16,1-4 3 15,-2-4-4-15,5 4 0 16,-9 0 2-16,4 0-3 15,-2 0-7-15,0 4 5 16,-4-2-3-16,4 1-4 16,-2 1 2-16,0-2 2 15,-2-2 1-15,6 0-3 16,-10 0-5-16,8 0 0 16,-9 0-1-16,5 0-3 15,-6 0 2-15,-1-2 6 16,-4 0-5-16,-2 0 2 15,-4-1 2-15,-3 1-1 16,1-2-2-16,-9 4 4 16,0 0 1-16,0-2 1 15,2 0-5-15,0 0 6 16,0 2-10-16,0 0 4 0,1-5-7 16,-1 5 10-16,0-2-11 15,0 0 10-15,0 0-7 0,0-2 3 16,0 2-1-16,1-3 3 15,-1 1-1-15,0-2-2 16,0-3 5-16,0-2-11 16,0 3 5-16,3-14-2 15,-1 1 1-15,26-75-5 16,-28 70 7-16,0-8 2 16,2 4-8-16,1-2 4 15,-3 6 6 1,0-10-4-16,2 8-8 0,0-11 11 15,-1-3-1-15,-1-14-9 16,4 3 2-16,-2-5 9 16,3 9-10-16,-1-1 2 15,3 12 9-15,-1-5-6 16,-3 7-5-16,1-9 10 16,1 6-8-16,-1-6-3 15,0 9 8-15,-1-5-3 16,-1 9-6-16,0 0 11 0,-4 2-3 15,2-6-5-15,0 10 4 16,-2-10 5-16,-2 2-5 16,2-11 0-16,5 4-3 0,-3-17 4 15,0 7-7-15,4-7 6 16,1 5-4-16,1-9 8 16,-1 10-7-16,1-5 6 15,-1 5-4-15,-3-1 6 16,5 10-12-16,-5-4 7 15,0 11-4-15,3-3 3 16,1 7-4-16,-4-4 8 16,3-3-4-16,-1-8-1 15,-4 7-1-15,7-3 0 16,-7 9 1-16,0 4 1 16,2 10 3-16,-1 1-2 15,-3 2 2-15,2 0-3 16,4 0 0-16,3 0-3 0,-1-3 5 15,-3-1-4-15,1-5 7 16,-6-8-8-16,2 0 3 0,0-7-1 16,0 5 1-16,1-3-3 31,5 5 3-31,-4-2 6 16,3 8-11-16,-1-6 10 15,1 4-8-15,-1-6 4 16,0 6-1-16,3-9 2 15,-3 7-2-15,1-7 6 16,-1 3-6-16,1-5-1 16,-5 12-2-16,2 5-2 15,-2 7 5-15,-2 6-1 16,0 9-2-16,0-2 7 0,0 4-6 16,0 0-10-16,0 0-7 0,-2 0-32 15,0 0-38 1,-2 8-76-16,-5 18-53 0,-29 92-33 15,29-56-328-15,-6 6 82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9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01-12T21:20:22.16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1-12T21:20:59.044"/>
    </inkml:context>
    <inkml:context xml:id="ctx2">
      <inkml:inkSource xml:id="inkSrc2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2" timeString="2018-01-12T21:21:16.555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30697 6496 0,'240'-80'156,"-119"80"-94,-81 0-46,0 0 15,0 0-15,0 0 15,0-40-31,1 40 16,-1 0 15,-40-40-15,40 40 15,0 0-16,0 0 1,0 0 15,0 0-15,-40-40 0,40 40 46,1-40 126,39 0-95,0 40-77,-40 0-16,0 0 16</inkml:trace>
  <inkml:trace contextRef="#ctx1" brushRef="#br0">30707 6511 1035 0,'7'-2'32'0,"-9"0"3"0,8 0 24 0,-8-3 2 0,0 5 1 0,0-2-6 0,-1 0-9 16,1 0 8-16,0 0-9 0,0 0 0 15,0-1 1-15,0 1 3 16,0 0-7-16,-1 0 7 16,1 0-6-16,0-2 9 15,0 4-4-15,0-3 8 16,0 3 1-16,0-2 6 0,-1 2-13 15,1 0 8-15,0 0-8 0,0 0-4 16,0 0-13-16,0 0 1 16,0 0-8-16,-1 0-5 15,1 0-11-15,0 0 3 16,0 0-1-16,0 0-5 16,0 0-3-16,0 0 9 15,-1 0-2-15,1 0-1 16,0 0 7-16,0 0 4 15,0 0-1-15,0 0 1 0,0 0-4 16,0 0-6-16,2 0 5 16,0 0-13-16,0 0 8 0,0 0 1 15,0 5-2-15,4 3 0 16,0-1 3-16,0-1-5 16,3 3 0-16,1 1 4 15,-3-3-7-15,-3-1 3 16,6 3-4-16,3-1 1 15,2 1 0-15,-2 1 2 16,-3-1-6-16,5 2 1 16,-7-1-3-16,1 1 5 15,-1-2-10-15,1-3 4 16,-3 0 7-16,4-1 1 16,-1 1-11-16,-1 1 9 15,1-5 0-15,-5 4-9 16,-2-4 5-16,4 0 4 15,0-2-9-15,-1 5 0 16,3-3 10-16,-2 0-12 16,-2 0 8-16,-2-2 5 15,3 0-7-15,1 0-3 16,-2 0 7-16,2 4-4 16,-2-4-3-16,-2 0 8 15,0 0 0-15,0 2 2 16,0-2-6-16,0 0 5 15,0 0 3-15,0 0 1 16,0 0-3-16,0 0 9 16,0 0-7-16,0 0-4 15,0 0 3-15,0 0-2 16,0 0-8-16,0 0 9 16,0 0-5-16,0-2 0 15,-2-2-5-15,0 4 3 16,0-2 0-16,0 0 6 15,-2-7-8-15,-5-6 2 16,0 2 6-16,-1-4-10 0,-46-55 5 16,41 61 5-16,4 0-4 15,-1 1-3-15,1 1 11 0,0-4-8 16,3 5-3 0,-1-3 6-16,3 4 2 0,-3-3-8 15,3 5 3-15,4 1 1 16,-1 4 4-16,1-2-3 15,0 0 1-15,0 0 4 16,0-2 5-16,0 4-3 16,0-3-3-16,-1 1 3 15,1 0-5-15,0-2-5 16,0 4-2-16,0-2 2 16,0 2-1-16,0 0 3 15,-1 0-3-15,1 0-1 16,0 0 0-16,2 0-2 15,0 0 0-15,0 0 6 16,0 0 1-16,0 0-32 16,0 2-27-16,0 15-95 15,0-2-92-15,2 17-354 0,7 69 25 16</inkml:trace>
  <inkml:trace contextRef="#ctx2" brushRef="#br0">13848 14381 0</inkml:trace>
  <inkml:trace contextRef="#ctx1" brushRef="#br0" timeOffset="19661.249">4744 9882 609 0,'-6'-9'310'0,"0"3"19"0,-1 0-119 0,3-1-56 15,0-1-13-15,-1 5 22 16,1-1-19-16,0 0 6 16,2 0-16-16,-1 1-11 31,1 1-43-31,0 0-12 15,0-2-26-15,2 4-11 16,2-2-7-16,2 2 4 16,3 0-10-16,1 0 4 0,22 6-2 15,71 13-3-15,-69-16-3 0,11-6 14 16,-2-1 2-16,10 2 2 16,-6-4-6-16,8 1 4 15,-8-1-14-15,2 6-3 16,-8-2-3-16,-1 2 3 15,-5-2-9-15,-6 2 4 16,-5-3-3-16,1 6 0 16,-6-6-2-16,1 6 4 15,-6-3-9-15,1 0-23 16,-2-3-30-16,-3 3-65 0,-8 0-49 16,0 0-93-16,0 0-4 15,0 0-292-15,0 0 65 16</inkml:trace>
  <inkml:trace contextRef="#ctx1" brushRef="#br0" timeOffset="20051.919">5354 9818 980 0,'-6'-2'334'0,"-1"2"83"15,1 2-268-15,2 0 2 16,0 6-30-16,-1 10 2 16,1 3-29-16,-7 73-5 15,9-64-12-15,2 8-5 16,-2 3-27-16,2 6 1 15,-2-2-9-15,-2 2-15 16,1-6-4-16,1-3 0 16,0-3-15-16,-2-3 6 0,2-7-3 15,-3 1-7 1,1-5-13-16,-2 1-39 0,-1-12-35 16,1 8-71-16,-1-3-29 15,-1-1-50-15,-3-3 300 0,3 19-540 16,-5-4 291-1</inkml:trace>
  <inkml:trace contextRef="#ctx1" brushRef="#br0" timeOffset="20350.464">4894 10663 1100 0,'-4'4'393'0,"2"-4"74"0,4 2-313 16,-2-2 0 0,2 0-42-16,2 0-26 0,5 0-24 0,27 2 15 31,71 0-16-31,-51-2 7 16,-9 0-13-16,7-2-3 0,-10 2-20 0,1-2-8 15,-8 2-22 1,1-6 1-16,-10 3-26 0,0-5-66 15,-5 2-74-15,-1-9-98 16,-5 6-319 0,4-2 22-16</inkml:trace>
  <inkml:trace contextRef="#ctx1" brushRef="#br0" timeOffset="20906.752">5665 10252 901 0,'6'-2'357'0,"3"4"63"0,1-2-187 16,-10 0-84-16,2 4 11 15,3 0-45-15,1 3-10 16,3 4-24-16,16 29 2 15,33 61-14-15,-49-56-15 16,-1-3-22-16,-3 1-10 16,-1-4-2-16,-2-7-14 15,0-11 3-15,-4-4-2 16,2-6 0-16,0-9-2 16,-2-4 3-16,0 0-8 15,0-2 7-15,-1-1-8 16,3-3 0-16,0-18-4 15,3-81 8-15,1 64-5 16,0 3 0-16,5-1 1 16,-3 7 4-16,9 0-9 15,2 2 8-15,5-3 3 16,-1 8-9-16,3-1 1 0,-3 6 9 16,0 10-3-16,-4 9-4 0,5 10 21 15,-5 6-1 1,2 14 2-16,3-1 4 0,-5 13 11 15,0 1-17-15,0 12-1 16,-2-3-7-16,-2 6-2 16,-2-5-8-16,1-1 4 15,-3-17-4-15,-1-6-48 16,3-11-46-16,0-13-107 16,-3-13-60-16,7-4-237 0,5-6-60 15,5-5-57 1</inkml:trace>
  <inkml:trace contextRef="#ctx1" brushRef="#br0" timeOffset="21182.981">6476 9668 830 0,'0'-15'336'0,"0"13"46"15,4 2-186-15,-4 0-34 16,0 2-20-16,2 4 12 15,7 18-26-15,38 94-7 16,-32-63-25-16,4 16-4 16,-2-3-35-16,0 11-3 15,-6-4-22-15,2 2-13 0,-3-17-10 0,-3 2 9 32,-1-17-24-32,3 0-66 0,-5-9-71 15,0 11 397 1,-1-10-828-16,-3 3 350 0</inkml:trace>
  <inkml:trace contextRef="#ctx1" brushRef="#br0" timeOffset="21433.399">6426 10278 977 0,'-4'-13'348'0,"13"6"92"16,6-1-237-16,4-1-56 16,11-1-21-16,8 5-6 15,3-1-63-15,8 2-16 16,-2 1-17-16,1 6-10 16,-8 3-34-16,-3-2-121 15,-7 5-36-15,-3 8-326 0,-10 9-23 16</inkml:trace>
  <inkml:trace contextRef="#ctx1" brushRef="#br0" timeOffset="21827.2">7146 10312 816 0,'21'-9'289'0,"-4"1"49"0,0-5-200 16,-2-2-34-16,2 0 1 0,-6 4-28 16,2 1 12-1,-2-1-12-15,-7-4 13 0,0 4-12 16,-4-4 1 0,-2 2-15-16,-2 1 11 0,-3-3-9 15,-6 4 4 1,1 4-4-16,-12 1 4 15,0 8-21-15,-1 7-12 0,1 6-11 16,-1 8 3 0,5 7-12-16,1 7 1 0,8-1 6 0,1 11-1 31,1 0-13-31,9 13-5 0,9-7 2 0,3 5-5 16,8-11-6-1,5-6-6-15,3-13-17 0,4-13-63 16,-2-15-45-16,2 0-115 15,1-3 53-15,5 1-361 16,-8 2 85-16</inkml:trace>
  <inkml:trace contextRef="#ctx1" brushRef="#br0" timeOffset="22325.206">7550 10205 1079 0,'2'-4'373'0,"0"14"104"0,7 3-287 0,4 9-37 16,8-1-27-16,9 15-30 15,0 3-48-15,-2 6-2 16,-3 0 1-16,-3 8-3 16,-14-8 5-16,-1 0-9 15,-5-9-13-15,-4-6-8 16,-2-11-3-16,4-6-12 15,-3-8 2-15,1-10-1 16,0 3 1-16,0-2-6 0,0-5 4 16,-2-25 1-1,-5-79-3-15,7 55-4 0,2 2-2 16,4 1 2 0,3 6 1-16,1-3 1 0,7 12-2 0,4 1 6 31,1 13-5-31,1 1-7 0,3 18 4 0,-1 12 3 15,-4 5 0 1,5 16 16-16,-3 4 18 0,-4 11 4 16,-4-1 4-1,-2 12 5-15,-5-12-18 0,-3 14-8 32,-1-7-7-32,2 0-4 15,-4-11-2-15,4 3-37 16,-4-20-43-16,5-2-128 0,1-13-67 15,7-2-356 1,6-4 7-16</inkml:trace>
  <inkml:trace contextRef="#ctx1" brushRef="#br0" timeOffset="22757.128">8423 10119 677 0,'-19'-19'465'0,"0"4"-36"16,-1 11-57-1,1-3-206-15,-4 14-9 0,5-3-69 16,-1 7-23 0,2 4-39-16,6 4-7 0,5-2-10 15,6 13-10 1,4-2-2-16,5 4 0 0,4-4 1 0,6 4-3 31,-2-9 2-31,9 7 5 0,1-4-5 0,3 2 4 31,-4 0-2-31,6 6 0 0,-8-8-1 0,-5-1 5 16,-6 1-7 0,-2 6 8-16,-9-11 10 0,-7 5 23 15,-3 0 4 1,-9-5 13-16,-5-8-7 0,-3 2-2 15,1-9-28-15,-2-4 4 16,5-4-21-16,2-8-44 16,10-1-39-16,1-8-104 0,6-3-48 15,6 1-308 1,7 10 31-16</inkml:trace>
  <inkml:trace contextRef="#ctx1" brushRef="#br0" timeOffset="22991.913">8742 10320 998 0,'4'11'438'0,"-2"8"56"0,7 18-265 0,0 16-13 16,-3 3-80-1,5 12-34-15,-1-10-51 0,-3-2-16 16,-1-18-21-16,3-8-14 15,-3-15-50-15,5-9-139 16,2-12-31-16,6-3-327 16,-2-3-24-16</inkml:trace>
  <inkml:trace contextRef="#ctx1" brushRef="#br0" timeOffset="23136.605">8926 10201 1019 0,'-6'-18'349'0,"3"14"69"16,3 0-276 15,5 2-66-31,-5-2-56 0,0 4-79 0,2-3-60 32,0 1-294-32,2-4 53 0</inkml:trace>
  <inkml:trace contextRef="#ctx1" brushRef="#br0" timeOffset="23397.011">9146 9888 945 0,'5'-6'375'0,"-1"6"83"16,2 0-263-16,-6 0 14 0,3 4-47 15,1-2-22 1,2 3-54-16,9 20 5 0,75 91-36 0,-68-50-4 15,-1 3-14 1,-4 8-2-16,-8-11-15 0,-3 9-3 16,-4-18-9-16,-2 12-3 15,-2-16-7-15,0 1-61 16,0-18-37-16,-7 1-133 16,1-10-347-16,-5 3 36 15</inkml:trace>
  <inkml:trace contextRef="#ctx1" brushRef="#br0" timeOffset="23615.518">9155 10417 909 0,'4'-43'356'0,"7"11"91"31,4 8-228-31,6 3-40 0,5-1-37 0,6-1-32 31,2 10-73-31,1 0-6 0,-1 5-28 0,0 3-101 16,-8 8-50-16,-1 12-336 16,-3 6-10-16</inkml:trace>
  <inkml:trace contextRef="#ctx1" brushRef="#br0" timeOffset="24037.715">9744 10419 798 0,'23'-4'296'16,"-2"-7"59"-16,3 2-203 0,6-6-21 0,-4 7-31 16,-1-5 3-1,1 2-31-15,-2-2 0 16,-3 3-13-16,-4-3 4 15,-4 0-15-15,0 0 5 16,-9-2-7-16,-2 2 9 16,-2-4-3-1,-4 7 16-15,-3 3-12 0,-5-1 1 16,-3-3-16-16,-2 11-2 0,-3 4-26 16,-3 7-1-16,1 0-5 15,-1 14 0-15,4 3-3 16,-3 8 11-16,14 5-2 0,1 10 4 15,9 1-4 1,5 1 7 0,6-4-12-16,6-8 4 0,4-13-8 15,7-5 1-15,2-12-6 0,3-7 8 16,-5-10-16-16,-5-5-59 16,-3-2-73-16,-9-4 386 15,-3 11-824-15,-1 8 344 16</inkml:trace>
  <inkml:trace contextRef="#ctx1" brushRef="#br0" timeOffset="24243.113">9880 10121 1186 0,'5'-19'372'0,"12"-11"108"0,9 5-344 0,16-10 1 31,3 8-46-31,9-8-36 0,1 12-33 0,8-3-76 16,-10 11-78 0,15 7-363-16,-1 8 28 0</inkml:trace>
  <inkml:trace contextRef="#ctx1" brushRef="#br0" timeOffset="24903.302">11578 10096 950 0,'-9'-13'381'0,"-6"9"68"0,-17 4-231 16,-2 4-43-16,-18 9-5 15,3 12-64-15,-4 16-12 16,12 0-21-16,0 8 4 15,16-4-23-15,3 2-17 16,11-13-17-16,9-2-6 16,11-10-10-16,17-10-59 15,4-16-24-15,10-13-62 16,7-9-29-16,7-1-23 16,-11-6 48-16,4-5 14 15,-11-3 62-15,-2-12 26 16,-8-5 26-16,2-15 10 15,-3 9 14-15,3-8 28 16,-6 5 18-16,-1-1 42 0,-6 12 12 16,-4-2 29-16,-7 18-4 15,-2 3-2-15,-2 16-22 16,0 8 13-16,0 7-31 0,-2 6-6 16,2 0-10-16,-2 4-11 15,2 0-21-15,-2 56 1 16,0 77-10-16,-1-43-6 15,1-2-4-15,-4 15-5 16,-3-19-10-16,3 14-3 16,0-20 3-16,1-1-11 15,5-23-1-15,7 2-13 16,3-24-21-16,5-6-93 16,5-17-66-16,3-7 375 15,3 3-801-15,6-1 347 16</inkml:trace>
  <inkml:trace contextRef="#ctx1" brushRef="#br0" timeOffset="25360.169">12078 10342 938 0,'35'-7'349'0,"-3"5"60"0,15-6-226 15,-4-3-43-15,10 0-15 16,-12-4-48-16,4 5-9 16,-11-8-20-16,-2-1 6 15,-11 4-12-15,-1-6 6 16,-8-3-3-16,-1 1-6 16,-4-3-7-16,-5 5 15 15,-2-1 0-15,-7-3 12 16,3 3-1-16,-11-1 1 15,0 6-10-15,-4 6-6 16,-3 5-10-16,-10 6 0 16,2 8-9-16,-4 7 2 15,2 9 3-15,-2 10-6 16,6 4-1-16,7 16 9 16,8-3-6-16,2 7-11 0,11-7 8 15,6 9-8-15,5-9 0 16,4 1-1-16,4-1-1 15,7-6-13-15,4-15 1 0,4-6-25 16,0-12-22-16,7-5-84 16,-4-9-88-16,3 2-435 15,1-2 47-15</inkml:trace>
  <inkml:trace contextRef="#ctx1" brushRef="#br0" timeOffset="25950.125">14205 10021 509 0,'-14'-13'437'0,"-1"5"-19"0,0 3-12 16,-5 7-177-1,1 7-25-15,-2 8 10 0,-1 7-69 16,-3 10-5-16,-1 0-28 0,0 9-6 15,5 2-37-15,-1 2-1 16,7-2-28-16,3 8-1 16,1-8-16-16,4 11 2 15,7-5-10-15,5 0-7 16,8-12-11-16,8-3-5 16,7-21-21-16,10-15-75 15,3-10-29-15,8-14-156 31,0 3 138-31,1-1-462 16,-5 12 116-16</inkml:trace>
  <inkml:trace contextRef="#ctx1" brushRef="#br0" timeOffset="26361.873">14569 10119 994 0,'-8'7'440'0,"-5"10"89"16,-2 2-244-16,-6 9-38 15,1 0-43-15,-1 12-24 16,4-1-88-16,2 1-2 16,4-3-38-16,5-1-12 15,6-6-23-15,6 0 0 16,5-6-20-16,12-5-1 15,7-6-4-15,11-9-2 16,-7-10 1-16,3-7-9 16,-5-2 6-16,2-11-13 15,-6 5-1-15,4-7 1 0,-2 2 8 16,-2-4-3-16,-11 5 11 16,-4-1 5-16,-3 5 0 15,-5-5 6-15,-3 9 7 0,-4-2 7 16,-5 4 0-16,-6 0 1 15,0 6 2-15,-8 0-2 16,-3 7-18-16,-1 0-59 16,1 4-46-16,1 0-162 15,10 3-356-15,2 8 33 16</inkml:trace>
  <inkml:trace contextRef="#ctx1" brushRef="#br0" timeOffset="27417.703">15220 10162 762 0,'0'-11'295'0,"0"3"74"15,0-3-184-15,0 7 7 16,0-3-15-16,0 3 22 15,-2 2-33-15,2 2 9 16,0 4-34 0,0 13-5-16,-2 26-48 0,6 75-13 15,-4-78-31-15,6 5-16 16,3-6-17-16,4-1 1 16,-3-12-11-16,14-5 0 15,-5-6-3-15,11-10 0 16,-2-10 0-16,4-10-6 0,-2 1-3 15,6-12-5 1,-8 2-4 0,-2-8-7-16,-3 4 0 0,-1-4 2 0,-5 2 6 0,0-8 4 31,0 8 3-31,-4-4 12 0,-7 4 1 0,-3 6-3 16,-1 9 2-1,0 7 20-15,-4 3-4 0,2 5 6 16,0 0 2-16,0 3 6 0,-2 3-16 0,2 18 1 31,6 85-5-31,3-50-1 16,1-9-4-16,7 7-1 0,3-12-1 15,5-4-11-15,-1-13-22 16,6-7-81-16,-4-10-52 16,1-11-111-16,-5 0 23 15,-1 8-325-15,-4 1 89 0</inkml:trace>
  <inkml:trace contextRef="#ctx1" brushRef="#br0" timeOffset="27828.676">16050 10288 986 0,'9'9'373'0,"1"4"89"0,1 6-272 0,4 9 10 15,2 2-61-15,0 6-24 0,1 0-44 16,-4 1-6 0,-3-3-11-16,-4-2 6 15,-3-8-7-15,-2-3-15 32,-2-12-9-32,2 1 2 0,-2-12-6 0,0 0-5 15,-2-4 4 1,2 1-5-16,-2-5-8 15,0-33 0-15,2-71-6 16,4 61-1-16,2 6 2 0,5-4-3 16,2 6-2-16,4-2 3 15,5 10-2 1,1 1 0-16,1 8-3 0,6 2 4 0,-3 16-1 16,1 3-3-1,-9 3 1-15,1 6-30 0,-10 2-50 16,-1 7-117-1,-7 2-60-15,2 6-343 16,-1 0 5-16</inkml:trace>
  <inkml:trace contextRef="#ctx1" brushRef="#br0" timeOffset="29930.409">17154 10278 821 0,'5'-11'279'0,"-3"0"74"0,-4 3-207 15,2 6-11-15,-2-3 18 16,-1 1-40-16,1-2 8 15,0 1-9-15,-2-1 8 16,0-1-21-16,-3-1 14 16,1 4-20-16,-3-3 2 0,-8 3-17 15,-15 2-4-15,-64 17-22 16,59 10-11-16,3 5-10 16,-2 0-13-16,4 0-10 15,10 9-6-15,7-9-4 16,11 6-5-16,8 0-1 0,13-1-31 15,0-12-16-15,9 3-30 16,0-15-13-16,4-3-25 16,-2-12 23-16,4-3-4 15,-9-8 27-15,5-8 12 16,-7-1 27-16,5-6 10 16,-9-2 19-16,3-2 4 15,-6 0 1-15,-1-2 7 16,-2 6 9-16,2 2 18 15,-5 9 13-15,-1 8 29 16,-1 4 4-16,-4 5 4 16,-2 2-17-16,0 2-7 0,0 1-20 15,0 3-13 1,5 13-15-16,5 26 4 0,22 64 0 16,-19-60-32-1,-2-8-26-15,-2-5-102 0,-1-10-59 16,5-2-345-16,-2-9 17 15</inkml:trace>
  <inkml:trace contextRef="#ctx1" brushRef="#br0" timeOffset="30480.975">17497 10267 671 0,'2'-11'425'0,"2"7"10"0,1 10-96 16,-5-6-130 0,0 2-38-16,2 5 10 15,8 19-70-15,33 87-13 16,-30-64-16-16,2 11-7 16,-9-6-23-16,1 1-1 15,-5-16-12-15,-2-3-9 16,-2-12-10-16,0-7-1 15,0-11-11-15,-3-2 6 16,3-8-9-16,0 4 4 0,0-4-10 16,2-5 5-16,0-25-9 15,6-90 4-15,5 62-4 0,-5-9 6 16,9 11-1-16,5-8 1 16,1 17 0-16,5-9-1 15,-1 11 3-15,5-1-5 16,-4 12 5-16,4 6-4 15,-4 15 4-15,-1 6-7 16,-3 11 9-16,1 6-6 16,1 9 5-16,4 13 1 15,-3 6 9-15,3 16 1 16,-4 3 5-16,-5 11 0 0,-10-2 4 16,-5 7-12-1,-2-5-3-15,-6 0 2 16,2-10 1-16,2-7-30 0,2-17-12 31,-2-9-88-15,4-15-60-16,2-6-121 0,1-10 499 0,-7 7-805 31,2-1 399-31</inkml:trace>
  <inkml:trace contextRef="#ctx1" brushRef="#br0" timeOffset="30812.839">18259 9540 994 0,'2'-11'308'0,"2"9"123"0,5 6-259 16,-9-4-4-1,2 2-18-15,4 5 39 0,22 33-55 16,41 97-3-1,-50-64-22 1,0 15 2-16,-4-3-40 16,0 9-15-16,-4-19-15 0,-1 11-2 0,-3-22-16 15,1 2-6-15,-3-12-6 16,1-1-7-16,1-6 2 16,-3-2-17-16,2-9-17 15,-4-10-29-15,3-9-40 0,-7-6-71 16,-3-7-50-16,-3-8-50 15,6 4-307-15,-3-2 67 16</inkml:trace>
  <inkml:trace contextRef="#ctx1" brushRef="#br0" timeOffset="31069.923">18218 10074 1113 0,'6'0'346'0,"7"7"126"16,7-3-313-16,16 5 30 15,5-1-26-15,10 1-9 16,2-3-48-16,10-2-16 16,-16-4-33-16,0-2-15 0,-11 0-26 0,-6 2-45 15,-15-2-47-15,0 4-150 16,-11 7 309-16,-10 8-670 15,-9 4 215-15</inkml:trace>
  <inkml:trace contextRef="#ctx1" brushRef="#br0" timeOffset="32245.213">19179 10613 941 0,'-26'-70'348'16,"26"70"75"-16,0 0-226 16,5 0-49-16,-5 0 2 15,2 0-57-15,2 0-13 16,2 0-19-16,24 0 5 0,71 6-17 0,-58-12-2 31,-5 4-9-31,5-5-9 0,-2 1-13 0,-3-1 2 16,-12 3-6-1,0-7-9-15,-9 1 0 0,-4 3-41 16,-7-3-37-16,-6-3-100 16,-2 4-35-16,0 7-333 15,0 0 39 1</inkml:trace>
  <inkml:trace contextRef="#ctx1" brushRef="#br0" timeOffset="32479.626">19247 10151 940 0,'7'-4'276'0,"4"4"99"16,10 4-234 0,2 3-37-16,14 1 25 0,-3 1-39 15,11 2-21 1,-6-3-22-16,8 1-12 0,-11-7-15 0,0 4-75 31,-8-1-55-31,2 3-335 0,-8-4 26 0</inkml:trace>
  <inkml:trace contextRef="#ctx1" brushRef="#br0" timeOffset="33939.908">21259 9578 907 0,'-9'-11'309'0,"-1"-1"79"0,-1 1-246 16,-4 5 32-16,2-1-19 16,-4 3-1-16,-2 0-23 15,-3 6 20-15,3 0-33 0,-6 9-11 16,3-1-20-16,-1 7-7 15,3-2-38-15,-3 15-2 16,4-2-9-16,-3 6-11 16,9 3-3-16,-4 8 6 15,4-1-11-15,0 1 6 16,3-2 1-16,-3 0-4 16,7 2-8-16,-3 0 7 15,7-5-6-15,-2 10 0 16,1-10 9-16,1 5 2 15,2-4-5-15,2 2-6 16,1-11 2-16,3 8-11 16,3-10-5-16,6 5 3 15,-1-8 2-15,1-1-2 16,-4-13 6-16,8 2-6 16,-1-11-21-16,5-10-34 0,5-7-33 15,10-9-100 1,-3-3-62-16,5-3 450 0,1 9-784 15,-5 6 376 1</inkml:trace>
  <inkml:trace contextRef="#ctx1" brushRef="#br0" timeOffset="34331.344">21595 10049 1021 0,'-6'6'416'16,"-7"-2"67"-16,-4 16-240 16,-7-3-50-16,-6 8-5 15,2 10-84-15,3 3-4 16,3-8-32-16,7 9-11 16,9-16-22-16,4-1-13 15,8-7-20-15,9-1-1 16,9-5-5-16,6-5 3 15,0-6 2-15,4-4-2 16,0-5-4-16,-4-6 7 16,0 4-7-16,0-4-4 15,-9-2 4-15,-1-5 0 16,-8 5 1-16,-1-9 4 0,-4 3 2 16,-7-3 3-16,-3-2 2 15,-5 2-3-15,-3 2 0 0,-6-4-10 16,2 11-26-1,0 0-77-15,4 6-66 0,3 2 409 16,10 7-807-16,7 2 365 16</inkml:trace>
  <inkml:trace contextRef="#ctx1" brushRef="#br0" timeOffset="35048.259">21963 9965 970 0,'9'15'363'15,"-3"0"81"-15,5 15-225 16,2 0-43-16,4 15-1 15,-7 0-67-15,5 2-11 16,-8-2-31-16,-3 0 0 16,-4-13-12-16,-2 2-12 0,0-10-16 15,-2-9-7-15,-1-7-17 16,3-6-2-16,0-2-3 16,2-2 1-16,0 0 3 15,0-4-1-15,2-1 4 0,0-3-1 16,9-20-5-16,23-79 2 15,-21 76 5-15,-2-7-9 16,2 10 0 0,2-2 8-16,-3 8-8 0,8 7 0 15,-7 4 6-15,2 3 2 16,-1 7-3-16,8 8 4 16,-5-1 5-16,7 15-2 15,-3-2 1-15,-4 11-3 16,-4-2-1-16,0 4 1 15,-9-5 2-15,-2 3-7 16,-4-4 2-16,2-7 5 16,0-2-7-16,0-4-4 15,0-7 7-15,0-8-2 0,0 4-7 16,0-3-3-16,2-1 3 16,0-4-3-16,3-3 6 0,7-23-4 15,29-63 6-15,-28 65 4 31,0 7-2-31,0-3-2 16,-5 11 6-16,3 0 0 0,2 17-11 16,-3 10 7-16,3 10 1 15,2 14-3-15,-4 6 2 16,-5 8 4-16,-4-8-2 16,-2 7-15-16,-4-13-23 0,0-6-68 15,-2-11-67-15,1-4-22 16,7-6-378-16,7-3 84 15</inkml:trace>
  <inkml:trace contextRef="#ctx1" brushRef="#br0" timeOffset="35705.349">22875 9544 1014 0,'4'-17'395'16,"-4"15"83"-16,4 2-249 15,3 6-53-15,-7-4 28 16,2 3-84-16,4 22-11 0,20 95-11 16,-22-49-3-16,-2-5-37 15,-2 12-7-15,-4-12-18 0,0 5-13 16,2-7-12-16,-3-2-3 15,1-17-3-15,2-2 0 16,2-17 1-16,0-7-4 16,0-10-16-16,4-5-22 15,-2-3-14-15,-2-6-13 16,0 1-7-16,0-2 10 16,0-2 23-16,3-5 10 15,-1 0 8-15,4-21 20 16,18-62 0-16,-20 64-5 15,2 4 0-15,1 1 13 0,-1 8-11 16,1 2-3-16,1 10 3 16,1 3 5-16,-9 2-8 15,2 2-2 1,0 3 8-16,0 3 6 16,11 29-8-16,34 65-3 15,-28-65 9-15,1-1-9 16,-5-6-7-16,-3 6 3 15,-9-6 7-15,-8 2-6 0,-3-4 7 16,-7 0 17-16,-5-9 13 16,-5-4 8-16,6-6 9 15,-7-9 12-15,2-9-16 0,1-8-15 16,6-4-10-16,-5-11-2 16,9-3-14-16,3-1-31 15,8 0-22-15,4-1-58 16,8 5-53-16,8-4-82 15,-1 8 235-15,6-2-505 16,-4 11 220-16</inkml:trace>
  <inkml:trace contextRef="#ctx1" brushRef="#br0" timeOffset="35942.621">23369 10079 777 0,'2'15'430'16,"3"6"16"-16,3 13-119 16,3 9-153-16,4 11-2 15,0 1-67-15,-5 9-27 0,-1-6-32 16,-5 0 0-16,1-9-21 16,-1-2 4-16,0-17-23 0,3-11-103 15,1-8-82-15,1-5-351 16,1-6-19-16</inkml:trace>
  <inkml:trace contextRef="#ctx1" brushRef="#br0" timeOffset="36098.95">23575 9940 1142 0,'0'-24'328'0,"4"9"125"16,4 7-323-16,3 3-34 15,0 7-8-15,2 1-74 16,-1 5-79-16,-1 5-74 16,-4 11-319-16,-7 8 40 15</inkml:trace>
  <inkml:trace contextRef="#ctx1" brushRef="#br0" timeOffset="36564.838">23782 10310 743 0,'22'-7'353'0,"-3"7"19"0,9-4-135 16,-3-2-102-16,3 1-12 16,-2-5-46-16,-1 5-10 15,-3-5-28-15,-3-1 5 16,-2-2-3-1,0-2 1 1,-2 0-6-16,-2 0 0 0,-2-2-11 16,-3-2 8-16,-5 0-2 15,1-1 3-15,-6 1 4 0,-7 2 11 0,1 6-5 16,-5-2 15 0,-4 7-3-16,-5 8 10 15,-1 2-9-15,-5 5 0 16,2 8-17-16,-4 9 2 15,7 4-18-15,1 10-3 16,3 3-8-16,2 4-1 16,6 0-8-16,7 7 1 0,6-11-7 15,9 1 2 1,6-3-5-16,6-7 1 16,3-17-15-16,8-4-62 15,-2-15-34-15,3-11-118 16,-5-6-39-16,2 2-321 0,-9 4 43 15</inkml:trace>
  <inkml:trace contextRef="#ctx1" brushRef="#br0" timeOffset="37039.707">24236 10121 943 0,'4'-2'375'16,"3"4"75"-16,1 9-207 15,-8-11-56-15,4 4 9 16,3 5-76-16,18 25-22 16,46 65-32-16,-50-54 4 15,-8-9-27-15,-4 2 7 16,-7-3-9-16,-4 1 3 16,0-8-20-16,-3-7 3 15,3-10-3-15,0-5-4 16,2-14-8-16,0 3-3 0,0-1-6 15,0-5-1-15,7-27-5 16,23-69 0-16,-15 71 6 0,4-5-3 16,-2 7 0-16,2-5 2 15,0 7-2 1,7 0-2-16,0 8 2 0,4-1-3 16,-5 14 2-16,5 5 3 15,-8 1 0-15,-5 16 2 16,-2 6 8-16,-7 13 7 15,-3 2 4-15,-5 15 8 16,-2-2-2-16,-5 7-1 16,-1-10-7-16,-1 5-8 15,3-2-12-15,-3-2 1 16,1-11-29-16,3 5-62 16,1-18-35-16,0-4-75 0,2 0-445 15,2 2 106-15</inkml:trace>
  <inkml:trace contextRef="#ctx1" brushRef="#br0" timeOffset="38366.153">26547 9974 847 0,'-17'-9'323'15,"-2"7"67"-15,-3 2-178 16,-6 2-41-16,-4 7 21 0,0 4-48 0,-2 10-7 16,0 3-33-16,-5 8 9 15,7 2-29-15,-2 9-1 16,6-4-21-16,0 6-13 15,7-8-29-15,6 8-8 16,4-15-15-16,9-2 1 16,11-2 0-16,6-9-9 15,4-9-10-15,9-5-18 16,2-12-8-16,6-8-6 16,-2-4 5-16,5-9-2 15,-1 3 14-15,3-10-10 16,-7 1 2-16,5-13 3 15,-5 0 11-15,0-15 2 0,-6-4 16 16,4-13 9-16,-6-3-2 16,-1-12 4-16,-3 9 7 15,-3-3 1-15,-10 15-3 16,-5 7 15-16,-4 25-2 0,-2 3 15 16,-2 8 9-16,-1 11 10 15,1 8 0-15,2 0 8 16,0 5-18-16,2 6-3 15,0 0-12-15,0 0-2 16,0 4-5-16,0 0 2 16,0 5-2-16,4 32 6 15,13 74-6-15,-6-44 4 16,-5 3-6-16,9 14-3 16,-6 0 1-16,4 6-6 15,-1-13-4-15,1 3-1 16,-2-20 1-16,2-9-9 15,-5-16 8-15,3-13-17 16,0-11-29-16,0-11-83 0,-1-8-72 16,5-11 99-16,0 0-497 15,2-13 160-15</inkml:trace>
  <inkml:trace contextRef="#ctx1" brushRef="#br0" timeOffset="38601.649">27187 9514 992 0,'6'11'326'0,"-1"12"124"0,1 7-275 15,-4 15 24-15,-6 6-25 0,0 11-27 16,-3 0-66-16,-3 1-23 15,1-10-29-15,0 3-28 16,5-14-70-16,0 10-114 16,4-7-345-16,2 4 23 15</inkml:trace>
  <inkml:trace contextRef="#ctx1" brushRef="#br0" timeOffset="39253.235">27382 10378 835 0,'85'-47'277'15,"-63"41"60"-15,10-5-214 16,0 0-21-16,6-4-10 15,-3 2-38-15,1-2 8 16,-8 1-14-16,-2-1 1 16,-7-3 2-16,-2-1 5 15,-4 2-12-15,-5-6 4 16,1 1-6-16,-3 7 0 16,-6-2-4-16,2 2 13 15,-4 9-3-15,-6-3 15 16,6 7-1-16,-3 0 4 15,-1 0-15-15,-3 2 8 16,-1 0-9-16,-18 6-2 16,-64 39-6-16,58-13 3 0,8 0-17 15,-2 5-6-15,7-1-3 16,4 5 0-16,8-9-10 16,3 4 4-16,8-6-8 0,6 2-2 15,9-6-6-15,9-1 1 16,2-5-3-16,10-3 6 15,3-11-2-15,2-6-1 16,-5-11-21-16,-1-1-42 16,-12-8-41-16,-3-1-101 15,-7 2-45-15,-5 4-323 16,-3 4 38-16</inkml:trace>
  <inkml:trace contextRef="#ctx1" brushRef="#br0" timeOffset="39462.161">27643 9852 1031 0,'19'-32'316'0,"5"6"91"16,14-4-286-16,1 0-19 0,10 3-10 15,-2 5-73-15,2 1-17 16,-8 14-43-16,2 3-51 15,-13 10-328-15,2 14 63 16</inkml:trace>
  <inkml:trace contextRef="#ctx1" brushRef="#br0" timeOffset="40047.966">28272 9617 904 0,'4'17'328'0,"-2"11"86"0,3 17-186 15,-3 4-41-15,2 11 28 16,2-1-59-16,-1 14 4 15,-1-4-43-15,0 10-7 16,-2-6-25-16,3 6 1 16,-3-17-34-16,0 2-13 15,-2-15-10-15,2 5-6 16,0-18-10-16,3-2-29 16,3-15-40-16,7-6-110 15,-4-6-95-15,6-3-374 16,-6 2 11-16</inkml:trace>
  <inkml:trace contextRef="#ctx1" brushRef="#br0" timeOffset="40533.604">28625 10273 595 0,'21'0'365'15,"-1"0"-18"-15,3 2-55 16,5-2-183-16,4 0 13 16,-4-2-36-16,0-4-11 15,0 2-26-15,-3-9 3 16,-5 0-18-16,3-2-1 16,-6 2-12-16,0-4 3 15,-4 2-6-15,-2-4 2 16,-3 0 1-16,-1-3 8 15,-5 1 2-15,0-1 14 16,-6 7 4-16,-3 0 8 16,-3 5 1-16,-7-3 12 15,-1 9-14-15,-3-1 1 16,0 5-1-16,-3 9 6 16,5 4-14-16,-3 2 0 0,3 10-3 15,-2 18-7-15,2-2-7 16,1 14-7-16,6-3-1 15,1-3-8-15,4-6-1 16,7 6-11-16,5-13 5 16,5 1-6-16,5-12-3 15,11-1 3-15,0-18-9 0,8-6-61 16,2-13-39-16,7-4-157 16,2-2 65-16,0 2-420 15,-9 8 65-15</inkml:trace>
  <inkml:trace contextRef="#ctx1" brushRef="#br0" timeOffset="41066.574">29682 10074 803 0,'-6'-15'358'0,"-7"5"46"0,-2 5-154 16,-2-1-60-16,-2 12 9 15,-1-1-51-15,-3 5-5 16,1 5-33-16,-3 13 2 15,3-2-27-15,1 12-9 16,8 1-22-16,0 6-11 16,5-2-19-16,8 8-8 15,2-8-8-15,4 4-1 16,7-7-5-16,11 1-1 16,-3-13-2-16,11-11 0 0,2-11-2 15,9-10-42-15,-6-17-34 16,5-9-108-16,-7-2-66 0,-3-5-352 15,-5 7 29-15</inkml:trace>
  <inkml:trace contextRef="#ctx1" brushRef="#br0" timeOffset="41395.226">29973 9518 948 0,'-2'-10'326'0,"-4"10"132"16,4 0-255-16,-1 0-3 16,3 0-15-16,-2 6-11 15,0 3-64-15,2 38 8 16,0 72-7-16,2-48-16 16,3-11-21-16,3 10-20 15,-1-5-22-15,3 5-7 16,1-10-8-16,4 9-11 15,-4-18 1-15,1 4 1 16,1-16-5-16,2-7 2 0,-4-13-14 16,0 1-40-1,-3-14-44-15,-1 0-83 0,-7-6-56 0,-2-2-63 16,-1 0-42 0,-1 0-204-16,-2 0 59 0</inkml:trace>
  <inkml:trace contextRef="#ctx1" brushRef="#br0" timeOffset="41598.559">29781 10121 808 0,'-9'-15'328'0,"11"5"71"16,5-1-169-16,10 7-75 16,6-3-7-16,14 7 7 15,-1-2-63-15,11 0-13 16,-4 0-39-16,4-2 0 15,-6-3-41-15,1-1-106 16,-7 6-55-16,-3-3-331 16,-6 1-20-16</inkml:trace>
  <inkml:trace contextRef="#ctx1" brushRef="#br0" timeOffset="41961.813">30343 10000 745 0,'78'17'297'0,"-64"8"75"16,-1 7-173-16,0 11-18 16,0 2-13-16,-2 4 7 15,2-2-47-15,-5-2 2 16,-1-4-24-16,-1 0-1 16,-4-5-20-16,-2-2-2 15,2-2-24-15,-4-6-6 16,0-9-20-16,0-6 0 15,0-9-15-15,-5-4 5 16,5 0-14-16,0-3 2 16,0-3-12-16,2-22 1 15,11-81-1-15,-1 59 2 16,5 1-2-16,4-5 1 16,-4 5 5-16,7-3-10 0,-3 7 11 15,0 7-16 1,3 8-28-16,-1 6-59 0,1 13-44 15,-3 5-121-15,-2 3-7 16,4 10-294-16,-4 3 42 0</inkml:trace>
  <inkml:trace contextRef="#ctx1" brushRef="#br0" timeOffset="42383.738">31144 10102 615 0,'4'-2'543'15,"-6"2"-51"-15,-2 4-5 16,2-4-222-16,-3 2-4 16,1 3-102-16,-2 1-29 15,-9 16-52-15,-60 78-9 16,58-68-33-16,4 5 2 15,8-8-24-15,5 1-3 16,9-4-14-16,10-4 7 16,1-14-16-16,7 1 13 15,-1-12-8-15,2-5 6 0,0-5-3 16,0 0 3 0,-3-2 2-16,1-6 4 0,-3 2-2 15,-3-7-3-15,-5 7-1 16,0-13-5-16,-11 4 0 15,-4-6 7-15,-4 2-6 16,-7 4 6-16,-8 6-10 16,-3 5-22-16,3 4-36 15,-5 5-76-15,1-3-77 16,4 0-405-16,2 1 55 0</inkml:trace>
  <inkml:trace contextRef="#ctx1" brushRef="#br0" timeOffset="43237.775">31707 10034 1008 0,'2'8'364'0,"-2"5"94"16,0 6-282-16,2 13 27 16,2 3-48-16,-2 7-19 15,-2-3-37-15,0 6-7 16,-2-9-31-16,0 7 3 16,0-11-22-16,0 5-13 15,0-10-5-15,0-5-5 16,2-7-13-16,0-9-1 15,0-10 2-15,0 4-10 16,0-4 4-16,0-3-1 16,0-4 0-16,0-19-5 15,6-74 9-15,-4 61-7 16,-2 0 5-16,2-8-1 16,-2 2 2-16,5-5-1 15,-1 11 8-15,2 3 0 0,1 14 0 16,3 5 3-16,1 10-7 15,6 7-4-15,-2 4 3 16,7 8 1-16,-1 5 0 0,5 6 6 16,-5 7 5-16,3 6 0 15,-5 4 8-15,-2 7-4 16,-4-2 4-16,0 4-7 16,-3-7 0-16,-1 3-11 15,-3-5 8-15,1-4-13 16,-5-6 4-16,0 0-7 15,-2-9-3-15,4-2-60 16,1-5-44-16,5-3-120 16,1-9-54-16,-9-3-350 15,2 5 34-15</inkml:trace>
  <inkml:trace contextRef="#ctx1" brushRef="#br0" timeOffset="43694.63">32531 9972 790 0,'0'-9'318'0,"-5"5"64"16,1 0-198-16,2 1 5 15,-2 3-36-15,-3 0-11 16,-1 0-45-16,-3 3-12 16,-6 1-38-16,-7 2-12 15,-59 54-16-15,66-36-9 16,4-1-13-16,0 7 3 16,9-2-4-16,6 8-4 15,2-4 3-15,7 1 5 16,4-4-4-16,0-3 0 15,0-9 2-15,6 5 6 16,-8-3-4-16,-2-2 2 16,-1 4-2-16,-7 1 8 0,-6-5-4 15,-7 4 17-15,-1 1 6 16,-10 3 0-16,-5-1-5 16,-8 2 4-16,2-3-24 15,-13 1-31-15,-2-5-25 0,-15 2-79 16,-3 3-44-16,-14-1-334 15,2-1 51-15</inkml:trace>
  <inkml:trace contextRef="#ctx1" brushRef="#br0" timeOffset="44617.78">19342 11478 808 0,'2'-9'291'0,"2"13"85"15,0 3-197-15,-4-3-28 16,0 0-2-16,2 3 21 15,5 18-47-15,31 89 22 16,-29-63-13-16,2 17-5 16,-3 1-23-16,3 10 0 15,-5-8-31-15,3 4-10 16,-3-9-13-16,1 4-14 16,-3-10-6-16,2 0-9 15,-1-15-8-15,-1-9-6 16,2-8-4-16,-1-8-4 15,-3-12-17-15,-2-6-52 16,-2-2-43-16,2 0-80 16,0-2-48-16,0-2-54 15,-2-3-120-15,2-1-106 16,-3-3 5-16</inkml:trace>
  <inkml:trace contextRef="#ctx1" brushRef="#br0" timeOffset="44980.248">19367 11642 872 0,'-6'-43'300'16,"2"11"66"-16,6-6-212 15,11 4-41-15,8-3 3 16,7 12-39-16,6 3-2 16,-2 7-15-16,4 9 2 15,-6 2-6-15,0 8-8 16,-2 7-9-16,2 8-11 15,-2 0-1-15,0 15-9 16,-7-2-4-16,-2 3-2 16,-4 1 6-16,-4 0 10 15,-7-4 8-15,-8 7 30 16,-4-3 9-16,-10 5 15 0,-5-3-13 16,-5-3-2-16,5-5-32 15,-5-9-13-15,0-10-22 16,2-5-1-16,5-6-9 0,-3-2-27 31,9-2-35-31,5-3-68 0,10 1-72 0,6-11-71 16,9 6-293-16,9-2 49 15</inkml:trace>
  <inkml:trace contextRef="#ctx1" brushRef="#br0" timeOffset="45504.884">20193 11578 825 0,'5'-6'315'0,"-5"4"108"0,-7 2-188 0,5-3 5 15,0 3-17-15,-2 0 7 16,-3 3-80-16,-4 1-15 16,-12 9-48-16,-73 57-11 15,72-40-39-15,1 9-7 16,3-1-23-16,5 1 1 16,11-5-12-16,8-6 3 15,7-5-3-15,6-10-34 16,2-9-25-16,5-8-26 15,-1-7-14-15,5-6-5 16,-4-4 27-16,6-3 12 16,-5-1 30-16,5-7 9 15,-10 2 12-15,1-2 10 16,-8-1 11-16,0 4-1 16,-9 7 9-16,2 7 17 15,-3 4 7-15,-1 7 13 0,-4 4 10 0,2 0 3 16,-3 0-19-16,1 2-4 15,0 5-17-15,0 12-9 16,2 20-3-16,0 76-27 16,0-70-37-16,4 4-100 15,1-13-48-15,3 1-350 16,1-11 21-16</inkml:trace>
  <inkml:trace contextRef="#ctx1" brushRef="#br0" timeOffset="46040.947">20750 11531 936 0,'-7'-2'347'0,"-8"4"84"16,0 4-254-16,-8 3 8 15,1 4-42-15,-3 4-17 16,3-4-46-16,1 6-12 16,4-4-26-16,4 4-14 15,4-2-22-15,7 7-8 16,4-5-5-16,3 5 4 0,3-5 1 15,5 0-2-15,-4-2 2 16,3 3 4-16,1-5-11 16,2 6 4-16,0-4-1 15,0 2-5-15,-4-6-5 0,4 8-4 16,-7-6-4 0,-1-2 3-16,-5-2 6 15,-2 2 7-15,-4-9 8 0,2-4 0 16,-1 4 8-16,-1-1 13 15,-2 1-3-15,-1 0 6 16,-1 0 3-16,-5 3 1 16,-4-1-19-16,-2 3-3 15,-58 23-15-15,66-32-54 16,4-4-45-16,5 1-70 16,2 1-28-16,0 0-293 15,2-2 69-15</inkml:trace>
  <inkml:trace contextRef="#ctx1" brushRef="#br0" timeOffset="46498.099">21124 11632 729 0,'-6'-7'341'0,"-5"-4"53"16,-2 9-152-16,11 0-52 16,-2 0-29-16,-3 2 4 15,-1 0-66-15,-5 0-13 32,-6 2-28-32,2 0-2 15,-63 30-27-15,70-14 4 16,3-1-5-16,-1 2-9 0,6 2-9 0,4 5-6 15,6 0-3-15,1 1-5 16,2-3 8-16,-1 2-10 16,-1-9 6-16,2 6-3 15,-1-6 0-15,3 5-3 16,-4-3 13-16,-5-2-6 16,-2 4 2-16,-6 1 2 15,-3-7 6-15,-8 4-2 16,3-2 9-16,-3-2 1 15,4-4-3-15,-4 0-9 16,6-7-17 0,-4-4-49-16,5-4-31 0,6 1-99 15,0-1-25 1,2 0-317-16,0-3 47 0</inkml:trace>
  <inkml:trace contextRef="#ctx1" brushRef="#br0" timeOffset="47013.526">21334 11886 855 0,'21'-4'306'16,"-1"0"60"-16,7-3-203 15,-7 1-38-15,3 1-7 16,-1-1-41-16,-1 0-1 16,-2-5-22-16,1 0-1 15,-5 1-9-15,0-8-4 16,-1-1-16-16,-1 0-9 0,4-7-7 16,-4 5-5-16,2-1 0 15,-6 1 6-15,-5 2 3 0,-2 4 8 16,-4 4 11-16,-4-2 14 15,-3 7 6-15,-2-1 15 16,-1 1-5-16,-6 2 10 16,1 4-14-16,-4 4-5 15,0 2-10-15,-5 9 4 16,0 7-17-16,1 12 3 16,1 5-5-16,7 10 0 15,4 0-10-15,7 9-4 16,6-9-7-16,6-6-3 15,7-5-4-15,4-12-1 16,7-5 2-16,1-6-4 16,3-8-11-16,0-7-73 15,-2-7-32-15,-5 1-141 16,-4-3 11-16,4 1-343 16,-3 1 51-16</inkml:trace>
  <inkml:trace contextRef="#ctx1" brushRef="#br0" timeOffset="47518.21">21773 11689 1009 0,'4'7'365'0,"2"6"96"15,3 8-280-15,6 15 25 16,0 1-49-16,-7 12-25 15,1 0-46-15,-3 5 9 16,-8-14-33-16,2 7 8 16,2-8-10-16,-2-5-12 15,0-6-20-15,3-5 2 16,-3-3-20-16,0-10-5 16,0-8 2-16,0-10-9 15,0 6-5-15,0-5 6 16,0-1 1-16,6-27-1 15,22-67 1-15,-11 57 5 16,2 4-3-16,0-10-2 16,-4 6-2-16,7-4 3 15,-1 12-3-15,1 1-1 16,-3 10 5-16,2 5-1 16,-4 8 0-16,-2 11-2 0,2 8 5 15,3 14-2-15,-1 3 9 16,0 18 4-16,-4 6 0 15,-4 11-7-15,-5-7 5 16,-1 3-7-16,-3-14-10 16,0-6 6-16,0-14-1 0,-2-5-60 15,4-7-38-15,1-8-104 16,-5-4-64-16,0 4-349 16,2-4 46-16</inkml:trace>
  <inkml:trace contextRef="#ctx1" brushRef="#br0" timeOffset="47783.997">22406 11413 674 0,'-2'-19'407'0,"0"11"16"16,4 8-72-16,0 10-167 0,-2-5 23 15,0-1-47-15,4 24-28 16,16 81-27-16,-12-41-1 15,1-2-27-15,-3 11-14 16,1-4-21-16,5 2-10 16,-5-15-15-16,1-11-4 15,1-12-15-15,-5-12-67 16,-6-6-35-16,-2-4-141 16,-5-2 101-16,3 2-450 15,-5 0 112-15</inkml:trace>
  <inkml:trace contextRef="#ctx1" brushRef="#br0" timeOffset="47986.831">22231 11728 991 0,'-9'-15'374'16,"7"11"76"-16,10 4-241 15,-1 6-41-15,-5-6-14 16,2 0-75-16,7 0-23 15,23 4-33-15,73 9 5 0,-73-13-27 16,3-2-121-16,-7 4-55 0,0 0-329 16,-2 3-39-16</inkml:trace>
  <inkml:trace contextRef="#ctx1" brushRef="#br0" timeOffset="48711.065">23688 11593 984 0,'-2'-4'340'0,"2"2"115"0,0 0-263 0,-2 2 15 16,0 2-20-16,-1 0-10 15,1 19-51-15,-4 41-13 16,-1 69-24-16,10-61-19 15,5-8-30-15,9-4-19 16,7-17-12-16,4-5-4 16,4-12-7-16,8-7-3 15,1-11 1-15,6-12-11 16,-2-7-9-16,4-6-13 16,-6-3-5-16,-2-1-2 0,-7-5 6 15,-4-11 1-15,-7-1 21 16,-3-14 1-16,-7-1 7 15,2 1 9 1,-7 7 3-16,1 2-4 0,-7 17 16 0,0 5 10 16,0 8 5-16,-4 8 10 15,2 5 4-15,0 2-9 16,0 2-9-16,0 7-4 16,9 45-10-16,18 80-1 15,-12-67-7-15,-2 3 1 16,0-19-22-16,0-6-74 15,-2-17-63-15,-3-2-110 16,3-3-342-16,2 1 34 16</inkml:trace>
  <inkml:trace contextRef="#ctx1" brushRef="#br0" timeOffset="49252.309">24533 11666 974 0,'0'2'328'0,"5"11"111"16,-1 2-266-16,0 15 16 16,0 8-24-16,5 16-7 15,0-3-53-15,3 7-3 16,1-5-21-16,0-4 3 15,-2-8-24-15,-5 2 2 16,-4-11-15-16,-2 0-7 16,0-6-17-16,0-16-9 15,-2 1-6-15,4-13 1 16,-2 0-11-16,0-5 1 0,2-3 7 16,3-10-7-16,5-18-3 0,20-71 6 15,-17 68-3-15,0-17 1 16,0 5 0-16,4-5 5 15,-2 3-3-15,4 1 6 16,-2 13-3-16,7 7 1 16,-3 11-3-16,5 8 3 15,-2 10-4-15,3 5-5 16,1 13 2-16,0 15 13 16,-7 4 1-16,3 26 6 15,-11 4 5-15,-3 11 3 16,-1-11-14-16,-5 10-4 15,1-20-6-15,-1 1 3 16,-4-14-4-16,-2-5-13 16,2-8-13-16,0-7-81 15,2-6-122-15,0 2-420 16,4 0 33-16</inkml:trace>
  <inkml:trace contextRef="#ctx1" brushRef="#br0" timeOffset="50074.877">25974 11912 899 0,'6'-2'274'0,"3"2"83"16,14 0-226-16,-2 0-27 15,71 0 10-15,-64-5-38 0,7-5 1 16,-6-1-18-16,1-8 3 16,-4-3-9-16,0 1-4 15,-7-3-12-15,-2-3 1 31,-4 5-14-31,0-1-1 16,-9-1-2-16,0 5 13 16,-4-2 0-16,0 6 3 15,-6 2 4-15,0 0 19 16,-5 2-18-16,0 5 13 16,-4-1-3-16,-6 5 3 15,2 0-18-15,-7 6 12 16,2 3-21-16,1 8 5 15,6 2-13-15,-3 15 1 16,8 2-16-16,1 17 5 0,2 1-4 16,5 8 3-16,4-3 1 15,4 1-1 1,3-11-1-16,10-2-2 0,2-11-3 16,7-2-5-16,2-14 6 0,10-1-3 15,1-13-2-15,10-6-3 16,-2-11-17-16,2-2-79 15,-8-4-96-15,2 2-416 16,-11 0 35-16</inkml:trace>
  <inkml:trace contextRef="#ctx1" brushRef="#br0" timeOffset="50946.451">26682 11775 862 0,'11'-4'267'0,"1"4"111"16,1 10-219-16,7 5 5 15,-3 2 6-15,2 11 1 16,-2 2-42-16,4 6 9 15,-8-1-39-15,2 5-1 16,-8-12-27-16,-1 9-8 16,-4-14-24-16,-2 1-3 15,0-12-14-15,2 1-1 16,-2-4-14-16,0-9 0 16,0 0-5-16,0-2-6 15,3-5 2-15,-1 3-2 0,0-5-1 16,0-6 6-16,6-15-5 15,25-70-1-15,-31 61 11 16,4-3-7-16,-6-1-3 16,2-4 8-16,0 10-4 0,5 3-2 15,-3 11 6-15,5 3-4 16,-3 10 0-16,5 6-2 16,2 4 0-16,6 10-3 15,-2 7 8-15,7 9-4 16,-5 2 12-16,2 10-2 15,-6 3 11-15,2 10 0 16,-6-6 4-16,-5 4 4 16,-1-6-5-16,-3-2-8 15,0-11 3-15,0 0-11 16,2-11-6-16,3-2-13 16,-1-8-34-16,9-3-81 15,0-8-55-15,7-5-101 16,-3 1 453-16,9 6-734 15,-3 0 380-15</inkml:trace>
  <inkml:trace contextRef="#ctx1" brushRef="#br0" timeOffset="51511.834">27668 11790 909 0,'3'-13'361'0,"-3"2"78"0,-3 3-243 0,1 6 27 16,-2 2-44-16,-2 0-2 16,-3 4-43-16,-17 11-8 15,-79 75-33-15,58-39-13 16,11-4-37-16,2 0-13 16,15-10-11-16,8-3-16 31,13-13-4-31,9-4-5 15,6-10-2-15,13-3-19 16,0-4-4-16,6-11-21 16,0 3-2-16,5-9-4 0,-4-3 11 0,1-7 3 15,-4-3 21-15,1-13 1 16,-6-4 5-16,1-11 13 16,-4-4 5-16,2-2-6 15,-7-3 7-15,-1-5 2 16,-8 5-10-16,-1 8 8 15,-7 7 3-15,-1 7 19 16,-3 22 1-16,2 6 29 16,-4 6 1-16,-1 11 17 15,3 9-15-15,-2-7-3 16,0 2-18-16,0 17 2 16,-4 33-12-16,-16 78 7 15,14-59 0-15,1 19-1 0,3-17-15 16,4 6-5-16,2-17-13 15,9-6 1-15,-1-21 0 0,1-12-24 16,2-12-9-16,6-4-78 16,-6-12-41-16,6-1-143 15,-4-7 502-15,7-3-810 16,-5 3 370-16</inkml:trace>
  <inkml:trace contextRef="#ctx1" brushRef="#br0" timeOffset="51902.522">28094 11657 941 0,'5'5'299'0,"5"5"103"0,3 5-257 16,2 17 30-16,0 7-21 16,0 10-4-16,-6 2-42 15,3 5-12-15,-1-11-36 0,-2 0-5 16,-1-13-22-16,-1-2 9 15,-3-9-11-15,0 1 3 32,-4-14-6-32,-2 1 2 15,0-7-8-15,0-4 10 16,0 0-10-16,0-3 0 16,-1-1-4-16,3-7-5 15,0-26-4-15,11-80 4 16,-2 63-3-16,4-4 7 0,-1 5 0 0,5 10-9 15,1 15-1-15,3 6 2 16,-4 9-10-16,5 5-1 16,-3 3-12-16,4 3-72 15,-8 4-59-15,5 8-114 16,-8 10 178-16,-5 5-504 31,-5 5 188-31</inkml:trace>
  <inkml:trace contextRef="#ctx1" brushRef="#br0" timeOffset="52298.116">28685 11801 1015 0,'2'0'404'0,"-8"4"97"15,1 2-267-15,3-6 3 16,-2 5-49-16,-2 1-30 15,-9 15-64-15,-47 88-18 16,40-77-28-16,3 5-10 31,8-7-25-31,7-2-6 16,6-13-7-16,15 2-4 16,2-9-2-16,9 3 2 0,0-11-2 0,2-4 5 31,-2-7 0-31,0-4 2 15,-5-4-6-15,-1-1 5 16,-5 1-3-16,-2-4-1 16,-5 1 2-16,-1-3 3 15,-3-3-2-15,-4-2 3 16,-2 0 3-16,-6 0-8 16,2 4-21-16,-7 9-66 0,0 2-53 15,5 5-115-15,0 3 152 16,6 3-465-16,0 4 160 0</inkml:trace>
  <inkml:trace contextRef="#ctx1" brushRef="#br0" timeOffset="52566.277">29019 11843 493 0,'4'-2'453'0,"7"4"-31"16,-5 9 3-16,-6-11-190 15,2 6-25-15,0 3 6 16,7 23-72-16,23 73-17 16,-28-71-48-16,1-4-18 0,-3-9-25 0,-4-10-57 15,4-4-81-15,0-7 340 16,-2-3-820-16,0 1 311 15</inkml:trace>
  <inkml:trace contextRef="#ctx1" brushRef="#br0" timeOffset="52738.226">29156 11587 908 0,'0'-15'401'16,"-2"8"47"-16,2 3-198 15,0 2-136-15,0 2-10 16,0 0-119-16,2 0-110 16,0 0 490-16,0 0-820 15,0 0 363-15</inkml:trace>
  <inkml:trace contextRef="#ctx1" brushRef="#br0" timeOffset="53049.73">29445 11341 1016 0,'8'12'351'0,"1"10"119"15,-3 6-275-15,3 12 18 0,-1 5-27 0,-1 9-18 16,-3 1-60-16,2 14-8 15,-1-5-24-15,-1 11-13 16,2-9-27-16,-6 0-5 16,-2-12-12-16,2-9-9 15,-4-13-5-15,4-6-52 16,0-5-43-16,-4-8-134 16,-7-3 431-16,-4 5-817 15,-8-2 334-15</inkml:trace>
  <inkml:trace contextRef="#ctx1" brushRef="#br0" timeOffset="53253.637">29303 11739 1139 0,'5'-5'379'0,"12"5"110"0,6 0-323 16,5 0-2-16,4 7-37 0,11-3-41 15,-9 0-54-15,7-2-8 16,-11 0-9-16,2 1-52 16,-11-3-67-16,3-3-108 15,-3 1-311-15,11-6-3 16</inkml:trace>
  <inkml:trace contextRef="#ctx1" brushRef="#br0" timeOffset="53893.155">30632 11632 565 0,'-8'-7'409'16,"-3"3"-26"-16,-2 2-1 15,0 2-193-15,-4 2 27 16,-2 2-37-16,-4 7-9 16,1 8-57-16,-1 9 0 0,3 6-27 15,1 20-16-15,6 1-22 0,0 9-1 16,9-4-17-16,2-2-16 15,11-19-1-15,5 1-10 16,8-14-1-16,12-9-3 16,3-11 1-16,5-12-43 15,1-7-25-15,2-10-82 16,-11-1-64-16,-2-4-75 16,-10 3-277-16,-1-8 46 15</inkml:trace>
  <inkml:trace contextRef="#ctx1" brushRef="#br0" timeOffset="54379.079">30908 11313 768 0,'-2'-9'352'0,"0"14"37"15,2 10-130-15,0 14-70 16,0 14 12-16,0 11-48 15,2 10 9-15,3-2-40 0,-3 11-2 16,2-5-33-16,0 11-2 16,1-10-30-16,-5 3-11 15,4-16-10-15,-4-5 3 16,-4-19-13-16,4-4-7 16,0-15-6-16,-3-2-9 15,1-11-4-15,2-2 0 16,0-5 7-16,2 3-6 15,3-5 1-15,5-18 5 16,46-85-1-16,-35 52-8 16,-6 3 5-16,3-12 0 15,-3 9-4-15,4 11 4 16,-2 11 4-16,2 3 0 16,-2 18-2-16,5 7-8 15,-9 5-1-15,2 14 5 16,-3 4 2-16,1 21 9 0,-2 5 7 15,0 23 0-15,-3 2-5 16,3 8 4-16,-7-7-8 16,3-6-4-16,-1-16-14 15,0-6-78-15,3-18-98 0,8 11-457 16,-8-9 46-16</inkml:trace>
  <inkml:trace contextRef="#ctx1" brushRef="#br0" timeOffset="55157.223">31764 11766 791 0,'5'-13'294'0,"-10"3"86"16,5 1-203-16,-2 7 38 15,0 0-21-15,-2 0 10 16,-3 2-40-16,-1 0 2 16,-13 6-47-16,-16 16-12 15,-61 59-35-15,61-34-12 16,14-4-26-16,4 2-15 16,8-13-8-16,7-7-10 15,8-7-10-15,9-8-4 16,6 3-6-16,7-13-17 0,4-2-4 15,4-9-12 1,-6 1 4-16,2-8 2 16,-3 3 17-16,-3-8 2 15,-7-1 18-15,7-6-2 16,-7 3 10-16,2-5-3 16,-4 4 9-16,0 2-7 15,-7 7 4-15,-1 2 1 16,-3 8 6-16,-2 5 7 15,0 4 2-15,-2 0 11 16,0 2 3-16,0 2 0 0,3 28-6 16,5 82-1-16,-8-63-12 0,0 3-1 15,2-12-8 1,3-3-17-16,-1-9-31 0,2-2-114 16,3-9-69-16,4-6-351 15,-3-3-3-15</inkml:trace>
  <inkml:trace contextRef="#ctx1" brushRef="#br0" timeOffset="55818.574">32329 11811 765 0,'-4'-13'346'16,"0"7"53"-16,-5-5-129 0,7 11-74 15,0 0 26-15,-2 0-55 16,-5 0-9-16,-4 9-48 16,-25 4-7-16,-63 85-38 15,67-62-13-15,10-3-25 16,7-4-11-16,11-7-16 0,8-7-6 15,7-7-21-15,10-5-34 16,2-3-6-16,7-7-9 16,-4-4-5-16,3 1 11 15,-9-10 31-15,-1 5 11 16,-2 1 11-16,0-8 10 16,-7 5 10-16,1 0-1 15,-3 4 2-15,1 2 10 16,-10 9 5-16,3 2 13 15,0 0 5-15,0 2 15 16,0 3-2-16,0 1 6 16,3 24-15-16,3 75-2 15,-8-60-16-15,0 12-1 16,0 1-11-16,-5 11 3 16,1-12 5-16,-1 1 5 0,-1-13-1 15,1-6-1 1,3-14-1-16,2 1 4 0,2-11-9 15,0-4 0-15,0-5-6 16,6-8 1-16,-6-2-9 16,3 4 0-16,1-5 0 15,2-1 1-15,3-3-1 16,12-18-3-16,67-72 2 16,-58 52-6-16,-7 0-15 15,3-6-65-15,-7 8-32 16,3-2-129-16,-7 8-32 0,2 5-308 15,-4 15 29-15</inkml:trace>
  <inkml:trace contextRef="#ctx1" brushRef="#br0" timeOffset="56305.794">32631 11689 873 0,'4'-2'311'0,"-4"11"113"16,3 4-211-16,-6-9-6 16,1 2-12-16,0 39-12 0,-6 71-67 15,3-59-9-15,3-10-42 16,0-2-18-16,4-17-14 16,5-2-17-16,3-15-14 15,10-5-12-15,3-12-3 0,3 1-27 16,4-8 0-16,-2-2-15 15,-5 5 3-15,1-12-9 16,-3 3 17 0,-2-9 9-16,-2-4 11 0,5-11 7 15,-3 5 15-15,2-5 5 16,-3 9-2-16,-1 6 17 16,-7 13 12-16,-5 5 20 15,-3 5 8-15,2 10 4 16,-4-5-8-16,0 2 10 15,0 2-21-15,0 32-3 16,2 80-9-16,3-61-3 16,1-10-22-16,7 2-3 15,2-10 0-15,-2-9-16 0,-5-7-16 16,5-4-57-16,-7-8-26 16,1-1-95-16,-5-8-19 15,-2-2-325-15,0 0 68 16</inkml:trace>
  <inkml:trace contextRef="#ctx1" brushRef="#br0" timeOffset="56786.383">33153 12032 496 0,'5'-7'377'15,"-1"1"-40"-15,2 1-27 16,1 1-157-16,1 0-6 16,3-3-37-16,8 3-4 15,1 0-30-15,63-17 1 32,-66 12-22-32,4 0-2 15,-6-6-16-15,0 3-3 16,-2-3-9-16,0 0 21 0,-6-2-2 15,-3-7 3-15,-2 7 0 16,-2-4 9-16,-2 3-21 16,-5-1 9-16,1 4-1 0,-5 2 5 15,-4 7-9-15,-6 2 3 16,-5 6-12-16,-8 8-3 16,2 8-8-16,-2 18 1 15,4 0-7-15,-5 11 7 16,14 0-7-16,2 7 7 15,4-16-8-15,4 5 1 16,11-4-13-16,7-3 6 16,5-8-12-16,3-2 5 15,0-9-1-15,7-7-12 16,-7-10-18-16,2-2-67 16,-2-6-38-16,0-3-125 0,-9 2 127 15,1 9-448-15,-14 5 135 0</inkml:trace>
  <inkml:trace contextRef="#ctx1" brushRef="#br0" timeOffset="57965.77">20127 12926 686 0,'4'-9'279'0,"1"1"58"0,-5-1-166 0,0 7-2 16,-3 0-13-16,1-5 18 15,-2 5-36-15,0-2-2 16,-3 0-22-16,-1 1-14 16,-1 1-39-16,1 2-7 15,-1 2-13-15,-4 1-17 16,0 1-14-16,1 0 2 31,1-2-4-31,2 7-9 16,1 2 0-16,-5 6-3 15,-21 66-6-15,42-64-2 16,3-4 1-16,4 5 4 16,-2-6 2-16,0 1 1 15,2 0-5-15,2 5 0 16,0-1-7-16,8 0-2 0,5 0-1 16,2 5 9-1,1-9-1-15,-3 0 12 0,-7 0 0 16,-2 0 4-16,-8-4-6 15,-6-1 2-15,-3-1-2 0,-8 4 13 16,-5-3 12 0,-6 5 18-16,-4 2 9 0,-13 3 19 15,0-10-2 1,-7 7-5-16,5-6-8 16,0-2-9-16,8-9-21 15,0 0-9-15,11-5-8 16,0-1-13-16,9-3-18 0,4-1-78 15,4-1-42-15,9-4-113 16,2-2-22-16,6 2-300 16,0 9 64-16</inkml:trace>
  <inkml:trace contextRef="#ctx1" brushRef="#br0" timeOffset="58544.43">20542 13187 755 0,'15'-5'294'0,"2"3"58"15,0-2-186-15,5-3-25 16,-1-1-27-16,3-5-5 0,-1 0-39 0,5-4-2 16,-4 4-21-16,-1-2 4 15,-4 0-15-15,1 0 2 16,-3 5-9-16,-7-7 4 16,1 4-5-16,-4-2 6 15,-1 2 3-15,-4-2 19 16,-2 4-8-16,0-2 9 15,-2 3 7-15,-7-1 1 16,1 2-15-16,-1 3 10 16,-4 2-15-16,1 2-2 15,1 4-8-15,-6 6-7 16,-2-3-5-16,-3 10 1 16,1 0-8-16,-5 8 1 15,5 1 4-15,-1 10-2 16,3 2 0-16,2 9-7 15,6-2-2-15,-2 2 1 16,11-9-4-16,2 1-6 16,5-10-1-16,5-1 1 15,3-11-5-15,6 6 2 0,7-8 1 16,6-11 5-16,-2-2 1 16,9-4-34-16,-3-9-47 15,2-2-138-15,-10 0-56 0,7 5-359 16,-8 5-7-16</inkml:trace>
  <inkml:trace contextRef="#ctx1" brushRef="#br0" timeOffset="59200.438">21458 13110 823 0,'0'0'294'0,"-2"2"78"0,0 0-211 0,0-2 21 16,0 0-17-16,-1 2 20 31,-1 0-31-31,0 2-2 0,0 1-33 0,-3 1 3 31,1 5-41-31,-11 10-3 0,-46 71-14 0,44-64-7 16,0 4-25-16,-2 2 2 15,8-2-15-15,2 5 0 16,5-7-6-16,6 2-9 16,8-2-4-16,7-5 5 15,2-3-7-15,13-5-3 16,2-6 7-16,5-11-3 16,-3-5-5-16,7-8-9 15,-7-2-9-15,-2-10-57 16,-6 3-34-16,-1-3-117 0,-3-1-41 15,1 0-328-15,-1 7 37 32</inkml:trace>
  <inkml:trace contextRef="#ctx1" brushRef="#br0" timeOffset="59626.499">21800 13270 939 0,'39'-62'379'0,"-48"71"94"16,-3 3-234-16,-6 5-12 16,1 5-37-16,-8 6-11 15,1-5-71-15,-2 11-10 16,7-6-30-16,4 11-19 15,9-7-26-15,6 2-8 16,8-8-13-16,12-1-9 0,1-12 4 16,9 2-3-16,-2-11 3 15,2-4-1-15,-7-8 2 0,5 1 4 16,-4-1-3 0,-1-9 2-16,1 0 3 0,-1-7-4 15,-3-1-3-15,-3-12 4 16,0 5 1-16,-7 0 0 15,-1 2-1-15,-7 2 7 16,-4 5-2-16,-7-1-3 16,-1 5-15-16,-1 6-54 15,0 0-52-15,-4 9 337 16,5 8-816-16,-3 9 350 16</inkml:trace>
  <inkml:trace contextRef="#ctx1" brushRef="#br0" timeOffset="60473.614">22207 13231 513 0,'9'5'415'0,"-7"5"-51"16,6 3 8-16,1 2-207 0,4 7 21 16,-3-3-36-16,8 13 2 15,-8 2-32-15,3 11-1 16,-2-4-29-16,-3 10-12 16,-6-12-20-16,5-1-13 15,-3-12-20-15,-4-5-3 16,0-10-2-16,2-5-5 15,-2-1-4-15,0-10 0 16,0 5-4-16,0-4 2 16,0-2-10-16,0-9 5 15,-2-28-4-15,2-77 4 16,4 69-5-16,-6-3 3 16,4 14-1-16,3-1 0 15,-3 13-3-15,4 2 2 16,1 5 5-16,1 2-6 0,1 10 1 0,6 3-2 15,2 6-2-15,2 4 5 16,5 7 0-16,-1 10 5 16,1-2 1-16,-5 9 8 15,-2-2-2-15,-6 6 6 16,-3 2 3-16,3 7-2 16,-9-3-7-16,5 9-3 15,-1-6-1-15,-2 0-11 16,-1-13 8-16,5 2-13 15,1-13-35-15,-1-5-93 16,3-3-71-16,6 0-36 16,2-5-369-16,5-2 79 0</inkml:trace>
  <inkml:trace contextRef="#ctx1" brushRef="#br0" timeOffset="61103.492">23044 13332 610 0,'4'-13'347'0,"-2"2"39"16,-4 5-91-16,0 4-76 15,-2 0-21-15,-1 0 19 16,-3 2-60-16,-3 2-11 15,-21 8-37-15,-71 55-4 16,69-20-41-16,-2 10-19 16,12-6-22-16,9 1-11 15,15-16-14-15,9-6-2 16,12-16-5-16,5-5-18 16,2-11-1-16,6-5-13 15,-4-8-6-15,2-2 3 16,-6-9 23-16,6-2 2 15,-9-4 11-15,5-13 7 16,-4 4 3-16,6-11-9 0,-11 3 4 16,2-17 9-16,-1 3-7 15,-3-16-1-15,-7 4 5 16,3-2 2-16,-6 15-2 16,-3 4 13-16,0 17 15 0,-4 7 9 15,-2 19 0-15,4 4 7 16,-2 6-2-16,-2 12-9 31,2-5-7-31,-2 4 17 0,0 9-7 0,-3 45 4 16,-3 72 3-16,1-44 14 15,5-1-25-15,-4 9 3 16,4-12-13-16,2 1-4 0,2-15-18 16,4-8 3-16,1-15 1 15,-1-6-3-15,1-14-12 16,1-12-38-1,-1-2-38-15,-3-9-146 16,0-2-76-16,-6-2-354 16,0 0-6-16</inkml:trace>
  <inkml:trace contextRef="#ctx1" brushRef="#br0" timeOffset="65384.015">23527 13670 648 0,'-4'0'331'0,"0"0"17"16,0 0-138-16,-1 0-40 15,1 0-29-15,0 0 25 0,2 0-31 16,0 0 15-16,-1 0-30 16,1-2-7-16,0 2-34 15,0 0-8-15,0 0-28 16,2 0 0-16,0 0-12 0,0 0-9 16,0 0-2-16,0 0-1 15,2 0-11-15,0 2 1 16,0-2-3-16,0 0 1 15,1 0-17-15,1 0-39 16,-2 0-30-16,0 0-68 16,0 0-50-16,0 0-52 15,0 4-115-15,1-2-137 16,-1 1 6-16</inkml:trace>
  <inkml:trace contextRef="#ctx1" brushRef="#br0" timeOffset="67919.644">23555 13640 781 0,'-2'-6'272'0,"0"-1"63"15,0 1-198-15,0-1-45 16,0 1-18-16,2 0-2 15,0-1-37-15,0-1 2 16,2 5-8-16,0-1 6 0,2 0-5 16,0 0 12-16,1-1-5 15,1-1 19-15,1 4-4 0,-1 0 26 16,-2-1 4-16,1-1 34 16,-1 4 4-16,-2-2 24 15,0 0-15-15,0 2 8 16,-2 0-29-16,0 0-15 15,0 0-31-15,0 0-11 16,0 0-21-16,-2 0-12 16,0 0-9-16,2 0-4 15,-2 0-1-15,0 0-31 16,0-2-21-16,-1 2-74 16,-1 0-49-16,0 0-148 15,0 2 22-15,-1 2-316 16,1 3 39-16</inkml:trace>
  <inkml:trace contextRef="#ctx1" brushRef="#br0" timeOffset="109250.563">1753 12787 527 0,'-2'-7'266'0,"-1"5"18"0,3 2-133 16,-2-2-14-16,2 2-37 0,0 0-4 15,-2 0-23-15,0 0 13 16,2 0-12-16,0-2 4 16,0 2-15-16,0 0 7 15,0 0-17-15,0 0 5 16,0 0-6-16,0 2 11 15,0 2-1-15,2 3 13 16,2 23-11-16,16 83 2 16,-14-66-21-16,0 17-10 15,-1-4-6-15,-1 4-1 16,0-10-15-16,-2-3 10 16,1-10-2-16,-3 4-3 15,0-9 2-15,4 11 8 16,-4-9-10-16,-2 3 3 15,4-5-10-15,-4-8 0 16,-3-6-3-16,3-3 2 16,0-4-9-16,2-7 7 15,-2-1-3-15,2-7-4 16,0 0 0-16,0 0 4 16,0 0-4-16,0 0-3 15,0 0 0-15,0-2 3 16,0 0-7-16,0-1 2 15,0 1 6-15,0-2-1 16,2-2-6-16,0-1 8 16,3 1-5-16,-1-3-2 15,0 3 3-15,3-3-4 16,-1 5-2-16,5-2 0 16,6-1 0-16,2 3-6 15,62 10 13-15,-61 9-4 0,-3 2 8 16,0-2-2-16,-6 0 0 15,-3-2-3-15,1-6 8 16,-3-1-43-16,1-6-32 16,-7-2-84-16,2 0-46 15,0-5-57-15,0 1-273 16,4-13 75-16</inkml:trace>
  <inkml:trace contextRef="#ctx1" brushRef="#br0" timeOffset="109547.47">2223 12823 819 0,'0'2'281'0,"5"0"86"15,1 13-217-15,-6-15 22 16,0 4-7-16,2 3 0 16,3 14-35-16,3 18-5 15,16 63-40-15,-22-61-22 0,0-5-28 16,-2 7-13-16,2-13-32 16,-2 2-81-16,2-8-60 0,0-1 236 15,5-6-605-15,-1 3 246 16</inkml:trace>
  <inkml:trace contextRef="#ctx1" brushRef="#br0" timeOffset="109810.334">2470 13315 936 0,'66'-9'302'0,"-60"20"104"16,-1 4-237-16,-1 11-5 15,2 6-16-15,1 4-3 16,-1 5-51-16,3 2-19 16,-7-13-33-16,0 4-1 15,0-13-44-15,-2-8-90 16,-2-7-61-16,2-3-203 15,0-6-156-15,2 1-55 16</inkml:trace>
  <inkml:trace contextRef="#ctx1" brushRef="#br0" timeOffset="110014.959">2598 13212 760 0,'0'-10'172'0,"2"7"68"0,5-5-412 16,-7 6-69-16,2 0-46 16</inkml:trace>
  <inkml:trace contextRef="#ctx1" brushRef="#br0" timeOffset="110396.418">2703 13253 377 0,'8'6'435'0,"3"3"-88"16,0 4 16-16,-1 14-177 16,63 65-47-16,-64-55 10 15,-3-7-27-15,1 10-4 16,-3-7-27-16,-2-4-12 16,-2-11-30-16,0 1-17 15,0-11-14-15,0-1-9 0,0-5-3 16,-2-4-10-16,2 0-4 15,0-3-5-15,0-1 8 0,0-11-6 16,0-20 9-16,8-69 7 16,-1 67 0-16,1 5-10 15,-1 6 7 1,1 2 0-16,3 13-7 16,0 3 4-16,-3-3 5 0,3 9 1 15,-2 2 3-15,-9 2 11 16,2 0 3-16,0 0 1 15,2 2 13-15,3 2 3 16,10 19-4-16,58 91-4 16,-60-71 4-16,-3 6-17 15,-3-15-8-15,2-6-33 16,-5-11-41-16,5-6-128 0,0-13-33 16,1-7-332-16,1-8 10 15</inkml:trace>
  <inkml:trace contextRef="#ctx1" brushRef="#br0" timeOffset="110665.001">3315 12911 729 0,'0'-7'373'15,"0"12"9"-15,4-1-88 16,-4-4-153-16,2 2 27 15,0 4-26-15,11 26-12 16,30 84-44-16,-28-50-4 16,-4-6-39-16,-1-2-12 15,-1-11-16-15,-5 0 9 0,1-11-31 0,1 5-66 16,-2-9-61-16,-2 7 172 16,5-9-575-1,-7 6 203-15</inkml:trace>
  <inkml:trace contextRef="#ctx1" brushRef="#br0" timeOffset="110868.216">3272 13328 893 0,'0'-13'356'15,"6"9"31"-15,9-5-184 16,5 1-121-16,10-3-6 15,2 0-26-15,2 0-19 16,-2 3-11-16,2 4-53 16,-8 4-48-16,4 15-339 15,-4 4 60-15</inkml:trace>
  <inkml:trace contextRef="#ctx1" brushRef="#br0" timeOffset="111264.399">3809 13366 765 0,'19'-10'309'0,"-4"-3"32"0,3 2-166 16,-1 0-56-16,-4 1-8 15,-1 3-25-15,-3 1 3 16,-5-1-21-16,1-3-2 15,-5 8-10-15,0-3 3 16,0 3-7-16,-3-2 9 16,1 0-7-16,-2-1 15 15,0 1 1-15,-3-2 0 16,-1 3-6-16,-1 1 11 16,-2 2-16-16,-6 2-5 15,4 1-8-15,1 7-11 16,-63 82-20-16,73-51-8 15,2-3-8-15,6 9-7 16,7-10 1-16,2-1-6 16,2-14-23-16,4-7-59 0,3-15-48 31,-3-3-98-31,3-1-19 0,2-2-297 16,-12-7 59-16</inkml:trace>
  <inkml:trace contextRef="#ctx1" brushRef="#br0" timeOffset="111686.399">4019 13279 708 0,'2'-9'376'16,"2"5"-4"-16,5 6-101 16,-9-2-130-16,2 0-6 15,4 2-24-15,9 2 6 16,13 16-26-16,62 59 0 15,-71-47-14-15,-6 13-2 16,-6-9-25-16,-5 3-9 16,-4-7-17-16,2-7 2 15,-2-10-15-15,-1-4-6 16,6-11 7-16,-10-4-4 0,5 2-13 16,0-3 8-16,0-5-6 15,0-8-7-15,-3-22 6 16,-1-69 6-16,8 72-6 0,2 1 3 15,3 10 5-15,3 7-9 16,1 2 5-16,2 6-3 16,0 1 0-16,4 10-3 15,-2 4 7-15,2 7-2 16,0 8 2-16,2 4 5 16,-6 3 7-16,2 10-36 15,-4-1-38-15,-3-1-112 16,1-9-44-16,8 8-337 15,2-18 14-15</inkml:trace>
  <inkml:trace contextRef="#ctx1" brushRef="#br0" timeOffset="112100.627">4809 13015 682 0,'-22'-6'367'0,"1"12"-12"0,-5 3-103 15,3 4-177-15,-1 6 4 16,3 7-17-16,1 2-5 16,8 2-6-16,3 2 2 15,3-2-10-15,3 2-16 16,8-7-11-16,3 1-10 15,5-3-3-15,6-1-3 16,-2-5 0-16,7 4-1 16,-3 1 4-16,1-7-1 15,-5 2-5-15,2 0 20 16,-10-6 11-16,1 4 36 16,-7 4 21-16,-6 4 23 15,-7-5-3-15,-3 7-9 16,-2-3-31-16,-4-3-29 15,2-13-12-15,-1 1-53 16,3-9-40-16,3-9-118 16,5-6-34-16,5-3-336 0,11-1 23 0</inkml:trace>
  <inkml:trace contextRef="#ctx1" brushRef="#br0" timeOffset="112335.038">5053 13210 826 0,'8'-8'431'0,"-1"18"40"15,-5 3-172-15,6 11-77 16,1 1-50-16,-1 12-23 16,-3-3-72-16,1 9-23 0,-2-7-23 15,1-2-31-15,-3-6-41 16,2-7-147-16,0-8-14 15,3-8-349-15,-5 3-19 16</inkml:trace>
  <inkml:trace contextRef="#ctx1" brushRef="#br0" timeOffset="112511.067">5172 13050 760 0,'-2'-22'178'15,"2"3"61"-15,7 2-445 16,3-2-32-16,5 4-78 16</inkml:trace>
  <inkml:trace contextRef="#ctx1" brushRef="#br0" timeOffset="112730.493">5391 12620 991 0,'4'4'365'0,"7"13"92"0,-1 7-273 0,10 14 21 15,-1 7-54-15,4 11-11 16,-1-1-48-16,1 12 2 16,-5 3-36-16,-4 11 2 15,-5-8-26-15,-5 6-8 16,-2-14-10-16,1-3-35 15,-1-15-37-15,-2 0-135 16,0-11-46-16,4 3-347 16,-4-14-2-16</inkml:trace>
  <inkml:trace contextRef="#ctx1" brushRef="#br0" timeOffset="112918.017">5474 13208 1036 0,'9'-17'284'0,"6"2"87"0,6 4-308 15,5-6-7-15,-3 6-27 0,3 1-49 16,0 5-33-16,-1 10-288 16,-1 14-30-16,-3 4-105 15</inkml:trace>
  <inkml:trace contextRef="#ctx1" brushRef="#br0" timeOffset="113297.139">6003 13206 516 0,'21'-4'343'0,"-4"-3"-22"15,0 1-91-15,-2 1-76 16,-4-3-51-16,0 1 7 15,-5 1-22-15,-6 4 15 16,0 0-5-16,0-3 18 16,-2 3-15-16,0-2 21 15,-2 0-23-15,-3 0 1 16,1 1-25-16,-5 3 2 16,-19 3-31-16,-62 37-1 15,69-10-10-15,1 9-2 16,9 1-13-16,7 9-4 15,4-4-6-15,8 7-6 16,9-5-3-16,4 0-1 0,5-11 4 16,4-4-7-16,2-15 3 15,4-4-22-15,-4-11-21 0,2-4-66 16,-11-4-41-16,-1-5-96 16,-7-2-4-16,2-2-300 31,-9-2 68-31</inkml:trace>
  <inkml:trace contextRef="#ctx1" brushRef="#br0" timeOffset="114484.845">5960 12906 841 0,'53'-85'299'16,"-29"68"61"-16,4-9-194 15,0 0-36-15,4-4-3 0,-2 0-41 16,4-2-21-16,-8 11-28 15,4-5-13-15,-9 1-29 16,3 8-75-16,-7 2-25 0,0 4-324 16,0 7 27-1</inkml:trace>
  <inkml:trace contextRef="#ctx1" brushRef="#br0" timeOffset="116315.041">6728 13591 902 0,'7'6'274'15,"-1"1"75"-15,5-1-260 0,14 7 1 16,63 21-13-16,-60-47-1 15,4-4-15-15,0-6 13 16,0-7-8-16,5-11 0 16,-5 0-14-16,-2-6 5 15,2 7-11-15,-4-7-2 16,-3 15-11-16,3-9 6 0,-4 5-14 16,1-11-1-16,1-1-5 15,-2-9-6-15,-3 5-5 16,3-1 0-16,-5 6 2 0,-2-4-2 15,-2 6-4-15,0-9-1 16,-7 3 5-16,-3-7-4 16,1 7 0-16,-4-3 4 15,-2 14-4-15,0 1 3 16,2 13 1-16,-2 3 9 16,-2 6-5-16,4 2 12 15,-2 6-12-15,5 1 2 16,-7 6-6-16,2-1 10 15,-3-1-2-15,1 4 15 16,0-2-4-16,0 2 9 16,0 0-5-16,-2 0-2 15,-3 2-11-15,1 2 0 16,-5 3-14-16,-15 34 0 16,-66 63-8-16,60-59 2 0,2-2 1 15,2 2 4-15,3-11-3 16,3 0 1-16,3-10 5 0,2-5-7 15,6-8 5-15,5-3-4 16,-1-8-2-16,5-8-28 16,2 6-1-16,0-3-12 15,2-3 5-15,3 1 1 16,3-12 17-16,16-26 6 16,44-62 5-16,-36 56-5 15,-6 10 0-15,8-6 8 31,-4 9-3-31,0-7 3 16,-4 11 9-16,0-7 3 0,-9 9-8 16,2 2 2-16,-4 9 5 15,-2 1-11-15,0 10 4 0,2-3 1 16,-7 4 6-16,1 1-6 16,-1 6 1-16,-8-3-2 15,2 5 12-15,1 0-2 16,1 0 4-16,0 0 14 15,3 7 3-15,-1 1 13 16,15 29-1-16,29 76 12 16,-42-64-12-16,3 13 4 15,-3-2-13-15,-1 0-5 16,-3-2-11-16,3 2 0 16,-5-13-7-16,2-5-10 15,-2-7-23-15,2-5-87 16,-1-11-72-16,-3 0 396 15,0-2-816-15,-3 13 355 0</inkml:trace>
  <inkml:trace contextRef="#ctx1" brushRef="#br0" timeOffset="117206.406">8348 13172 387 0,'-13'-24'396'0,"3"3"-66"0,-3 4 13 0,-4-3-166 16,2 10-18-16,-5-1 29 15,1 9-32-15,-6 4 7 16,1 6-23-16,-2 5-9 16,1 9-39-16,-1 6 1 15,2 4-27-15,1 6-20 16,8 1-12-16,0 3-12 15,6-3-10-15,7-3-11 16,4-8 2-16,7 2-16 16,4-13-3-16,6-8-37 31,0-7-7-31,5-6-27 16,-3-9 5-16,3-7-12 15,-3-1 27-15,3-5 2 16,-7-1 20-16,2-3 7 15,-6 2 18-15,-2-2 9 0,-5 6 11 16,-2 5 3-16,-4 4 2 16,2 4 17-16,-2 7 3 0,3 0 8 15,-3 4 6-15,0 0-2 16,0 4-10-16,0 0 3 16,2 3-4-16,8 36-6 15,25 66-3-15,-16-58-18 16,-6-8-36-16,6 2-110 15,0-15-40-15,3-9-328 16,-5-10 3-16</inkml:trace>
  <inkml:trace contextRef="#ctx1" brushRef="#br0" timeOffset="117615.251">8654 13075 942 0,'5'7'323'15,"3"3"95"-15,3 8-258 0,6 12 30 16,-9 2-36-16,10 8-9 16,-8 1-39-16,3 6-5 15,-4-6-33-15,4 8-12 16,-5-9-25-16,3 5-15 15,-1-13-10-15,3-2-11 16,-6-17 2-16,3-2 6 16,-1-13-4-16,-3-9-2 15,-6 7 6-15,3-3-2 16,1-5-3-16,15-36 8 16,26-61 2-16,-32 52-3 15,0 12 0-15,0-9-1 16,-3 7 3-16,3 4-5 15,-4 9-2-15,4 2-9 16,-7 13-30-16,0 2-86 0,-4 6-51 16,3 15 447-16,-1 13-810 15,5 16 399-15</inkml:trace>
  <inkml:trace contextRef="#ctx1" brushRef="#br0" timeOffset="118060.772">9129 13266 700 0,'82'13'282'0,"-61"-22"35"16,3-2-174-16,-1-2-36 16,-4 1-29-16,5 1-7 15,-7 0-22-15,-2 1 5 16,-2-1-10-16,2 0 12 15,-7 3-2-15,3-3 14 16,-4-2 1-16,-3 0 19 16,-2-4-10-16,-2 4 10 15,-4 0-3-15,-1 3 5 16,-1 3-15-16,4 5 9 0,-2 0-11 16,-1 0 3-16,-1 2-17 15,-3 2 6-15,-8 2-14 0,-11 7 2 16,-59 49-11-16,59-30-10 15,9 6-15-15,1 5 1 16,3-9-13-16,5 11-10 16,8-7 8-16,4 5-3 31,6-7-1-31,5 2 0 16,6-8-13-16,3-6-46 15,-1-10-33-15,9-5-106 16,-2-5-54-16,4-8-49 15,-4 3-272-15,10-3 62 16</inkml:trace>
  <inkml:trace contextRef="#ctx1" brushRef="#br0" timeOffset="118405.355">9872 13154 766 0,'-6'-8'355'0,"-3"-1"60"16,3 5-163-16,3 0-38 15,-1 4-29-15,-2 0 5 16,-1 0-59-16,-1 4-4 16,-1 0-28-16,-8 9 1 15,4 11-20-15,-68 74-9 16,68-68-14-16,4 9-9 15,5-7-26-15,4 0-7 16,4 0-3-16,14-2-14 16,-3-5 1-16,10-5 1 15,-1-7-1-15,10-5 1 0,-6-6 6 16,2-4-31-16,-2-2-23 16,2-11-71-16,-13-4-103 15,6-1-409-15,1-3 62 0</inkml:trace>
  <inkml:trace contextRef="#ctx1" brushRef="#br0" timeOffset="119500.545">10747 12633 900 0,'-4'-9'306'0,"2"7"83"0,0 2-189 16,2 0-40-16,0 2 29 16,0 2-24-16,0 3-3 15,2 36-38-15,13 83 9 16,-9-66-34-16,1 21-9 16,1-6-23-16,5 17-9 15,-2-13-20-15,2 4-2 16,-5-14-16-16,1-7-5 15,-3-13-9-15,3-11-10 16,-1-12-18-16,3-11-81 16,2-13-47-16,0-12-136 15,2-1 480-15,6-6-804 16,-2-3 373-16</inkml:trace>
  <inkml:trace contextRef="#ctx1" brushRef="#br0" timeOffset="119906.528">11105 13270 909 0,'12'0'321'15,"8"0"64"-15,-3-2-242 16,4-5 4-16,1-1-40 0,1-3-4 16,-4 0-22-16,1-1-10 15,-7-1-17-15,-1-2 2 16,-7 0-8-16,-1 0-3 15,0 2-1-15,-6-2 3 16,-2 0-2-16,-1 2 6 16,-1 0 1-16,-7 7 2 15,-2 0-3-15,-6 6-5 16,-3 8-11-16,-4 5-2 16,5 4-10-16,-3 9-1 15,7-5-3-15,2 16 6 16,6-10-6-16,3 5 2 15,5-4-9-15,8 2 3 16,5-6-11-16,10-1-4 16,5-1 3-16,8-7-2 15,3-7-1-15,11-1 3 16,-2-10-6-16,6-7-41 16,-8-1-42-16,6-2-160 0,-10-2 175 15,-3 2-542-15,-6 5 122 16</inkml:trace>
  <inkml:trace contextRef="#ctx1" brushRef="#br0" timeOffset="120482.218">12245 12690 812 0,'2'0'308'0,"-2"5"73"15,3 7-201-15,-6-7 29 16,1-1-29-16,-2 13 9 16,-7 26-32-16,-32 75-1 15,13-67-37-15,-2 17-8 16,2-4-32-16,-2 11-11 16,2-10-31-16,-2 7-11 15,7-10-12-15,1-4-6 16,9-11-7-16,2-8 6 15,7-16-12-15,6-10-69 16,4-11-43-16,5-15-100 16,10-8-50-16,7-7-89 15,-1-6-177-15,10-5 47 16</inkml:trace>
  <inkml:trace contextRef="#ctx1" brushRef="#br0" timeOffset="120849.182">12523 12742 887 0,'5'2'343'16,"-5"9"71"-16,0 10-198 16,-5 0-28-16,-1 9 14 15,-5 7-56-15,-2 3-1 16,-2 1-27-16,-2 12-8 15,0 3-33-15,-2 8-2 16,0 0-24-16,-9 7-12 16,4-5-15-16,-6 9 3 15,0-6-10-15,-4 3-6 16,11-12 0-16,-1-2 3 16,5-20-16-16,2-8 9 15,6-8-6-15,0-7-17 16,3-7-16-16,1-6-58 15,1-2-46-15,4 0-104 16,0-2-31-16,0-2-325 0,-3 0 55 0</inkml:trace>
  <inkml:trace contextRef="#ctx1" brushRef="#br0" timeOffset="121190.513">11869 13127 926 0,'2'-2'320'0,"8"10"93"16,3 3-219-16,9 4-38 16,1 0-2-16,5 2 3 15,2 2-50-15,9 2 2 16,-3-3-28-16,11 5-5 15,-4-6-16-15,10 5-1 16,-8-7-24-16,7 6-4 16,-14-4-10-16,1 2-7 0,-14 3-3 15,-1-3-2-15,-7-8-4 16,-4 2-13-16,-5-7-22 0,-3 0-67 31,-3-8-47-31,-4 0-96 0,-1 0-19 16,1 0-297-16,-2-2 64 15</inkml:trace>
  <inkml:trace contextRef="#ctx1" brushRef="#br0" timeOffset="121519.367">12027 12817 879 0,'0'0'311'0,"6"8"90"16,5 3-212-16,-9-9-16 16,2 2-11-16,3 3 10 15,16 5-41-15,80 85 7 16,-64-67-19-16,3 6-6 16,-5-8-25-16,8 12-8 0,-9-7-28 15,1 3-9-15,-3-6-11 16,0 4-10-16,-8-13-8 15,2 1-8-15,-5-9 0 16,-2 2-3-16,-6-9-5 16,0-2-35-16,-8-2-44 15,4-2-142-15,-9-4-60 16,-2 2-340-16,2 2-7 16</inkml:trace>
  <inkml:trace contextRef="#ctx1" brushRef="#br0" timeOffset="123091.977">13630 13255 469 0,'0'-6'350'0,"0"6"-38"0,2-3-75 15,0 3-79-15,0 0-53 16,3 0 0-16,-1 0-23 15,2 0 11-15,1 0-19 16,3-2 2-16,10 0-15 0,3-4 5 16,63-28-21-1,-63 14 2-15,-3 3-12 16,-1-8 3-16,-6 3-13 0,2 5-2 16,-5-2-5-16,-1 4 5 15,-5 2-8-15,-2 0 1 16,-4 2-4-16,-2-1 6 15,-3 3-5-15,-3-2 1 16,-3 9 4-16,-2 2 10 16,-6 2 0-16,-7 9 2 15,2 4-3-15,-6 2 8 16,4 5-10-16,-2 5-1 0,9-1 5 16,-5 4-1-16,9 0-8 0,0 6 2 15,4-4-2-15,2 3-2 16,1-8 4-16,5 5 6 15,3-4-5-15,4 9-2 16,0-10-8-16,9 10-4 16,0-9-8-16,8-5 0 15,0-6-3-15,13-2 1 32,-4-4 0-32,11-3-3 0,-3-8 4 15,7-4-2-15,-11-4-16 16,7-9-49-16,-12 2-27 15,1-9-98-15,-6 0-55 0,-1 1 32 16,-4-1-315 0,-2 7 96-16</inkml:trace>
  <inkml:trace contextRef="#ctx1" brushRef="#br0" timeOffset="123597.75">14169 12857 531 0,'-2'0'402'0,"2"0"-38"0,6 4-48 16,-6-4-154-16,3 0-36 0,-1 0 18 15,2 0-36-15,2 0 1 16,5 0-20-16,15 0 5 16,59 11-29-16,-57-13-3 15,-4 2-23-15,1-2-7 16,-3-5-17-16,1 5-3 15,-3 2-19-15,-8-6-68 16,-1 6-69-16,-2 0 75 0,-1 4-466 16,-8-4 123-16</inkml:trace>
  <inkml:trace contextRef="#ctx1" brushRef="#br0" timeOffset="124543.499">15115 12945 729 0,'-9'-9'319'15,"-3"7"33"-15,-8 0-146 16,3 0-60-16,-15 4 11 15,4 0-31-15,-4 5 10 16,2-1-19-16,0 0-7 16,9-1-25-16,-1 5-5 15,12-5-35-15,-3 5-10 16,4 3-16-16,3 0-7 16,0 4-13-16,1 0 4 0,7 0-6 0,-2 3 5 15,7-3 0-15,1 2 1 16,3 0-8-16,4 0 7 15,-2-1-9-15,6 1 4 16,-2-2 0-16,7 4 2 16,-3-4 1-16,7 1 0 15,0-3-4-15,0 4 0 16,-7-9 8-16,0 3-11 16,-8 2 12-16,-4-4-5 15,-7 6 3-15,-4 2-1 16,-7-2 2-16,-8 5-3 15,-2-3 5-15,-7 5 1 0,-4-7-4 16,-4 0 8-16,2-4-3 0,-2-3 1 16,2-3-1-16,2-5-4 15,8 0-3-15,5 0-13 16,4-4-22-16,7-2-77 16,2 0-46-16,4 4-82 15,0-3-294-15,0 1 48 16</inkml:trace>
  <inkml:trace contextRef="#ctx1" brushRef="#br0" timeOffset="127870.963">15318 13540 811 0,'5'0'431'0,"-3"-3"17"16,0 1-99-16,0 0-149 15,0 2-2-15,0 0-36 0,0 0-21 16,1 0-55-16,-1 0-16 16,0 2-18-1,0 0-8-15,0 1-26 0,0-3 0 16,0 4-12-16,-2-2 2 15,3 0-15-15,-3-2-44 16,0 0-36-16,0 2-126 16,0-2-56-16,0 0-333 15,2 4 15-15</inkml:trace>
  <inkml:trace contextRef="#ctx1" brushRef="#br0" timeOffset="129863.905">1123 13343 521 0,'3'-2'254'0,"3"-1"12"0,3 1-130 0,-9 2-5 15,2 0-46 1,0 0 0-16,0 0-15 0,2 0 10 15,1 2-2-15,-1 1 26 16,0-1 5-16,0 0 29 16,-1 0-1-16,-1-2 19 15,-2 4-29-15,0-2 1 16,0 1-30-16,0-1-11 16,-2-2-33-16,-1 4-5 15,1-2-24-15,0 0-6 16,0-2-11-16,0 0-15 15,0 0-36-15,0 2-90 16,-1-2-89-16,1 5-370 16,2 1 17-16</inkml:trace>
  <inkml:trace contextRef="#ctx1" brushRef="#br0" timeOffset="133262.247">3741 14724 840 0,'0'-10'289'0,"-2"1"68"0,-3-1-221 16,-1 3 15-16,-3-1-17 0,-8-5 14 15,-73-36-21-15,56 51 10 16,4 0-35-16,2 6-5 15,3 3-22-15,1-2-11 16,9-1-20-16,-2 3 3 16,4 0-18-16,0 4-2 15,3 10-2-15,-1 7-4 16,-2 5-9-16,5 16 2 16,-1-4-1-16,-4-2-2 15,2 0-1-15,1 9 13 16,-5-9-2-16,4 11 4 0,0-5-2 0,1 5 4 15,-1-11-10-15,7 0-5 16,-3-17-2-16,1 0-5 16,2-9-2-16,-1-3 0 15,-1-6 1-15,4 1-1 16,0-8 3-16,-1-5-4 16,1 0-6-16,2 0 7 15,0 0-10-15,0 2 0 16,0 0-1-16,0-2 3 15,2 0-7-15,1 2 4 16,1-2 6-16,2 0-5 16,5 0 7-16,17 0-2 0,62 6 7 15,-56-12-10-15,-8 6 4 16,4-4 0-16,-3-3 0 16,5 7 0-16,-6-4 2 15,4 2 4-15,-4 2-4 16,-1-4 2-16,-7 1 0 0,1 3-14 15,-4-6-13-15,0 0-49 16,-7 3-10-16,3-1-83 16,-7-2-25-16,-4 4-61 15,-2-1 44-15,0-1-317 16,0-2 118-16</inkml:trace>
  <inkml:trace contextRef="#ctx1" brushRef="#br0" timeOffset="133496.748">3383 15206 868 0,'7'-2'271'0,"10"2"79"15,4-5-244-15,7-1 4 16,0-3-20-16,10-1-15 15,-8-1-26-15,9 7-12 16,-3-3-16-16,3 3-15 16,-5 0-31-16,5-3-74 15,-7 7-298-15,6 0 51 16</inkml:trace>
  <inkml:trace contextRef="#ctx1" brushRef="#br0" timeOffset="133826.546">4280 15007 941 0,'-4'6'348'0,"2"7"83"16,-5 2-252-16,-4 9 3 16,-1 1-37-16,-1 20-13 15,-4-2-46-15,0 8-2 16,4 1-34-16,-4 1-11 16,2-10-18-16,0 2-8 15,0-11-4-15,-2 0-27 16,2-8-34-16,-5 0-102 15,7-14-38-15,-2 3-349 16,5-8 29-16</inkml:trace>
  <inkml:trace contextRef="#ctx1" brushRef="#br0" timeOffset="134109.746">3914 15257 830 0,'11'4'319'0,"2"3"49"0,6 6-180 15,0-1-48-15,5 3 10 16,-1 5-29-16,3 3-3 16,-5-8-30-16,5 9-11 15,0-7-26-15,1 2-21 16,-1-6-10-16,0 4-5 15,-7-8-12-15,-2 6-63 16,-2-9-62-16,2 7-291 16,0-5-95-16,3 3-125 15</inkml:trace>
  <inkml:trace contextRef="#ctx1" brushRef="#br0" timeOffset="138618.555">6936 14778 553 0,'2'-6'293'0,"0"-1"1"16,0 1-120-16,0-1-48 15,1 3-35-15,-1 2 5 16,0-2-12-16,0 4 21 15,0 4-9-15,0 2 14 16,2 11-17-16,5 24 3 16,8 57-22-16,-19-61 1 15,0-3-20-15,0 2-3 16,-3-8-13-16,-1 9-2 16,4-1-17-16,0 5 2 15,-3-12-11-15,5 8-1 0,-2-7-6 16,-2-5 6-16,0-1 1 15,0-3 7-15,-1-1-4 0,1-1-6 16,2-2-2-16,0 0-3 16,-3-2-6-16,1-6 0 15,4-3 13-15,-2-6-3 16,0 0-6-16,0 0 9 16,0 0-2-16,2 2-7 15,0-2 5-15,-3 4 3 31,3-1 4-31,0-1 1 0,-2-2-1 0,0 2 1 32,0-2-5-32,0 4-2 15,0-2-3-15,0 0 2 16,-1 1-1-16,1-3 0 16,0 4-6-16,2-2 10 15,-2-2-8-15,0 2-1 0,2 0 8 16,-2-2-4-16,2 0-1 15,-2 0 4-15,2 2-5 0,0-2-5 16,0 3 7-16,0-3-5 16,0 0-5-16,0 0 2 15,0 0 4-15,0 4-4 16,2-4-3-16,0 2 8 16,0-2-5-16,2 0-1 15,1 0 0-15,1 0 9 16,0 0-7-16,3 0 4 15,6 0-1-15,4 0 0 16,-2 0-5-16,69-6 6 16,-67 3 3-16,3-1-2 15,-3 0-3-15,4-3 1 16,-5 3-2-16,1 0-2 0,0 2-1 16,0-3 6-16,-2 5 3 15,5-4-1-15,-3 2-1 16,-2 0 3-16,-2 0-5 15,4 4-2-15,-6-4-2 16,0 2 6-16,-2 0-6 0,0-5 4 16,-3 3-1-1,-8 0 2-15,0 2-5 0,0 0 8 16,2 0 3-16,0 0-2 16,0 0-4-16,1 0 0 15,-1 0-2-15,0 0 1 16,-2 0-3-16,0 0 3 15,2 0 6-15,-2 0-2 16,0 0-7-16,0 0 4 16,2 0 1-16,-2 0-6 15,0 0 6-15,0 0 4 16,0 0-4-16,0 0 1 16,0 0 4-16,0 0-4 15,0 0-5-15,0 0 6 0,0 0-3 0,0 0-5 16,0 0 5-16,0 0-1 15,0 0 4-15,0 0 1 32,0 0 1-32,0 0-5 0,0 0-1 0,0 0-2 15,0 0-1-15,0 0 3 16,0 0-4-16,0 0 5 16,0 0-1-16,0 0 4 15,0 0-8-15,0 2 5 16,0 0 2-16,-2 1-3 15,2-1-3-15,-2 0 3 16,0 0 2-16,0 0-5 16,-1-2 4-16,1 4-3 15,0-1 7-15,0 1-6 16,0 0 1-16,2 0 0 16,-2-1 1-16,0 5-2 0,0-1 1 15,-1-1 5-15,1 3-7 16,0 6 1-16,0 2 0 15,0 2 2-15,-5 62-6 16,3-62 3-16,0 1 2 0,2 3-1 16,-3-4 2-16,3 7-1 15,0-5 6-15,0 9-3 16,2-8-2-16,-2-1-2 16,-2 1 5-16,1-3-5 15,3-2-1-15,-4 4 3 16,0-6-5-16,2 11 2 15,-3-5 1-15,3 3 0 16,0-3 5-16,0 5 0 16,-2 0-1-16,-1 1-2 15,3 1-1-15,-4 2-2 16,2-4-2-16,-1 0 1 16,3-5 0-16,-2 0 4 15,0-6-5-15,-1 5 8 16,3-8-5-16,0 3 5 15,0 0-4-15,0 0 3 16,-2 0-6-16,1 7 4 16,-1-5-5-16,-2 6 5 0,1-1-4 15,1 5 3-15,0-3 1 16,0 6-1-16,1-2 4 16,-3 0-1-16,2-3-3 0,-1 3 2 15,1-4-2-15,0 1 0 16,0-3-3-16,-1-3 4 31,3 2-3-31,-2 3 4 16,2-1-6-16,4 5 7 15,-2 4-4-15,-2 5 0 0,0-3-2 16,-1 4 3 0,1-1-1-16,2 1 3 15,5-6-3-15,-1 0 1 16,0-12 0-16,-2 3-3 15,3-8 6-15,-5 0-2 16,0-4 2-16,0 8-3 16,2-8 1-16,-4-1-4 0,-1 1 5 15,3 2-2-15,-4-7 2 0,2-6 1 16,0 2-1 0,0-2 1-16,0 5-2 0,-1-1 1 15,1-2 3-15,0 5 1 16,0-3-1-16,0 0-2 15,0-2-1-15,0 3-5 16,0-1-1-16,-1 0 0 16,1 0 7-16,0-1 0 15,0-3-4-15,0 6 6 16,0-4-1-16,0 0-6 16,-1-2 1-16,1 4 2 0,0-1-4 15,0-1 2-15,0 0 1 16,0 0-1-16,2 0-1 15,0 0 2-15,0 0-3 16,0 1 1-16,0-1 0 0,0 0 0 16,0-2 0-16,0 0 5 15,2 4-5-15,0-2 1 16,0 0 6-16,0 1-4 16,3-3-6-16,-1 0 5 15,0 0 0-15,0 0-4 16,3 0 3-16,-1 0 1 15,1 0-2-15,1 0 2 16,1-3-2-16,4 1 1 16,-1 0 1-16,3-2 2 15,0 4-3-15,3-2 4 16,59-11-5-16,-60 11 5 16,-4-7-4-16,-1 5 1 0,3 2-3 15,-2-2 3-15,0-1-3 16,0 3 4-16,0 0-2 15,0-2 3-15,2 2-2 0,-1-1 0 16,1 3 5-16,5 0-5 16,-5 0 4-16,2 5-5 15,0-5 1-15,0 2-4 16,-2 0 5-16,9 2-3 16,-5-4 1-16,4 5 1 15,3 1-2-15,4-4 6 16,-4 0-7-16,6 2 7 15,-4 1-5-15,2 1 1 16,0 1-5-16,0 3 8 16,-5-5-6-16,-1 1 6 15,-3-2-3-15,1 1 2 16,-5-3-3-16,4-2 3 16,-4 0 2-16,5 0 1 15,-7 0 4-15,4-2-3 16,-2-1 4-16,0 1-6 15,0-2-1-15,0-2-2 16,-2 1 1-16,0-1-3 16,-2-1 1-16,2 1 5 15,-2 2-4-15,2-5 5 0,-2 9-5 16,0-4 0-16,-3-2-2 16,3 3 4-16,-2-3-6 0,0 2 4 15,-5-3 1-15,-6 5 0 16,0-2-3-16,2 4 4 15,0-2 1-15,0 2 0 16,3 0-4-16,-1 0 4 16,0 0-4-16,0 0-2 31,1 0 0-31,-1 0 4 16,-2 0-2-16,0 0 6 15,0 0-4-15,1 0 4 16,-1 0-3-16,0 0-2 15,0 0-1-15,0 0 5 0,0 0-6 16,0 0 8-16,-2 0-4 16,0 0 4-16,0 0-2 15,0 0 2-15,0 0-8 16,0 0 5-16,0 0-5 16,0 0 1-16,0 0-4 0,3 0 9 15,-3 0-5-15,0 0 0 16,0 0-2-16,0 0 3 15,0 0-5-15,0 0 4 16,0 0-1-16,0 0 3 16,0 0-2-16,0 0 2 15,0 0-1-15,0 0 4 16,0 0-6-16,0 0 3 0,0-2-1 16,0-1-2-16,0-1-4 15,0 2 5-15,0-2-2 16,0-3 0-16,0 1 6 15,0-1-3-15,0-3-2 0,0 3-1 16,0-1 0-16,0-3-4 16,0 5 3-16,0-3-1 15,0 1 2-15,0-1-4 16,0 3 4-16,0-3-3 16,0-2-3-16,2 5-1 15,0-3 1-15,-2-1-3 16,0 5-1-16,0-1 1 15,0 0 2-15,0 1 0 16,0 1-5-16,0 0 3 16,0 2 9-16,0-3-4 15,0 5 0-15,0-2 6 16,0 0 3-16,0 2-6 16,0 0-1-16,0 0 2 0,0 0 0 15,0 0-4-15,0 0 7 16,0 0-2-16,0 0 6 15,0 0-2-15,0 0-1 16,0 0-2-16,0 0 1 0,0 0-8 16,0 0 8-16,0 0 3 15,0 0-5-15,0 0 5 16,0 0-1-16,0 0-9 16,0 2 6-16,0 0-1 15,0-2-2-15,0 5 4 16,0-5 6-16,0 0-27 15,0 0-18-15,0 0-39 16,0 0-34-16,-2 0-88 16,0 0-16-16,-1 2 152 15,1-2-429-15,0 0 196 16</inkml:trace>
  <inkml:trace contextRef="#ctx1" brushRef="#br0" timeOffset="144545.19">8415 14742 204 0,'0'-3'211'0,"0"1"-7"0,0 0-31 16,0-2-1-16,0 4-39 0,0 0-17 15,0 0-35-15,0-2 2 16,0 2-18-16,0 0 3 15,0 0-4-15,0 0 8 16,0 0-11-16,0 0 6 16,0 2-10-16,0-2-3 15,0 6-6-15,0-1 4 16,0-1-8-16,0 2 1 16,0 1-5-16,0 1-5 0,0 3-4 15,0 8-4-15,-3-2-10 16,1 67 0-16,-2-74-7 15,2 10-3-15,0-5-2 16,2 0 3-16,-2-7-4 0,-1 5 5 16,-1-4 2-16,2-9 3 15,0 0-1-15,0 2 4 16,0 0-4-16,-1 2 1 16,1 0-3-16,0 3 1 15,0-1-4-15,0 3 6 16,0 1-8-16,0 1-1 15,-1 4 0-15,1-2 0 16,0 2-2-16,0 0-1 16,0-4 4-16,0 4-2 15,0-7-5-15,2 1-1 16,-2 1 5-16,2-1-3 16,0 6 2-16,0-7 4 15,0 3-5-15,-3-2-4 16,1-1 1-16,2-1-4 0,-2-1 6 15,2 1 2-15,0 1-2 0,0-4-1 16,0 5 3-16,0-3-7 16,0 1 7-16,0-3-2 15,0 5 5-15,0-7-4 16,0 4 0-16,0-2-4 31,0 1 8-31,0-1-6 16,0 0-1-16,0-2 7 15,0 5-5-15,0-5-1 16,0 0 5-16,0-2 2 16,-2 4-8-16,0-1 3 0,0-1 2 15,0 0-7-15,-1-2 4 16,-1 0 2-16,0 0 4 16,0 0-10-16,-1 0 4 0,1 0-2 15,-2 0 3-15,-1 0-4 16,1 0 10-16,-1-2-3 0,-1 0-4 15,-1-1-2-15,1-1 4 16,-1 4-6-16,1-2 7 0,-1 0-3 16,0 0 2-16,1-3-4 15,-1 5 6-15,1-2-5 16,-1 0 1-16,1 0-2 16,-1 0 2-16,0 0-5 15,1-3 3-15,-3 5 8 31,1-2-6-31,-5 0 0 0,2 2 1 0,-2 0-4 16,4 0 3-16,-4 0 4 16,4 0-4-16,-2 0-1 15,3 2 1-15,-1 0-3 16,0-2 6-16,3 5 2 16,-3-5-5-16,0 2 0 15,1 0 1-15,-3 0-5 16,0 0 4-16,0 0 4 15,3-2-2-15,-1 5-2 16,0-3 3-16,0 0-4 16,3 0-3-1,-1-2 3-15,1 4-1 16,-1-1-3-16,3-1 1 0,-1 0 6 16,1-2 1-16,-1 4-1 15,3-2 4-15,0 0-7 16,0-2 4-16,-1 0-6 15,1 0 6-15,0 0-4 16,0 0 3-16,-1 2-5 16,1-2 1-16,0 0-2 15,2 0-1-15,-1 0 7 16,1 0-4-16,0 0 7 16,0 0-8-16,0 0 6 15,0 0-7-15,0 0 5 16,-1 0-1-16,1 0 4 15,0 0-3-15,0 0 4 0,0 0-6 16,0 0-2-16,0 0-2 16,-1 3 1-16,1-1 0 15,0 0 5-15,0 0 1 16,0 2-1-16,0-2 5 16,0 5-2-16,-3-3-3 15,1 3-2-15,2-1 5 0,0 0-1 16,-3 1 3-1,3 1 2-15,0 5 1 16,0 0-1-16,0 0-2 0,0 2-7 16,0-4 6-16,-1 4-6 15,1-3 3-15,0 1-7 16,0-6 10-16,0 3-9 16,0 7 9-16,0-8-9 15,0 2 11-15,-1 4-13 16,1-5 8-16,0 1-8 15,0 2 5-15,2 6-5 16,-2-8 11-16,0 4-3 16,0 60 5-16,-1-65-3 15,1-1 0-15,0 2-2 16,0-11-3-16,0 2 1 16,0 0-6-16,0 2 8 15,-1 0-8-15,1 3 6 16,0-1-5-16,2-1 9 0,0 3-9 15,-2 1 11-15,2-1-6 0,-2 9 3 16,0-2-7-16,0 5 6 16,2 59-6-16,-3-56 0 15,1-4 2-15,0 5 3 16,0-7 2-16,2 9-3 16,0-5 6-16,2 1-4 15,-2-5 4-15,-2-5-9 16,0 6 2-16,2-6-5 15,0 3 6-15,0-2-6 16,2 2 8-16,-2-4 0 16,-2 0 4-16,0-1-2 15,2-1-4-15,-2-9 1 16,-1 2 1-16,3 0-2 16,0 0-6-16,0-2 6 15,0 5-4-15,-2-1 2 16,0-2-1-16,0 4 5 15,0-1 4-15,0-1-6 16,0 0 0-16,-1 0-2 16,1-1 5-16,2 3-9 15,0-2 7-15,-2 1-2 0,0-1 1 16,0 0-2-16,0 0 2 16,0 1 0-16,-1-1 0 0,1 0 1 15,2 1-1-15,0-3 0 16,-2 4 5-16,2-2-1 15,-2 1-4-15,0-1 6 16,0 0 0-16,0-2-11 16,2 7 4-16,0-7 0 0,-2 4-4 15,-1-1-1-15,1-1 7 16,0 0-2-16,0 1 1 16,0-3 4-16,2 6-4 15,-2-1 5-15,2-1-4 0,-2 1 1 16,-1-3 0-16,1 0 2 15,0 0-4-15,0 1-1 16,0 1 1-16,0-2 0 16,0 3-4-16,-1-1 3 15,1-2 0-15,0 5-1 16,0-3-3-16,0 1 5 16,0-1-5-16,0 1 4 15,-1-1 1-15,1 1-1 16,0-1 0-1,0-2 6-15,0 5-6 0,0-3 6 16,0 1-6-16,-1-3 5 16,1 4-9-16,0-1 5 15,0-1-3-15,0 1 4 16,2-1 1-16,-2 1 1 16,2-1-3-16,-2 0 2 15,-1-1-4-15,1 3-1 0,0-4-1 31,0-1 7-31,0 3-8 0,0-2 8 16,0 1-4-16,-1 1 1 16,1-2-1-16,2 1 2 15,0-1 1-15,-2-2 2 16,0 4 3-16,2-1-8 16,-2-1 1-16,2 0-6 15,0-2 6-15,0 3-5 16,0-3 11-16,0 0-1 15,0 0 1-15,0 0-10 16,-2 0 5-16,2 0-8 16,0 1 6-16,0-1-5 15,-2 0 7-15,2 0-1 16,-2-2-1-16,-1 4-3 16,1-4 3-16,2 0 4 15,0 0-7-15,0 0 9 0,0 0-6 16,0 2 3-16,0-2-8 15,0 3 4-15,0-3-2 0,0 0 2 16,2 2 5 0,-2-2 1-16,3 0 0 0,-3 0-6 15,2 0 0-15,-2 4-1 16,2-4-1-16,-2 2 4 16,0 0 0-16,0 0 4 15,0-2-6-15,0 0 6 16,0 3-8-16,2-3 10 15,0 2-9-15,-2 0 9 16,2 0-4-16,-2-2 2 16,0 0-4-16,0 2 2 0,0 0-2 15,0-2-5-15,2 2 8 16,-2-2-8-16,0 0 9 16,2 0-6-16,1 5 7 0,-3-3-9 15,2 0 9 1,-2-2-11-16,0 2 5 0,0-2-6 15,0 0 5-15,2 4-5 16,-2-4 10 0,2 0-5-16,-2 0 8 0,2 2-4 15,0-2 3-15,0 0-7 16,1 3 6-16,-1-3-7 16,0 0-1-16,-2 0-2 15,0 2 4-15,2-2-4 16,-2 2 5-16,2-2 2 15,0 0 4-15,0 0 0 16,1 2-4-16,-1-2 1 16,0 0-3-16,0 0-4 15,0 0 1-15,0 0 2 16,0 0 0-16,1 0 3 0,-1 0 5 16,0 0-3-16,0 0-3 0,0 0-2 15,0 0 0-15,0 0-4 16,3 0 3-16,-1 0 5 15,0 0 3-15,1 0 1 16,-1 0-5-16,-2 0-4 16,2 0 2-16,1 0-3 15,-1 0 4-15,-2 0 6 16,2 0 0-16,-2 0-1 16,0 0-2-16,3 0-6 15,-1 0-3-15,0 0 0 16,1 0 0-16,-1 0 5 15,0 0 5-15,0 0-4 16,1 0 3-16,-1 0-3 16,0 0 3-16,1 0-9 15,-1 0 7-15,0 0-2 16,0 0 5-16,1 0-8 16,-1 0 10-16,0 2-7 15,1-2 3-15,-1 0-5 16,0 0 6-16,0 0-8 0,1 0 10 15,-1 0-7-15,0 0 0 16,3 0-3-16,-1 0 5 0,-2 0-2 31,3 0 4-31,-1 0 1 16,1 0-2-16,-1 0-1 16,-2 0-2-16,1 0 0 15,-1 0 2-15,0 0 0 16,0 0 0-16,1 0-1 15,-1 0 6-15,2 0-2 16,1 2 1-16,-1-2-2 16,1 0-3-16,-1 0-5 15,0 0 4-15,1 0-1 16,-1 0 0-16,1 2 4 16,-1-2 6-16,1 0-7 15,-1 3-1-15,0-3-3 16,1 0 6-16,-1 0-6 15,1 0 4-15,-1 0 6 16,1 0-3-16,-1 0-3 16,0 0 4-16,1 0-4 0,-1 0-6 15,1 0 4-15,-1 0 1 16,0 0-6-16,1 0 9 0,-1 0 1 16,1 0-3-16,-1 0 0 15,1 0 0-15,-1 0-6 16,0 0 4-16,1 0 8 15,-1 0-9-15,1 0 3 16,-1 0 4-16,1-3-5 16,-1 3-2-16,0 0 7 15,1 0 2-15,-3-2-6 16,2 2 5-16,1 0-6 16,-1 0 3-16,1 0-4 15,-3 0 3-15,2 0-2 16,-1 0 5-16,-1 0-4 15,0 0 0-15,1 0-3 16,-1 0 6-16,0 0-3 0,0 0-2 16,1 0 4-1,-1 0 2-15,0 0-4 16,1 0 0-16,-1 0-4 0,0 2-2 0,0-2 3 16,1 0 3-16,-1 0 0 15,0 0 0-15,0 0 2 16,1 0-4-16,-1 0-3 15,0 0 2-15,3 0 5 16,-3 0 4-16,0 0-4 16,1 0 5-16,-1 0 0 15,0 0-6 1,0 0 0-16,1 0 2 0,1 0-2 16,1 0-3-16,-1 0 12 15,-2 0-7-15,1 0 4 16,-1 0 0-16,0 0-2 15,0 0-4-15,1 0 2 16,-1 0-1-16,0 0 0 0,0 0 2 16,1 0 0-1,-3 0 6-15,0 0-5 0,0 3-2 16,0-3 8 0,0 0 0-16,1 0-5 0,-1 2-2 0,0-2 1 15,0 0-1 1,-2 0-5-16,2 0-5 0,0 0-15 15,0 0-7-15,1 4-36 0,-1-4-27 16,0 0-48 0,0 0 1-16,0 0-26 0,0-4 26 0,0 4 11 31,3-5 46-31,-3 1 2 16,0 0 24-16,0 0-102 15,0-1-155-15,0 1 25 0</inkml:trace>
  <inkml:trace contextRef="#ctx1" brushRef="#br1" timeOffset="154951.161">7259 14772 234 0,'-4'-3'312'16,"-1"1"-74"-16,1 0 12 0,2 0-113 15,0 0-44-15,0 0-1 16,0 2-24-16,-1 0-3 15,1 0-14-15,2 2-3 16,0 2-8-16,0 0 8 16,0 3-2-16,2 6-6 15,3 10-9-15,14 67-7 16,-13-69-12-16,1 1-7 16,-1-9-3-16,3-1-7 15,-3-7-2-15,3-3-7 16,-9-4 3-16,2-3-2 15,0 3 5-15,0-2 10 16,2-2 1-16,1-3-2 16,-1 1 4-16,0-1 0 0,1 0-6 15,-1 1 8 1,2 1-1-16,1 1 1 0,-1 0 4 16,1 1 3-16,1 1 0 15,5 2 2-15,2 0-4 16,6 2 0-16,58 10 0 15,-59 3 1-15,-3 0-4 16,0 2-2-16,-2-4 2 0,2 4-1 16,-4-11-10-16,0-2 3 15,0-4-4-15,4-4-5 16,-2-9 1-16,6 0 2 16,-2-5 3-16,1-1 3 15,-5 6 4-15,2 0-4 16,-4 2 3-16,2 7-1 0,-5-3-2 15,3 1-3-15,-2 1 1 16,-1 5-1-16,-1 0 2 16,-9 2 4-16,2 0 0 15,2 0 3 1,1 0-4-16,1 2 2 0,1 0 0 16,-1 3-6-16,0-1 1 15,1 2 3-15,-1 1 0 0,1-1-3 31,-1 1 5-31,1-1-2 16,1 0-4-16,1 1-9 16,4-3-2-16,4 2-5 15,60 1 4-15,-62-26 0 16,2 2 9-16,0 4 2 16,-2 2 4-16,-4 0-1 0,-3 5-2 15,1-1-3-15,-5 3 3 0,-4 4-3 16,0 0 1-16,2 0 7 15,0 0 0-15,3 2 8 16,-1 0-2-16,0 3 6 16,0 1-1-16,1 3-2 15,3 10-3-15,-1 7 0 16,16 59-7-16,-27-61-3 16,2-9 1-16,-3-2-9 15,1-5 1-15,2-4-3 16,0-4 4-16,0 0-3 15,0 0 2-15,-1-2-1 16,-1 0 9-16,0-2-2 16,0 2-1-16,-3-3 7 15,1 1 0-15,-1-2-6 16,1-3-2-16,0-2 5 16,-1 5-4-16,1-3 0 0,-1-1 4 15,1 6 4-15,-1-3 1 16,1 7-1-16,0-2 0 15,-1 4-2-15,-1-2-1 0,-3 7 1 16,-8 3 4-16,-73 61-1 16,66-54 4-16,0-2-4 15,3 2 1-15,1-8-7 16,5-3-1-16,-4-12-5 16,4 6 5-16,-9-11-3 15,5 0 4-15,-7 0-1 16,4 1 1-16,-4-3-1 15,5 2 1-15,-3 1 2 16,3 1 0-16,-1-4-2 16,3 2 3-16,-1-1-3 15,3-3 1-15,2 2-2 16,4 4 0-16,5 5 1 16,1 4 1-16,5 0-5 15,0 2 2-15,0 0 3 16,0 0-3-16,-3 7 3 15,1 0 1-15,-7 10 6 16,3-4-4 0,-35 64 0-16,32-68-1 0,1-1 3 15,-1-8-10-15,-4-2 8 0,0 0-7 16,-2-4 4-16,-2 0-4 0,-1-3 2 16,5-1-4-16,-2-3 6 15,4 5-3-15,0-3-6 16,5-1 7-16,-1 3-2 15,5 1-4-15,2 4 3 16,0-1 4-16,0 1-6 16,2 0 0-16,0 0 5 15,0 2-2-15,0 0-4 16,0 2 4-16,0 0 3 16,0 3-2-16,0-1 8 15,0 15 4-15,0 9 1 16,-5 62-4-16,1-67 0 15,-2-6-7-15,4 3-2 16,2-10 3-16,-5-1-1 16,3-5 3-16,0-4-7 15,0 0 3-15,0-2-12 0,0 0 6 16,-1-2-10-16,1-5 4 16,0 3-4-1,0-7 6-15,0-15-1 16,-2-60 4-16,10 67 5 15,0 4 0-15,-1-2 5 16,-1 14-4-16,2-1 1 16,1 6-2-16,-7 0 0 15,0 0-1-15,2 4 7 16,0 0 9-16,0 3 5 16,0 6 7-16,9 25 8 15,10 63-1-15,-23-61-3 0,0-8 0 0,-2-2-7 16,2-13-9-16,0-4-3 15,-1-6-5-15,1-5-8 16,2-4-2-16,0-3-5 31,0 5 0-31,0-6 1 16,2-3 5-16,3-8 4 16,5-15 3-16,31-66-2 15,-28 68-2-15,2 4-1 0,-4 5-1 16,4 4-1-16,-5 4 7 15,1 2-4-15,2 7-1 0,-5-2 2 16,1 10-3 0,-9-4 0-16,2 0 7 0,0 2 6 15,0 2 4-15,3 3 10 16,1 8-4 0,1 10-1-16,20 59-5 15,-25-63-4-15,3-8-10 16,1-7-1-16,3 1-4 0,-9-9-1 15,2-3-7-15,2 3 0 16,0-4 6-16,3-3-3 0,4-10 1 0,-1-2 4 16,72-63 1-16,-65 65-3 15,0 4 6-15,-2-2 0 16,2 8-2-16,-2 1 4 0,-2 3 1 16,2 1-5-1,-5 2-2 1,3 4 2-16,-2-2 2 0,-2 7 0 15,-1-1 2-15,-1 3 6 16,-3 1-3-16,0 7-1 16,2-4-3-16,-1 2 4 0,1-2-5 0,5 0 1 31,-5-9-5-31,5-2-5 16,4-2-1-16,0-4-1 15,0-7-3-15,4-4 3 16,-2-2 6-16,3 2-2 0,-3 2 6 15,0 1 1-15,-4 5 2 16,-3 1 2-16,1 1-3 16,-2 1-1-16,-9 2 1 15,2 0-1-15,0 2-2 0,0 0 3 16,0 0 5-16,2 0 10 16,-1 2 1-16,-1 0 5 15,0 2 5-15,0 3-6 16,-2 1-8-16,0 10 3 15,0-4-6-15,0-3-2 16,0 0-2-16,-2-3 1 16,2-1-3-16,0-1-5 15,0-1-1-15,0-1-1 16,0 0 0-16,2-2-19 16,0-2-9-16,0 5-32 15,0-3-25-15,1-2-49 16,-3 0 2-16,0 0-282 15,2 0 79-15</inkml:trace>
  <inkml:trace contextRef="#ctx1" brushRef="#br1" timeOffset="208321.86">7488 15043 328 0,'0'-6'275'16,"-2"1"-26"-16,2 1-6 16,-2 0-95-16,0-2-1 15,2 6-38-15,-3-3 8 16,1 1-26-16,0 0 2 15,2-2-10-15,0 4 3 16,0-2-21-16,0 0 6 16,0-1-14-16,0 3-8 15,0 0-14-15,0 0-2 16,0 0-15-16,0 0-5 0,0 0-3 16,0 0 2-16,0 0-5 15,2 0 5-15,0 0 0 16,1 3 3-16,-1-1-4 0,0 0 3 15,0 6-2-15,2 12 5 16,-2 14-3-16,-4 71 7 16,-8-63-6-16,-3-1 0 15,0-9-5-15,4-2 0 16,1-13-4-16,3 0-3 16,-1-4-3-16,4-2 3 15,0-5-6-15,2 1 2 16,0-7-1-16,0 0 6 15,0-2-12-15,0-1 7 16,0 1-4-16,0 0 4 0,2-2-8 16,0 0 12-16,2-3-7 0,1 1 2 15,1-1-1-15,0 1 7 16,1-1-6-16,1 3 1 16,1-2 3-16,2 6-2 15,-3 0-3-15,-1 4 6 16,-1 2 2-16,9 27 0 15,6 69 2-15,-38-46-1 16,-2-5-1-16,-2 5 1 16,4-9 0-16,-1-4 7 15,8-16 0-15,1-7-6 16,5-12 2-16,2-3-2 16,0-5-2-16,2-3-6 15,0-1 2-15,0-2-5 16,0-9-4-16,8-30 4 15,20-60 4-15,-13 62-4 16,0 9 7-16,4 2-3 16,-4 13-8-16,4 2 1 15,-6 6 3-15,0 7-3 16,-4 4 11-16,-3 0-4 16,-6 0 3-16,0 4 8 15,0 0 5-15,0 7 4 0,0 32 6 16,-8 76-4-16,-7-57-6 15,-9-4-6-15,3-4-6 16,-1-5-4-16,5-17 3 16,2-6 3-16,7-7-4 0,1-8 1 15,3-9 2-15,4-4-8 16,0-1-6-16,0-3 12 16,0 4-11-16,0-5 3 15,0-1 3-15,0-3 5 16,2 0-11-16,2-8 6 15,28-60-5-15,-21 64 10 16,-2 7-9-16,1-3 7 16,-1 11 2-16,-1 2-6 15,-8-2-2-15,0 2 7 16,0 2-2-16,0 14 6 16,0 22 6-16,-6 84-5 15,-7-60 2-15,-6 9-1 16,0-9-2-16,2 3-4 15,4-16 1-15,-4-8 1 16,6-15 1-16,2-7-9 16,1-8 5-16,1-11 2 0,5-4-8 15,2 0 5-15,-2-3 3 16,2-1-9-16,0-3 3 16,0 1 4-16,2-11-4 15,5-9-6-15,23-64 12 16,-20 66-3-16,-1 3 0 15,-1 5-7-15,-3 8 5 16,1 10 3-16,-2 6-3 0,-4-6 1 16,0 7 12-16,0 1-4 15,-2 29-5-15,-4 78 4 16,-3-70 2-16,1 17-6 16,-1-4 3-16,-2 6 6 15,3-8-8-15,-1-3 1 16,1-21 0-16,1-8-2 15,3-12-6-15,0-7 5 16,2-5-2-16,0-2-5 16,2-3 6-16,0-1-6 15,0-3 1-15,0-12 2 16,4-11 4 0,19-67-7-16,-14 70 11 15,2 3-4-15,-5 2-9 16,0 7 3-16,-1 11 8 0,-1 6-10 15,0 8 5-15,-4-6 3 16,0 5 2-16,2 29-3 16,3 82 2-16,-10-52 5 15,1-6 0-15,-4 6 1 16,1-10-2-16,1 0-3 16,-3-11-2-16,3-13-3 15,4-9-2-15,-5-12 1 16,5-5 0-16,6-12 4 15,-4 4-1-15,0-5 1 16,0-3-1-16,7-20-2 16,16-69-6-16,-10 61 6 15,0 6-1-15,4 0-4 16,-2 8 7-16,2 5 3 16,-6 10-5-16,2 7-5 0,-3 6 11 15,-1 11-7-15,-3 13-2 0,-1 13 10 16,-3 6 2-16,0 15-11 15,-4-6 14-15,0 3-8 16,2-9-6-16,0 1 8 16,-2-13 5-16,2 7-7 15,-5-8 4-15,3-9-3 16,0-14-4-16,2-5-6 16,0-11 4-16,0 0-5 15,0-3 8-15,0-1-9 16,2-2 5-16,0-1 3 15,7-19 4-15,27-62-5 16,-25 71 7-16,4 2-5 16,-2 6-2-16,2 1-3 15,-5 5 1-15,8-3-3 16,-6 6 11-16,3 4-3 16,-2 0 3-16,6 4-2 15,-6 7-1-15,4 4 4 0,-6-4-2 16,2 8 3-16,-7-6 2 15,5 0-5-15,-7-6-5 16,3-7-2-16,-1-2-3 0,-6 0 4 16,2-2 3-16,0-2-5 15,3-5 7-15,1 5 0 16,1-5-6-16,1 1 8 16,1-3 3-16,8-4-5 15,60-68-1-15,-66 61-1 16,1 3-5-16,-1-2 4 15,4 10-6-15,-2 5 11 16,2 8-1-16,-2 2-3 16,-3 13 0-16,3 7 2 15,-4-3-7-15,-1 7 8 16,3-9 4-16,-2 0-9 16,-3-8 6-16,5-7-6 15,-3-2-5-15,-8-2 5 0,3-2-2 16,1 0-3-16,0 0 8 15,2-2 5-15,1-3-8 16,1-1-2-16,1-3 5 16,2-6-1-16,64-64-7 0,-63 64 4 15,3 8 5-15,3 0-7 16,-3 9 0-16,-3 5 3 16,3 1-2-16,2 5-1 15,-2 2 5-15,-2 6-1 16,2-2 0-16,-2-2 1 15,-2 2 1-15,0-2-1 16,-3-4 0-16,1-1 7 16,-3-5-1-16,-6-5-1 15,2 0-7-15,0 0-4 0,3 0-3 16,1 0-2-16,0 0-2 16,1 0 9-1,1-2 3-15,7-3-7 16,-4 1 6-16,4 0 3 15,-2-1-3-15,6-1-3 16,60-15 8-16,-55 25-8 16,-1-4 2-16,10 4-1 15,-6-2 3-15,3 3-4 16,0-1 4-16,5 2 3 16,-10 1 1-16,1-3 1 15,0 5 1-15,1-1-5 16,-5-1-3-16,-1 1 1 15,-2 1-1-15,-1-3 5 16,-6 5 4-16,1-3-8 16,-2-1 3-16,0-1 2 15,-3-2-2-15,-8-4-7 16,0 0 6-16,2 0 0 0,1 0 3 16,-1 0-9-16,2 0 6 15,0 0 1-15,0 0 4 0,1 0-4 16,-1 0 5-16,0 0-6 15,1 0 0-15,-1 0-6 16,0-2 1-16,0 0 6 16,1 0 5-16,-1 2-6 15,0 0 1-15,1 0 4 16,-1 0-7-16,0 0 4 16,0 0-9-16,-1 0-42 15,-1 0-57-15,0 0-84 16,-2 0 35-16,2-4-365 0,0 4 96 15</inkml:trace>
  <inkml:trace contextRef="#ctx1" brushRef="#br1" timeOffset="209307.519">9024 16731 989 0,'-6'-4'379'0,"4"-1"89"16,0 5-246-16,2 0-36 16,0-2-32-16,2 2-6 15,0 0-58-15,2 0 5 16,5 0-25-16,14 4-7 15,3 1-18-15,68 16-4 16,-68-12-28-16,4 1 0 0,-4 3-8 16,4 6-1-16,-5-1-1 15,1 3 4-15,-3-4-8 16,1 4 1-16,-3-6 5 16,-1 2-6-16,-3-4 2 15,2 2-1-15,-2-4 4 16,2 2-4-16,-1-2 0 15,1 1 0-15,-2-1 1 0,0 4 1 16,-4-4-1-16,0 2-4 16,-5-7 4-16,5 5-1 15,-6-1 0-15,1-1-2 16,3-3 8-16,0 3-10 16,-7-3 8-16,-4-6-7 15,0 0 6-15,0 2-8 16,2 1 7-16,0-1-3 15,-2-2 3-15,0 6-2 16,0-2 3-16,0 1 3 16,0-1-5-16,-2 2 5 15,0 1-5-15,-2 1 1 16,-1 1-4-16,-3 4 3 16,1-5-2-16,-6 9 1 15,-49 63 4-15,37-59 1 16,1 0 1-16,-2 7 3 15,5-11 8-15,-5 11 4 0,5-9-3 16,2 3 0-16,-1-7-2 16,1 0 5-16,4-3-6 15,-4 1-1-15,0-2 2 0,-3 2 4 16,5 0-7-16,2 2-6 16,2-5 5-16,-4 3 2 15,4-4-8-15,-2-3 1 16,-2 5 5-16,7-7 4 15,1 5-8-15,0-3 7 16,3 1-6-16,4-7-4 16,0 0-5-16,0 0 8 15,-3 0-10-15,1 4 2 16,0-2 5-16,-1 0 3 16,1 0-6-16,0 2 10 15,0-4-5-15,-1 7 4 16,1-3-4-16,2 0-6 15,0 1-1-15,0-3 5 16,0 4-11-16,-1-4-2 16,3 1 11-16,0-1-10 15,0 2 2-15,0-2 1 0,0 0-9 16,0 0-53-16,0 1-22 16,0-3-98-16,-2 0-86 15,0-3-277-15,2-1-65 0,0-2-121 16</inkml:trace>
  <inkml:trace contextRef="#ctx1" brushRef="#br1" timeOffset="209875.654">9022 16737 661 0,'2'-6'304'0,"1"4"34"15,-3-3-145-15,0 3-40 16,0 2-21-16,0 0 15 15,0 0-24-15,0 2 18 16,2 1-21-16,0 1-1 16,0 2-30-16,4 22-1 15,22 73-30-15,-23-61-10 16,-1 3-10-16,2 4-4 16,-1-6-13-16,1-1-4 15,-4-8 4-15,0 3-2 16,-2-8-3-16,2 18 0 15,-4-8 1-15,2 5-3 0,2-3 2 0,-4 2-1 16,-2-7-4-16,4 2 3 16,-2-8 2-16,0 0-6 15,2-9 1-15,0-2 2 16,0-4-4-16,-2 0 0 16,2-5-1-16,0-8-3 15,0 3-2-15,0-1 3 16,0 0-10-16,0 0 10 15,0 0-3-15,0-2-46 16,0 0-38-16,0 0-51 16,0-4-62-16,0-3-84 0,0-3 22 15,2-22-280 1,17-62 65-16</inkml:trace>
  <inkml:trace contextRef="#ctx1" brushRef="#br1" timeOffset="210620.555">9080 16900 805 0,'2'0'290'0,"5"6"64"16,1 7-206-16,-8-11 8 16,2 5-24-16,3 14 5 15,5 15-30-15,20 67-5 0,-23-62-33 16,-1-1-8-16,-4-3-22 16,-4 1 0-16,-2-1-13 0,2-1 0 15,-5-10-10-15,5-7 2 16,0-9-9-16,2-14-5 15,2-11-6-15,-2 13 4 16,0-6-5-16,7-29 1 16,20-68 5-16,-16 63-1 15,2 3-5-15,2-2 5 16,-2 9-1-16,4 0-3 16,-4 4 2-16,2 9 2 15,0 11 0-15,0 8 14 16,-7 8 12-16,5 14 12 15,-4 3-1-15,-3 10 11 16,-4-1-13-16,-4 6 0 16,-4-3-9-16,-7-1 8 0,0 0-9 15,0-3 6 1,0-14-11-16,-2-6 5 0,9-11-9 16,-3-13-5-16,3-6-7 15,4-11 2-15,4 0-6 0,0-6 1 16,7 8 1-16,-1 1-2 15,3 8-1-15,6 0-3 16,-4 4 2-16,2 4-3 16,-2 7 0-16,-1 6 4 15,-3 1 1-15,-9-5 0 16,2 2 7-16,0 2 2 0,0 0 1 16,1 3-5-1,-1 1 5-15,-2 7-11 16,0-2 0-16,0-4-1 0,0-1 0 15,0 1-18-15,0-3-16 16,-2-2-65-16,2 5-42 0,0-7-122 16,0 7-1-16,0-5-315 15,0-2 49-15</inkml:trace>
  <inkml:trace contextRef="#ctx1" brushRef="#br2" timeOffset="-206599.217">11520 14701 719 0,'2'-6'276'0,"-2"3"49"15,0 1-181-15,0 0-21 16,0 2-19-16,0 0 7 15,0 0-13-15,0 0 25 16,2 2-11-16,0 3 14 16,-2-1-19-16,2 2 2 15,0 20-31-15,1 12-9 16,1 65-27-16,-8-62 6 16,-3-5-20-16,1 7-6 15,1-7 4-15,-3 1-5 16,4-1-6-16,-3 7-3 15,3-7 6-15,2 0-6 16,2-6 2-16,-2 7-1 16,0-12-2-16,-1 3 2 0,-1-9-5 15,2 9 2-15,-4-8-2 16,1-1-3-16,1-4-7 16,-2-2 7-16,1-1-2 15,5 1-6-15,-4-2 4 0,2 4 6 16,2-9-7-16,-2-6 2 15,0 0 1-15,-1 2 0 16,3 1-2-16,0-3 5 16,0 4-4-16,0-2 0 15,0 0-2-15,0-2 2 16,-2 0-4-16,2 0 4 16,0 0-1-16,0 0 0 15,0 0 1-15,0 0-3 16,0 0-3-16,0 0 5 15,0 0 4-15,0 0-5 32,0 0 1-32,0 0 5 15,0 0-7-15,0 0-1 16,0 0-1-16,0 0 5 16,0 0-6-16,0 0 8 0,0 0-4 15,0 0 4-15,0 0-6 16,0 0 5-16,0 0-6 15,0 0 4-15,2 0-5 16,-2 0 7-16,3 0-6 0,-3 0 4 16,0 0-1-16,2 0-3 15,0 0 3-15,0 0 3 16,0 0-4-16,0 0-2 16,0-2 5-16,1 0-7 15,1-2 3-15,0 4 0 16,0 0 2-16,1-3-2 15,-1 3 3-15,0 0-3 16,1-2 2-16,1 0 0 16,0-2 2-16,1 4-3 0,-1-2 3 15,1 0-3-15,-1 0 3 16,0-1-5-16,3 1 3 16,0-2 1-16,-1 4 2 15,3-2-5-15,0 0 2 0,4 0 2 16,-5-3-6-16,1 5 6 15,-3-2 2-15,5 0-4 16,-4 0-3-16,2-2 3 16,-3 4-1-16,3-3-2 15,-3 1 3-15,3 0 1 16,0 0-1-16,2 0 2 16,-5-2-3-16,1 4 4 15,-1-3 1-15,-1 1-4 16,-1 0-1-16,1-2 2 15,-1 4-2-15,0-2-3 0,3 2 5 16,-3 0-5-16,1 0 5 16,-1 0-3-16,-1-2 3 15,-1-1 3-15,0 3-4 16,0 0 0-16,-2 0 3 16,1 0-3-16,-1 0-4 0,0 0 6 15,0 0 4-15,0 0-9 16,0 0 8-16,0 0-4 15,1 0 1-15,-1 0-5 16,0 0 9-16,0 0-8 16,-2 0 8-16,0 0-6 15,0 0 6-15,0 0-6 16,0 0 5-16,0 0-2 16,0 0 4-16,0 0-7 15,0 0 4-15,0 0-1 16,0 0-4-16,0 0 0 15,0 0 3-15,0 0-2 16,0 3 0-16,0-3 1 16,0 0-1-16,0 2 0 0,0-2 4 15,0 2-5-15,0-2 5 16,0 0-3 0,0 0 4-16,-2 0-4 15,2 4 3-15,-2-4-9 16,2 0 10-16,-2 0-10 15,2 0 2-15,-3 0-1 16,3 0 9-16,0 0-11 16,0 2 11-16,-2-2-2 15,2 0-2-15,0 2-1 16,0-2-1-16,-2 3-2 16,0-3-1-16,2 0 2 15,-2 4 2-15,2-2 1 16,-2 0 1-16,0 0-2 15,-1 0 4-15,3 1-8 16,-2-3 6-16,0 6-1 16,2-2 2-16,-2 1-6 15,0-1 3-15,0 2-2 16,2 1-3-16,-2-3 3 0,2 4 1 16,0 1 1-16,-2 0 2 15,-1-1 3-15,1 1-6 16,0 6 4-16,2-2-4 0,0-1-1 15,0-1 2-15,-2 2 4 16,2-2-3-16,-2 1-1 16,0 3 3-16,2 2-8 15,0 60 4-15,0-59 1 16,0-3-1-16,0-3 2 16,-2-5 0-16,2 6-5 15,0-13 1-15,-3 2 4 16,1 0-4-16,2 2 3 15,0 0 3-15,0 1-3 16,-2-3 0-16,0 6 0 16,2-1 5-16,0 1-8 15,-2 3 7-15,0 2-4 16,2 0 5-16,0 0-11 16,0-5 10-16,-2 5-9 15,2-4 11-15,-3 3-11 0,1-1 9 16,0 4-8-16,0-2 5 15,0 4-6-15,0 58 9 16,0-58-7-16,-1-6 4 0,1 2-1 16,2 1 5-16,-2 4-6 15,2-6 5-15,0 6-7 16,-2-3 6-16,0-5-7 16,0 5 4-16,0-4-3 15,-1 0 7-15,1-1-4 16,-2 1 4-16,2-2-3 15,0-9-1-15,0 2 1 16,2 0-2-16,0 0-1 16,-3 4-1-16,1-1 6 15,0 3-9-15,0 1 6 16,0-1-2-16,0 7 1 16,0 0 2-16,-1 2 4 15,-9 65-5-15,5-59 0 16,5-8 1-16,-2 11-6 15,0-7 5-15,1 2 0 16,1-3 3-16,0 3 2 16,0-6-5-16,-2 4 0 0,-1-4 1 15,3 2-3-15,-4-2-3 16,2 2 6-16,-3-2-5 16,3 0 3-16,0-2 2 15,-3 2 4-15,5 0-4 0,0 4 1 16,0-2 2-16,-3 1-3 15,3 1-5-15,-2 0 6 16,0-4-3-16,-1 9-4 16,3-5 3-16,-2 4 1 15,2 1-3-15,-4 4 1 16,1-5 2-16,3 5-3 16,-4-2 7-16,1-3-3 15,3-4 0-15,-4-4 1 16,2-2 0-16,4 0-4 15,0 0 2-15,2 0-1 16,-4 2 6-16,-1 2-7 16,1-4 2-16,-2 6-2 15,2-2 5-15,0 2-8 16,0-6 5-16,-3 0 0 0,1-5-2 16,2-8 1-16,2 3 1 15,0-1-2-15,-2 2 1 16,2 2 1-16,0 1 2 15,-2-1-6-15,-1-1 8 0,3 3-7 32,-2-1 9-32,0 1-10 0,0 1 10 0,0-1-9 15,0-1 8-15,0 3-9 16,2-1 10-16,-3-3-9 16,1 1 6-16,2-3-6 15,-2 5 8-15,2-3-8 16,-2 0 5-16,0-1-2 15,0 1 5-15,0-2-3 16,-1 3-1-16,3-1-2 16,-2-2 5-16,0 1-7 15,2-1 3-15,0 0 4 16,-2 1-3-16,0-3-1 16,2 4 1-16,-2-2-3 0,0 1-2 15,2-1 6-15,-2 0-3 16,2-2 3-16,-3 7 0 0,1-3-1 15,0-1 0-15,2-1 1 16,0 0-3-16,0 0 2 16,0 1 4-16,0-1-4 15,0 0 3-15,-2-2-1 16,2 5-2-16,-2-3-3 16,0 0 3-16,2 1-2 15,-2-1 1-15,-1-2 1 16,1 5 2-16,2-3-2 15,0 0 2-15,0 0-1 16,0-1 0-16,0 5-1 16,0-2 2-16,0 1-5 15,0-3 5-15,-2 5-3 16,0-1-2-16,2 1 1 16,0-1 4-16,-2-1-3 15,2-1 5-15,-2 3-5 16,0-3 4-16,-1 3-5 15,3-1 3-15,0 3-5 0,-2 2 8 16,2 4-7-16,0-6 7 16,-2 4-8-16,-2 64 8 0,6-66-8 15,-6-7 4-15,4 0-3 32,-2-6 3-32,2 0-3 15,0 0 3-15,0 3 1 16,0-1-1-16,0 0 0 15,-3 0-1-15,3 0 5 16,0-2-2-16,0 0-2 16,0 0-1-16,0 0 0 15,0 0-2-15,0 0-2 16,0 0 7-16,0 0 0 16,0 0-4-16,0 0 1 0,0 0 0 15,3 0 0-15,-1 0-4 16,2 0 7-16,0 0-4 15,3-2 2-15,1 0-5 0,3 0 8 16,2 0-5-16,4-1 3 16,-2 1-3-16,64-19 7 15,-60 10-9-15,3 3 3 16,-5-3 0-16,6 2 1 16,-3 1-4-16,-3 4 4 15,-2-5 3-15,2 5-6 16,-2-3 3-16,2-3-1 15,2 7 2-15,3 1-5 16,-5-2 4-16,4 4 0 16,1-6-1-16,5 4 4 0,-5-3-1 15,8 1-2-15,-2 4 2 16,4 4-2-16,-5-4-5 16,8 5 6-16,-3-3 1 15,2-2-1 1,0 6-1-16,1-6 5 15,-3 4-10-15,0-4 6 16,-4 2 0-16,4-2-1 16,-7 0-1-16,3 0 1 15,-4-2 1-15,1 0-5 0,-3 0 4 16,3 2-4-16,-5-2 5 0,3 2-6 16,-1-4 6-16,-1 2-1 15,-2 4 0 1,7-2 2-16,-9 0-2 0,7-2 0 15,-5 2 4-15,2-5-5 16,-4 5 2-16,5-4-1 16,-5 4 1-16,0 0-4 15,0 0 4-15,5-4-3 16,-5 2 2-16,6-3 1 16,-3 5-3-16,1-2 4 15,-2 4-3-15,-2-2 4 16,0 0-5-16,-2 0 7 15,-4 0-7-15,2 0 7 16,-2 0-6-16,-1 0 3 16,-1 5-6-16,-9-5 5 15,2 0-5-15,0 0 2 16,0 0 1-16,3 0 1 16,-1 0 0-16,0 0 2 15,0 0-2-15,1 0 5 16,-1 0-3-16,0 0 3 0,1 0-5 15,-1 0 1-15,-2 0-4 16,0 0 4-16,0 0-4 0,0 0 8 16,1 0-1-16,-1 0-5 15,0 0 5-15,0 0-4 16,0 0-2-16,0 0-1 16,0 0 5-16,1 0-5 15,-1 0 4-15,0 0 0 16,-2 0 0-16,0 0 2 15,0 0 2-15,0 0-4 0,0 0 2 16,0 0-2-16,0 0 0 16,0 0-5-16,0 0 8 0,0 0-9 15,0 0 10-15,0 0-8 16,0 0 6-16,0 0-5 16,0 0 3-16,0 0-1 15,0 0 1-15,0 0-2 16,0 0 6-16,0 0-4 31,0 0-1-31,0 0 1 16,0 0 3-16,0 2-8 15,-2 0 7-15,0 0-6 0,2-2 5 16,-3 0-7-16,3 0 3 16,-2 0-8-16,2 0 6 15,0 0-9-15,0 0 4 16,0 0-3-16,0 0 8 15,0 0-5-15,-2 0 3 16,0 0-7-16,0 0-2 0,0 0-22 16,0 0-10-16,-1 0-33 15,1 0-14-15,0 0-63 16,0-2-19-16,0-2-39 16,0-3-288-16,2-1 70 15</inkml:trace>
  <inkml:trace contextRef="#ctx1" brushRef="#br2" timeOffset="-203011.679">13471 14757 321 0,'3'-5'272'0,"-1"1"-24"0,0-2-26 16,-2 6-66-16,0-3-17 15,0 1-44-15,0 0 0 31,0-2-26-31,0 4 7 0,0 0-7 0,0 4 3 32,0 0-8-32,0 3 15 0,0-1-8 0,0 14 4 31,0 3-10-31,8 69 1 0,-12-66-17 0,4-1-2 16,2-1-17-16,-2-1 1 15,-2-1-10-15,2 1 0 16,-2 1-5-16,2 2 2 15,0 3-10-15,-2-1 9 16,2 2-8-16,0 0-3 16,0-2 2-1,0 0-1-15,0-9-3 0,-2 2-4 16,0-1 3-16,4-5 2 16,-4-5 2-16,4 5-6 0,0-4 2 15,0-2 2 1,-4-1-9-1,2-8-1-15,0 0 7 16,0 2 2-16,-2 0-8 0,2 1 9 16,0-3-1-16,0 0-5 0,0 0-2 0,0 0 9 31,0 0-9-31,0 0 1 16,0 0 3-16,0 2-1 0,0-2-2 0,-2 0 8 15,-1 0 1 1,1 0-6-16,0 0-1 0,0 2 0 15,0-2-3-15,-2 4 2 16,-1-2 2 0,1 0 1-1,-2-2 4-15,-1 3-4 0,-1-3-5 0,-1 0 4 16,1 4 2-16,-5-2-2 16,0 0 4-16,-2 0-2 15,2 0-5-15,-2 0 3 16,0-2-2-1,-2 3 1-15,-64 12 2 0,59-15 3 16,1-7-6-16,-3 7 4 16,3 0-3-16,-7 0-3 0,9-2-2 0,-3 4 2 15,7-2-3 1,-4 0 1-16,6 0 2 0,-2 4 8 16,3-8 0-1,-3 8-5-15,4-4 0 0,-2 0 4 16,-2-4-2-1,-2 4-1-15,2 0 5 0,-2 0-2 16,2 0-4-16,2 0 1 16,2 0-1-16,-2 4-1 15,3-4 0-15,-1 3 0 16,-2-3-2-16,2 0 5 16,3-3 2-16,6 3-2 0,0 0-1 31,-3 0 5-16,1 0-6-15,0 0-2 0,0 0 4 0,-3 0 8 32,1 0-10-32,1 0 6 0,1 0 3 0,0 0-3 15,0 0-3 1,-1 0 3-16,1 0-7 0,0 0-2 16,2 3 5-16,-1-1 0 15,1 0 1 1,0-2-1-16,0 6 4 0,0-1-4 15,0-1 1-15,0 2-5 16,-1-1 3-16,1 3-5 0,0 1 5 0,0 1-2 31,0-1 2-31,0 12-1 0,0-1 5 0,-13 69-3 16,10-63-3 0,3 2 3-16,0-5 0 0,0 3 0 15,-2-9-1-15,2 5 2 16,-1-7 6-16,1 0-5 15,0-5-4 1,0 7 8-16,4-4-4 0,-4 4-9 16,2 3 1-16,-2 1 4 15,2 0-4-15,-4 5 5 16,6-5 4-16,-4 1-3 16,-1-1 5-16,1 5-2 15,-2-5-10-15,2 9 3 0,-2-2 9 16,1 0-12-1,3-3 0-15,3 3 4 0,-6-9 0 16,3-1 1 0,0 1 3-16,0-4 0 0,3-5 1 0,-1 3-6 31,0-2-1-31,-4 2 2 0,2 0 0 0,-5 6-2 31,1-4 11-31,0 6-10 16,4 3 2-16,-4-5 7 15,4 2-1-15,-3-1-12 16,1-5 8-16,0-2 4 16,2 2-8-16,-4-5 1 15,2 7 5-15,-3 0-5 16,3 1-4-16,-2-1 6 0,2 2-4 16,-2-2 1-1,-3-4 9-15,1-2-8 0,2 1-1 0,-1-1 2 31,1-2 0-31,4-9-7 0,-2 2 13 0,0 0-6 16,0 2-3 0,-1 0 10-16,1 1-5 0,0-1-6 15,0 7 9 1,0-3-4-16,0 7-3 0,0-6 4 16,-3-1 0-16,3 1-8 15,0-3 5-15,0 1 1 16,0-1-3-16,0-2 0 15,-1 5 7-15,1-3 0 16,0-1-7-16,0-1 10 16,2-2 1-16,0 5-7 15,0-3 3-15,0 0 6 0,0 0-3 16,0-2-6 0,0-2 3-16,0 5 5 15,0-3-8-15,0 0-3 16,0 0 8-16,2 0 5 15,0 0-13-15,0-2 6 16,1 5 5-16,-1-3-6 16,0-2-1-16,0 0 1 0,2 0-2 15,1 0 1-15,-1 0 0 16,2 0-1 0,1 0 5-16,-1 0-1 0,1 0-9 0,-1 0 7 15,2 0-7 1,1 0 0-1,2 0 0-15,2-2 5 0,-3-3-5 16,1 5 3-16,0-2 1 0,4 0 1 16,-5 0-2-16,5 0 2 15,0 0 4-15,2-3-5 0,58-16 4 16,-60 17-4 0,-2 2 0-16,0-3-5 15,-4 1 10-15,-9 4-10 16,2 0 6-1,2-2-1-15,0 0 4 16,3 0-5-16,-1-3 5 16,3 5-4-16,-1-2 2 0,3 0-4 15,-3 0 0-15,1-2 3 16,0 4 4-16,3-2-5 0,-3-1 2 0,4 1-1 31,-5 0-3-31,3 0 2 0,-2 0 5 16,-1 0-8-16,-1 0 2 15,1-1 4-15,1 1-6 16,-1-2-1-16,1 4 3 16,-1-2 2-16,-1 2-5 0,1 0 6 15,-1-2-1-15,-1 2 7 16,3 0 0-16,-3 0-1 16,1 0 0-16,1 0-3 15,1 0-6-15,-3 0 7 16,3 0 0-16,-1 0-3 15,-1 0 5-15,-1 0-2 16,3 0-5-16,-3 0 6 16,3 0 0-16,-3 0 1 15,1 0 1-15,1 2-1 16,-1 0-1-16,-1-2-2 16,0 0 4-16,1 0-2 15,-1 0 6-15,1 0-7 0,-1 0 7 16,0 0-8-16,1 0 4 0,-1 0-2 15,-1 4 2-15,-1-4-1 16,0 0 3-16,0 0 4 16,-1 2 2-16,-1 1 1 15,0-1-4-15,0 0 5 32,0-2 1-32,0 2-8 15,0 0-2-15,1 0 7 16,-1 0-7-16,0 1-3 15,-2-1 4-15,0-2-22 0,0 4-18 16,-2-2-84-16,0 0-76 16,-1 0-82-16,1-2-342 15,-2 0 31-15</inkml:trace>
  <inkml:trace contextRef="#ctx1" brushRef="#br2" timeOffset="-195920.563">11789 14930 738 0,'-8'0'256'16,"-1"2"50"-16,3 0-163 16,-1 7-52-16,-5 18 7 15,-23 83-15-15,29-57-9 16,4-2-22-16,2-1-9 15,2-18-14-15,4-9-10 16,1-6-8-16,3-15-7 16,3-2-2-16,2-15 0 15,5-2-2-15,3-19 3 0,3-5 3 16,4-10 1-16,-2 4-2 16,-1 6-2-16,-3 11-4 15,-1 5-1-15,-3 10 1 16,-1 2 3-16,0 2 5 15,1 0 6-15,-8 1 3 0,8 10 12 16,-3 4 0-16,2 5 11 16,-2 1-2-16,0 12 8 15,0-1-9-15,-4 7-1 16,-4 2-10-16,-1 10-6 16,-1-7-7-16,3-1-10 15,-1-7 1-15,10-10-4 16,1-13-1-16,9-10-3 15,4-9 3-15,3-11-6 16,-4-2 3-16,2-4-1 16,-4 0 2-16,2 6-1 15,-4 4 8-15,4 3-3 16,-2-1 0-16,2 5 0 0,-6-2 0 16,2 6-3-16,-2 0 2 15,-1 13 2-15,-3 7 4 16,1 10 1-16,-6 0 0 15,-4 4 3-15,-6 5 0 16,-1 4 0 0,-4-2-2-16,2 8-2 15,5 1-5-15,-1-5 1 16,7-11-4-16,0-8 0 16,5-11 3-16,3-11-1 15,1-8-2-15,8-8-2 16,0-3 4-16,4-8-5 15,-1 3 3-15,3 4 1 16,-4 3 5-16,-4-2-4 16,-2 9 4-16,-2 6-5 15,-3 4 6-15,1 3-5 16,-3 6 1-16,3 4 0 16,-3 3 0-16,3 3 0 15,-7 1-1-15,0 2 2 0,-6 0 2 16,-5 6-1-16,-10-2-1 15,-5 9 6-15,-4-1 1 16,-8 1-6-16,-2-5 3 16,-7-3-1-16,0-14-2 15,-7-8-3-15,5-1 5 0,-9-10-7 0,-1-2 3 32,-5 0-5-32,-1 2 6 0,-9 0-8 0,7 4 7 0,-7 7-1 15,7 2 0-15,3 6-2 31,13 3 8-31,2 3-8 16,15 1-1-16,0 6 7 16,6-2-5-16,3 11-2 0,5 2 5 0,1 12 0 31,0 3-3-31,-2 6 3 0,0-2-1 0,-5 0 0 31,0-14 3-31,1 1-1 16,-1-17-1-16,1-2 2 15,4-9-4-15,-5-6-1 16,5-4-1-16,2 2 0 0,-1-2-2 0,1-3 4 16,0-4-1-16,0-33-1 15,4-59 6-15,0 47-1 16,0 9-4-16,3 2 3 16,-3 9 1-16,-4 8-4 0,2 17 3 15,0-1 0-15,-5 12-4 16,3 0 2-16,2 0 0 15,-2 0-3-15,0 6 3 16,0 0 3-16,-5 16 2 16,-1 12 2-16,-29 67-2 15,18-63 3-15,0-4-1 16,-2-4-6-16,6-13 1 16,4-4-2-16,2-4-9 0,3-3-55 15,4-2-39-15,0-4 371 16,2 0-735-16,0 0 337 15</inkml:trace>
  <inkml:trace contextRef="#ctx1" brushRef="#br1" timeOffset="-188055.901">11770 14861 737 0,'2'-6'263'0,"-2"2"59"16,7 4-158-16,-7 0-49 15,0 0 19-15,0 4-19 0,2 0 8 16,0 3-19-16,0 5 3 16,5 12-21-16,25 70-7 15,-28-64-31-15,0 9-7 16,-2 5-13-16,0 8-6 16,-2-7-9-1,3-5-4-15,1-8-7 16,2-12-5-16,7-16-3 0,2-13-1 15,2-8 5-15,9-13 3 16,-3-6 2-16,5 0 1 16,-4-1-1-16,2 1-3 15,-9 8 0-15,4 5-1 16,-8 3 2-16,4 5 3 16,-6 7 1-16,-3 4 5 15,-1 4 1-15,-7 0 13 31,0 2 3-31,0 0 8 16,0 13-6-16,0 32 0 16,-5 62-11-16,1-62-9 15,4-9-8-15,0-8 5 0,7-10-5 16,5-14-11-16,1-6 6 16,11-19 0-16,-1-13 0 15,12-15 4-15,1-7 2 0,13-4-1 16,-4 9-1-16,11 2 1 15,-9 9-1-15,2-3 5 16,-10 9-1-16,-7 2-5 16,-9 9-3-16,-1 8 10 15,-14 9 5-15,1 10 16 16,-7 5 11-16,-2-11 8 16,0 8-8-16,0 11-1 15,-2 22-15-15,-5 68-8 16,5-72-8-16,-2 5-2 0,8-7-4 15,3-8 1-15,3-10-2 16,5-8-4-16,2-11-1 0,3-17-1 16,3-1 1-16,3-14 1 15,0 0 5-15,1 0 0 16,8 6 1-16,1-4 0 16,2 6 0-16,5-6 3 15,-8 6-1-15,-6 1 0 16,-3 8 0-16,-4 6-3 15,-7 11-3-15,6 6 4 32,-4 9-1-32,0 7-4 0,-2 3 8 15,0 3-3-15,-8 2-1 16,-5 7-1-16,0-12 4 0,-4 7-3 16,2-8 2-16,4-3-2 15,2-10 1-15,5-7-7 16,2-6-5-16,6-11 1 15,-2-8 0-15,9-7-2 16,-5 0 8-16,7-8-1 16,-2 4 1-16,0-9 0 15,-1 11 4-15,-1-6 0 16,-9 12 4-16,0 3 0 16,-7 12 0-16,1 9-4 15,-7 7 1-15,-2-7 7 16,0 2 2-16,-2 4 5 15,-2 9 3-15,-11 24 0 16,-39 70-7-16,9-58-2 16,0 1-9-16,-10 5 0 15,5-3 1-15,-7-9 0 16,14-15-1-16,-2-13 4 16,11-13-4-16,-7-17-11 15,9-6-1-15,-11-20-12 0,5 3-7 0,-14-13-11 16,7 2-2-16,-8 2-9 15,4 13 5-15,-7-9-5 16,7 9 11-16,-3 4 13 16,10 5 10-16,1 3 4 15,11 14 13-15,2 12-3 16,9 12 0-16,-3 9 12 16,3 12 4-16,-11 17 2 15,5 6 12-15,-12 12-1 16,-1-1-13-16,-3 2 1 15,9-13-2-15,-5-11-7 0,10-16 4 16,1-14 1-16,11-10-7 0,4-13-1 16,7-13-1-16,4-13-5 15,6-6 2-15,1-20 0 16,-1-6 3 0,7-15-4-16,0 9 2 15,-2-7 2-15,-1 16 6 0,-1 7-1 16,-5 23-2-16,0 7 0 15,-4 12 4-15,-2 14-4 16,-2 9 4-16,-2 19 15 16,-1 5-2-16,-1 27 6 15,-1 3 2-15,1 14-3 16,1-4-12-16,-4 9 9 16,3-20-8-16,-3 7 2 15,-2-17-1-15,3-2-4 16,3-18-6-16,1-10-3 15,4-13-5-15,4-17-6 0,4-15 3 16,9-20 3-16,7-8 1 16,8-17-1-16,-1 0 9 15,12-8-3-15,-9 5-4 0,2-7-1 16,-4 14 7-16,-2 2-4 16,-6 20-2-16,-5 10 0 15,-9 16 2-15,-1 10 0 16,-3 12 0-16,-4-9 13 15,-2 18 4-15,-2 50 6 16,-18 74-3-16,-3-40 1 16,-3-7-7-16,-11 11-3 15,5-8-7-15,-2 8 3 16,6-26-4-16,4-10 2 16,13-22 1-16,7-19-6 15,4-17-2-15,10-15-6 16,5-19-2-16,8-15-1 15,5-15 5-15,6-15-1 16,0 4 1-16,7-19-2 16,-7 10-6-16,6-6 0 15,-6 5 0-15,1-3 5 0,-8 24 2 16,-1 6 3 0,-7 19-1-16,-2 7 0 15,-7 13-1-15,-1 10 5 0,-5 5 7 16,-4-7 3-16,0 11 6 15,-13 60 4-15,-24 69-2 16,-4-42-3-16,-2 1-1 16,-8 19 0-16,6-22-2 15,0 5-5-15,10-21 0 16,5-7-1-16,13-30-4 0,6-11-3 16,5-17-1-16,8-12-25 15,4-12-9-15,5-16-11 16,1-9-1-16,7-13-1 31,0-8 27-31,3-22 6 16,-1 1 2-16,5-18-4 0,-3 6 5 15,9-8-3-15,-4 20 2 16,-1-1 8-16,-5 30 11 16,1 7-3-16,-10 16-4 15,-5 14 3-15,-2 17 5 0,-6 19 12 16,-6 10 6-16,-10 33 4 15,-7 19-1-15,-12 26 0 16,1-5-15-16,-9 24-1 16,4-17 1-16,-1 0-1 15,5-31-7-15,1-1 6 16,10-30-7-16,5-18-2 16,10-14 3-16,3-7-1 15,8-19-12-15,4-19-11 16,4-7 3-16,14-27-5 15,-1-13 0-15,9-20 8 16,0 3 9-16,2-7-5 16,-4 11 1-16,4-5 3 15,-6 16-2-15,-1 2 6 16,-3 14 5-16,-7 9 3 16,-2 26-6-16,-5 15 0 15,-1 11 11-15,-5 31 13 16,-4 14 3-16,-9 29 9 15,-6 9 4-15,-13 32-6 0,-2-17-16 16,-5 11-4-16,5-11-2 0,-2 6 2 16,8-25-5-16,5-5-5 15,4-19-1-15,4-12-1 16,9-29-5-16,4-10-5 16,2-9-5-16,6-14-13 15,-8 5-3-15,3-3-8 16,16-33 4-16,43-100 4 0,-30 66 13 15,4-12 7-15,-3 12 1 16,3-9 3-16,0 20 4 0,-4-6 0 16,-8 18-4-16,-3 9 7 15,-10 22 1-15,-5 8 0 16,-1 20 8-16,-7 16 18 16,-5 22 3-16,-8 26 3 15,-4 16 1-15,-13 31-3 31,-5-3-18-31,-3 16-1 16,6-22-6-16,-1 15 4 16,10-34-5-16,3-5 0 15,9-25-4-15,5-4 1 16,4-28-4-16,1-13-5 0,8-15-3 16,3-13-1-16,7-19-3 15,7-24 2-15,5-10 2 16,8-18 1-16,-1 5 3 15,7-15 3-15,-5 13-2 16,2 0 5-16,-3 8 0 16,1 5 3-16,-10 25-5 0,-1 11-2 15,-10 21-4-15,-4 15 6 16,-4 20 1-16,-7 19 11 16,-5 16 4-16,-1 25 4 15,-5 8-6-15,-8 13-3 16,0-5-8-16,-3 5 1 15,3-19-1-15,4-5 3 16,9-30 2-16,1-6-1 16,7-24-5-16,7-14-3 15,6-18-3-15,9-14-3 16,3-16 0-16,10-23 5 16,-3-3 0-16,2-14 0 15,-4 8 4-15,1-4 0 16,-6 15 0-16,3 0 0 15,-6 11 2-15,-1 10-5 16,-5 14 1-16,-1 7-1 16,-9 14 1-16,1 21-4 0,-3 6 9 15,1 22 7-15,-5 2 1 0,-2 28 5 16,-5-5 1-16,-3 16-2 16,-3-5-4-16,0 4 2 15,5-23-5-15,2-7 2 16,6-20-6-16,4-12-3 15,5-13-4-15,6-8-5 16,0-14 2-16,9-16-1 16,0-9 4-16,6-17-1 15,-2-3 3-15,2-8-3 16,-4 5 0-16,2-2 0 16,-11 17 0-16,2 2 1 15,-1 13 2-15,-3 8 3 0,-7 14 0 16,3 3 0-16,-4 7-2 15,4 7-1-15,-3 6-5 0,5 8-2 16,-2 0 4-16,-2 16 4 16,-5-1 0-16,-4 11 5 15,-4-10-1-15,-2 5-1 16,2-12-2-16,2-4-1 16,2-15-2-16,4-1 0 15,1-12-4-15,-7 0-5 16,2-4-1-16,2-1 1 15,5-12-2-15,10-20 5 16,32-61 5-16,-34 57 0 16,-4 15-1-16,2-2 7 15,-4 11-6-15,-2 2 4 16,-1 4-2-16,5 9-2 16,-2 4-6-16,4 8 1 15,-2 7 0-15,-1 9 1 16,-1 2 5-16,-5 6 5 0,-3 0 4 15,-1 13 6-15,-4-7 4 0,-3 7 4 32,3-9-2-32,-2 1-2 15,4-9-7-15,0-7-2 16,4-8-7-16,3-2 1 16,1-9-7-16,-8-4-21 15,2-1-28-15,0-3-60 0,3 2-55 16,-1-5-98-16,2 1-317 15,1-1 52-15</inkml:trace>
  <inkml:trace contextRef="#ctx1" brushRef="#br1" timeOffset="-187211.043">13583 16855 854 0,'-5'0'391'16,"3"2"42"-16,0 4-150 16,2-6-99-16,0 0-3 15,0 3-48-15,0-1-14 0,2 0-36 16,3-2 3-16,1 6-15 15,3-4 3-15,14 5-21 16,73 23-4-16,-68-30-15 16,2 6-1-16,-4-2-15 15,2 1 2-15,-5-3-6 0,7 2 2 16,-4 0-8 0,2-4 3-16,2 3 0 0,0-3 2 0,-5-3-1 15,3-1 7-15,-2 4-8 16,2 0 2-16,-3 0 2 15,1 4-1-15,0 3-1 16,4-1 4-16,-5-1-8 16,5 1-1-16,0-2-4 15,7-4 4-15,-7 5-3 16,8 1 10-16,-4-6 1 16,5 6 2-16,-5-1-2 0,5 3 10 15,-5-1-6-15,0-1-8 16,-4-2-1-16,2 7 0 15,-4-5-7-15,2 1 1 16,-4-5 3-16,-1 7 1 16,-1-7-2-16,-5-2 0 15,-4 0-2-15,0 0 0 16,-2 0-2-16,0 0 7 16,-7 0-3-16,-6 0 3 15,0 0 1-15,2 0 4 16,0 0-9-16,1 0 8 15,-3 0-4-15,0 0-2 16,0 0-6-16,0-2 10 16,0-1-9-16,0 1-35 15,-3-2-22-15,1 4-53 0,-2-2-35 16,-2-2-96 0,-1-1-58-16,-1 1-368 15,-3 4 49-15,-8 0-196 16</inkml:trace>
  <inkml:trace contextRef="#ctx1" brushRef="#br1" timeOffset="-186501.099">13551 17505 908 0,'2'-2'303'0,"2"2"93"15,0-2-238-15,-4 0 21 16,0 2-19-16,2-2 10 15,3 2-28-15,-1 0 6 16,2 0-37-16,5 0 0 16,17 0-32-16,68 8-11 15,-64-4-23-15,11 3-4 0,-2-3-10 16,6-4-3-16,-6 7-7 16,10-5 3-16,-6 2-7 0,2-2 3 15,-4 0 3-15,4 2-3 16,-6-4-10-16,1 0 10 15,-3 0-11-15,1-2-3 16,-3-2 5-16,4 0 5 16,-9 0-11-16,2-3 8 15,-4 5-7-15,2-2-6 16,-9-1-2-16,3 1 9 16,-7 2-4-16,-4 0 5 15,-2 0 1-15,-2 0-7 0,-5-5-6 16,-6 5 1-16,0-2 1 0,2 2-23 15,1-3-20-15,-1 1-49 16,0-2-38-16,-2-1-102 16,0-1-37-16,0-1 189 15,0-2-486-15,0-14 212 16</inkml:trace>
  <inkml:trace contextRef="#ctx1" brushRef="#br1" timeOffset="-182233.333">14387 16427 670 0,'-12'-19'433'0,"7"2"9"16,-1 12-89-16,4 5-115 15,2 0-44-15,0 0 3 0,0 0-65 16,2 0-10-16,0 0-35 16,4 3 6-16,5-1-14 0,30 19-6 15,59 35-17-15,-53-28-4 16,-2 1-17-16,5 8-5 15,-5-5-9-15,4 4 5 16,-4-10-7-16,0 6-2 16,-7-11-4-16,3 7-1 15,-7-4-7-15,0 1 6 16,-6 5-1-16,2 0 3 16,-11-6 0-16,3-1 1 15,-5-1-6-15,0 1-4 16,-6-1-3-16,4 1 3 15,-5-4-1-15,-1 1-2 16,-1-5 0-16,1 0 2 16,-3-5-6-16,1 3 0 15,4-2 5-15,-5 0 3 16,3-1-1-16,-1-1-1 16,-4-1 2-16,-4-8 0 15,0 0-1-15,0 5-4 16,0-3 6-16,3 2-5 0,-1 0-3 15,0 1-1-15,-2-1 4 0,0 2-3 32,0 1 4-32,0-1 6 0,0 3-2 0,-2 4 2 15,0 2-1-15,-1-3-5 32,-1 1-1-32,-2 2 3 0,-1 2-4 0,-36 65 3 31,29-61 2-31,-8 9-6 15,1-2-3-15,-14 6 3 16,3 2-3-16,-8-1 3 16,3-10 2-16,-1 3 2 15,6-4-3-15,0-1 0 16,8 3-3-16,-4 4 1 16,7-3-1-16,-7 6 2 0,2-1 0 15,-6 4 3-15,2-2-2 16,-8 5 3-16,6-3 2 15,-3 3 0-15,10-12-1 16,-3 1 0-16,9-2-2 16,-3-5-7-16,9 1 1 0,-2-1-2 15,5-4 2-15,-3 0-1 16,4-2 4-16,-1-2 2 16,3 2 2-16,3 0 3 15,-2 0-2-15,1 0 2 16,1-4-3-16,0-5-1 15,-1 0-4-15,3-6 2 16,0 0-1-16,0 0 1 16,0 0-3-16,0 0 2 0,0 0-3 0,-1 0 3 15,3 0-3-15,-2 0 5 16,0 0-5-16,0-2 4 16,0-2-3-16,0 2 0 31,0-5-2-31,-1-3 5 0,1-29-5 15,-2-70 1-15,2 66 1 16,4-6-2-16,0 6-1 16,0-4 0-16,0 5-2 15,3-14-5-15,-5 7 4 16,0-9-6-16,0 9 3 16,2-11 4-16,2 4 3 0,0-12-7 15,1-1 7-15,-3-8-3 16,0 9-3-16,0 2 0 15,0 10 2-15,3-2 2 16,-5 11 4-16,4 0-1 16,-6 4 1-16,2-1 0 15,0 3 0-15,-2-2 5 16,-1 11-1-16,1-2 5 16,0 6-6-16,0-4 0 15,2 2-2-15,0-2-2 0,0 4-2 16,2 0 6-16,0 9 0 15,0 2-5-15,-2 6 3 0,0-2 7 16,3 5 0-16,-3 6 2 16,0 0-3-16,0-5 2 15,0 5-11-15,0-2-2 16,0-1-1-16,2 1 8 16,0 0-1-16,0-3 3 15,0 7-3-15,0-2-1 16,0 0-6-16,1 0 8 15,-1-2-6-15,0 4 10 16,0 0-5-16,0 0 5 16,0 4-6-16,2-2 3 15,-1 2 0-15,1 7 0 16,9 26-2-16,15 76 0 16,-24-72 2-16,0 16-2 15,3-3 8-15,-1 8-1 0,-2 4-4 16,3 11 6-16,-5-11-3 31,-2 7-8-31,0-9-2 0,-4 5 7 16,-1-12-3-16,3 1-5 15,2-15 10-15,0-13-6 16,2-15-15-16,3-15-4 16,1-15-1-16,0-17-3 15,5-9 5-15,2-21 6 16,0 0 5-16,2-21 10 15,0 6-6-15,0-15 1 16,-2 11 4-16,4 6-1 16,-2 21-1-16,0 14 3 15,-5 22 1-15,1 10 1 0,0 10-1 16,-5 13-4-16,3 6 1 16,-5 26 8-16,-2 15-9 0,-4 22 9 15,-4 8 4-15,-7 19-1 16,0 2-5-16,-4 3 15 15,-3-7-7 1,-3 0 0-16,2-19-8 0,1-13 0 16,5-21-6-16,5-12-4 15,5-24-1-15,1-12 2 16,8-18 0-16,1-25-4 16,3-12 4-16,1-15 0 15,4-6 2-15,-3-16 0 16,-1 5 1-16,4-13 1 15,-3 13 0-15,1-9 1 16,0 26-1-16,4 3 1 16,-5 20-2-16,1 7 0 0,2 17-2 15,0 15-1-15,2 13 6 0,4 10 2 16,-2 14-4-16,-2 18 2 16,-6 9 3-16,-7 22-6 15,-11 0 0-15,-8 8 7 31,-6-7-1-31,-3 8 4 0,-2-18-1 0,0-3-3 16,7-16-3-16,4-15 6 16,4-24-6-16,2-10-3 15,7-14 1-15,0-22 1 16,4-14-8-16,4-30 1 16,5-3 0-16,6-29 0 15,2 5-3-15,4-20 0 16,0 15 2-16,9-10 7 15,0 14-2-15,7 10 0 16,-3 24 1-16,2 10 3 16,-6 27-11-16,2 13 10 15,-6 19 1-15,4 18-4 0,-9 16-1 16,3 18 7-16,-7 6-2 16,-8 26 1-16,-9-3 8 15,-11 20-3-15,-10-17 3 0,-11 6-6 16,2-22-1-16,-7 1-4 15,7-21 7-15,5-12-8 32,7-12 2-32,1-17-3 15,7-22-2-15,-1-13-10 16,7-12 4-16,1-17 3 16,3-3 4-16,7-15 1 15,1 7 6-15,3-11-1 16,2 5-3-16,8 1-4 15,-1 14-3-15,5 10-3 0,-3 13-1 16,8 17 4-16,-9 6 1 16,3 13 4-16,-7 9 3 15,0 13 6-15,-11 6-3 0,-4 22 3 16,-6 3-4-16,-11 10-1 16,-6 1-1-16,-3-4 2 15,3-15-1-15,-3-8 5 16,9-15 1-16,0-9-8 15,5-9 1-15,-3-10 3 16,2-6-3-16,0-16-4 16,1-4-1-16,5-17 0 15,1-12-2-15,8-10-3 16,1 1 1-16,8-5 5 16,-1 16-3-16,12 6 3 15,2 14 2-15,1 8-1 16,-3 10 0-16,6 8 0 15,-4 13-8-15,-1 13 2 16,-3 7 3-16,-1 19 5 0,-10-1-5 16,-13 27 14-16,-9-1-1 0,-10 14-1 15,-14-14-8-15,-5 9 5 16,-1-19-8-16,-6 2 5 16,2-18 6-16,-2-1 2 15,2-17-7-15,-2-14 0 16,6-12-3-16,-2-17-12 15,7-9 1-15,0-12 9 16,6-3-7-16,2-15-6 16,13 2-4-16,2-6-5 15,7 5-1-15,1-3 0 16,5 15 9-16,0 8 7 16,5 18 9-16,-1 8-7 15,4 9 5-15,1 13 1 16,-9-11 1-16,2 2-7 15,0 7 5-15,3 10 2 16,-3 13 0-16,0 71 1 16,-15-67 10-16,-8-2-4 15,1-8 0-15,-3-2 4 0,1-12-2 16,-5-7-7-16,-1-5 5 16,-2-9-4-16,0-8-2 15,-2-11-4-15,2-6 6 0,0-7-4 16,2-4 4-16,0-2-5 15,9 5 3-15,2 5-4 16,8 11 4-16,7 9-7 16,4 7 0-16,7 10 1 15,1 4 0-15,-7-4-1 16,1 2 6-16,2 5 4 16,5 7 1-16,13 23-4 15,53 59-2-15,-65-64 5 16,-7-8-2-16,-1 6 4 15,-4-11 3-15,-2 2 4 16,-7-8-9-16,1-2 1 16,-5-9-1-16,-8-8 2 15,-1-7-8-15,-4 0 5 16,5-11 2-16,-9-6-8 0,9-2-1 16,-7-13 10-16,9-4-2 0,-3 2-5 15,7 4 2-15,7 3 3 16,3 14-11-16,8 7 2 15,1 6-1-15,9 4 7 16,-1 7-8-16,10 7 3 16,1 5 0-16,12 12 3 15,-8 5-3-15,3 12 3 32,-4 4 5-32,-4 4 4 15,-10-7 1-15,-3 3-6 16,-9-11 2-16,-4 0-1 0,-3-10 0 15,-10-3 3-15,4-8-1 16,-10 2 6-16,-1-7-7 0,-8-8-3 16,2-5-3-16,-6-8 8 15,4-8-6-15,-5-9 2 16,7-7-4-16,-2-14 4 16,7-1-8-16,-3-8 1 15,6 7 5-15,1 3 5 16,6 12-10-16,4 6 6 15,11 12-7-15,11 9-3 16,6 11 2-16,9 13 3 16,2 6-5-16,6 13 5 15,-2 0 3-15,9 8-2 16,-5-1 4-16,0-1 6 16,-10 0-6-16,-2 5-1 15,-12-7 5-15,-7 1-3 16,-10-6-1-16,-7-1 6 15,-6-4-2-15,-5-1-1 0,-1-10 2 0,-8-2-5 16,2-9 0-16,-6-2 1 16,-1-9 0-16,-5-8-7 15,7 0 5-15,-1-8-3 16,6-5 3-16,4-5-3 16,14 5 5-16,5 1-6 15,11 3 4-15,5 0-5 16,6 9-5-16,6 2 5 15,3 4 3-15,6 11-8 16,2 3 6-16,7 9 2 16,-3 3-5-16,7 11 4 0,-5-2 5 15,3 5 4-15,-7 1 0 16,-4 5-4-16,-4-8-2 0,-11 8 7 16,-9-10-6-16,-8 5 2 15,-9-8 7-15,-12-1 2 16,-1-2-2-16,-10-4 0 15,0-6-7-15,-9-5 2 16,7-4-4-16,-3-4-3 16,5-7 2-16,2-12 0 15,4-7 0-15,6-11 1 16,8-2-3-16,11-4-4 16,10 7 1-16,12 3 1 15,7 7-8-15,12 0 5 16,5 7-1-16,15 4 4 15,0 10 1-15,8 0 1 16,0 9-3-16,3 11 4 16,-16 0 0-16,-4 10 1 15,-14 3 5-15,-12-1-2 16,-12 1 8-16,-9 1 15 0,-4-7 4 16,-2 1 11-16,-1-6 10 0,-3-5 3 15,1-6-19-15,5-4-6 16,0-2-14-16,-2 2-7 15,0-7-8-15,-1 3 0 16,-1-16 6 0,-7-22-32-16,-15-57 7 15,24 45-248-15,4-1-407 0,-17-5 57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4EBC-C146-47FC-AE70-A6EE1A15C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81C62-C349-4CCC-B7E1-DEF8B3614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A1903-4F9C-4D25-9B7D-36C6F8EA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EC7-9839-4FEF-9DDE-3383A9FC20B6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767E1-26AB-4348-9059-B67E409E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04F0B-ACF9-4BED-B4F4-1C973F8A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A99-8367-4CA8-968E-37A3E186B8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46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778F0-042E-4AC2-88D7-408DEF7F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B5B13-1799-47B5-9BFA-BCFB87C9B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C673E-7E9D-4B1D-944F-870CC7B4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EC7-9839-4FEF-9DDE-3383A9FC20B6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2323F-123E-463C-9FA4-417E4E44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40A8C-E7A1-463C-99E6-A593ACB2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A99-8367-4CA8-968E-37A3E186B8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6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CBC720-376F-402F-B456-BFFE4C273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A3DA6-DDA5-4EBA-8677-9A1D0F8BF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17406-5801-4779-B84F-8924248A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EC7-9839-4FEF-9DDE-3383A9FC20B6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51CDE-4401-4478-8144-367F5895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19965-2832-416D-8E0F-79854309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A99-8367-4CA8-968E-37A3E186B8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223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4501-E6B1-41DA-BAB8-90C60FFC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96A79-02B3-4819-9AEF-C3D77C789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66F98-B168-4F72-8BE0-C3BC185D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EC7-9839-4FEF-9DDE-3383A9FC20B6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FC6F2-783A-4CB2-8B10-59BD8ED3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3142-2BBA-448C-B75D-90532DDF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A99-8367-4CA8-968E-37A3E186B8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804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2837-C3F7-43B1-9137-F4C92E2B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2C877-3F79-4191-BED4-CAD6CC183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11FD3-3680-4AFF-99FC-E97A250D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EC7-9839-4FEF-9DDE-3383A9FC20B6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45628-44F1-4FED-8FE9-C51A1440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75575-AEC6-49C2-A8EE-540C25BA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A99-8367-4CA8-968E-37A3E186B8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10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806F-1539-499E-A047-E74AA2D4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20CF5-903C-4CDC-B6B8-6ABC42651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4CDF5-2899-4BA0-B581-935A44F6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12E5D-1438-44C9-811A-6995EA4D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EC7-9839-4FEF-9DDE-3383A9FC20B6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EF0E1-ACB3-4176-8292-E4F7CE15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DC577-44E9-41D7-8CAE-4B1CEC72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A99-8367-4CA8-968E-37A3E186B8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15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351D-25EA-42A4-BD70-097FFBB3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AD904-5E7C-40DF-BC09-792BA7673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8D27A-C0E2-42C3-8DC5-AEB905BC2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AF2C07-8197-4D92-A7B7-7EA56FF00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908B6-76D7-4B46-BC56-95A687527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3520A-5663-4ADF-8219-54BC6299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EC7-9839-4FEF-9DDE-3383A9FC20B6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6F6A7-146F-4A72-B3C2-A36B34D7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26D9E-B317-4A8E-B2AD-FEE37603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A99-8367-4CA8-968E-37A3E186B8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70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B02F-5228-464B-80C7-8CD78718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03976-3E13-4DB8-95A8-B6D3D479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EC7-9839-4FEF-9DDE-3383A9FC20B6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F33F4-D7FE-43A1-89ED-1C8F5C5B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C7AC8-FD95-4DEE-8147-E38AA893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A99-8367-4CA8-968E-37A3E186B8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37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5EB60-D52A-429A-BD1B-0EDF48CF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EC7-9839-4FEF-9DDE-3383A9FC20B6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20785-E9F2-4223-9296-024BECAC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3F06A-088F-4F10-92B9-50A06E46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A99-8367-4CA8-968E-37A3E186B8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69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8550-D874-4BBB-98FC-2836B127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36408-DC47-423C-895C-628EE6B3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4E27C-C118-4FF9-BC09-1D58853E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31B8C-9DDF-4FD0-A8E1-982D626E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EC7-9839-4FEF-9DDE-3383A9FC20B6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EDC3-4CE0-4026-BB8B-AE9AD506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126BA-0CAF-4365-868A-5322616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A99-8367-4CA8-968E-37A3E186B8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64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EA70-11B5-4AA4-8960-8BF0422E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B6C7B-243B-410B-B066-B2CAE998B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A9F76-4880-4B52-9361-37BD04F87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0B64B-09F0-4372-80AE-E6B56EC4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EC7-9839-4FEF-9DDE-3383A9FC20B6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0A8DC-931D-4C6F-87C7-6B49A2752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93DF8-EE16-4916-B10A-A0263580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C6A99-8367-4CA8-968E-37A3E186B8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48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7710C-E4BB-4C2B-8226-B9E3B1AE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E81E5-7AF1-426C-AF58-72DC6DEDB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22751-E93E-487B-BDD1-0131E71B7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EEC7-9839-4FEF-9DDE-3383A9FC20B6}" type="datetimeFigureOut">
              <a:rPr lang="en-CA" smtClean="0"/>
              <a:t>2019-01-10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9679-D2DD-4BB0-8A3F-786FD0860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B6D36-442B-49A0-A88C-2B99F117B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6A99-8367-4CA8-968E-37A3E186B8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596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9CF0-2FEF-4511-AF79-4A0694DDA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CA" dirty="0"/>
              <a:t>Le courant </a:t>
            </a:r>
            <a:r>
              <a:rPr lang="en-CA" dirty="0" err="1"/>
              <a:t>électrique</a:t>
            </a:r>
            <a:r>
              <a:rPr lang="en-CA" dirty="0"/>
              <a:t> (8.2)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05892-93D1-4D1A-8EED-379F49084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4" descr="Picture 5">
            <a:extLst>
              <a:ext uri="{FF2B5EF4-FFF2-40B4-BE49-F238E27FC236}">
                <a16:creationId xmlns:a16="http://schemas.microsoft.com/office/drawing/2014/main" id="{6B70EB51-BD1C-4112-8E1C-A4EC9B52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56" y="2959894"/>
            <a:ext cx="3443288" cy="294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7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F9A2-3D70-4087-B783-E227A989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On va dessiner un schéma pour ce circuit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23301A-1ADC-4324-A497-E10A990D1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7" y="1936223"/>
            <a:ext cx="5197538" cy="318371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245000" y="2043720"/>
              <a:ext cx="3779280" cy="3278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2040" y="2035800"/>
                <a:ext cx="3805200" cy="329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907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6674E62-8566-478D-8CF1-F2A0322F5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CA" altLang="en-US">
                <a:latin typeface="Tahoma" panose="020B0604030504040204" pitchFamily="34" charset="0"/>
              </a:rPr>
              <a:t>Le Courant Électrique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7A68746-BF4A-4838-B9C9-F65B542FE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956235" cy="4351338"/>
          </a:xfrm>
        </p:spPr>
        <p:txBody>
          <a:bodyPr/>
          <a:lstStyle/>
          <a:p>
            <a:pPr eaLnBrk="1" hangingPunct="1"/>
            <a:r>
              <a:rPr lang="fr-CA" altLang="en-US" dirty="0"/>
              <a:t>Le flux continu des charges dans un CIRCUIT FERM</a:t>
            </a:r>
            <a:r>
              <a:rPr lang="fr-CA" altLang="en-US" dirty="0">
                <a:cs typeface="Times New Roman" panose="02020603050405020304" pitchFamily="18" charset="0"/>
              </a:rPr>
              <a:t>É</a:t>
            </a:r>
            <a:r>
              <a:rPr lang="fr-CA" altLang="en-US" dirty="0"/>
              <a:t> est le </a:t>
            </a:r>
            <a:r>
              <a:rPr lang="fr-CA" altLang="en-US" b="1" dirty="0"/>
              <a:t>COURANT (I)</a:t>
            </a:r>
          </a:p>
          <a:p>
            <a:pPr eaLnBrk="1" hangingPunct="1"/>
            <a:r>
              <a:rPr lang="fr-CA" altLang="en-US" dirty="0"/>
              <a:t>L’unité qu’on utilise pour mesurer l’intensité du courant est les </a:t>
            </a:r>
            <a:r>
              <a:rPr lang="fr-CA" altLang="en-US" b="1" dirty="0"/>
              <a:t>AMPERES (A) </a:t>
            </a:r>
            <a:r>
              <a:rPr lang="fr-CA" altLang="en-US" dirty="0"/>
              <a:t>et peut être mesurée avec un </a:t>
            </a:r>
            <a:r>
              <a:rPr lang="fr-CA" altLang="en-US" b="1" dirty="0"/>
              <a:t>AMPEREMETRE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04280" y="2237760"/>
              <a:ext cx="11628360" cy="4332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960" y="2228400"/>
                <a:ext cx="11644200" cy="43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815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1D24983-4874-4701-A6D5-2E56985E9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/>
              <a:t>Pourquoi est-ce que l’ampoule ne serait pas allumé?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39287A2C-D4DE-4011-9EB6-BA155484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1068388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64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CA76-6614-4444-B7F1-D6ED1E07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Practique: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29612-1EBA-44C2-888A-BE35FD063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Activité 8-2B (</a:t>
            </a:r>
            <a:r>
              <a:rPr lang="fr-CA" i="1" dirty="0"/>
              <a:t>page 283)</a:t>
            </a:r>
          </a:p>
          <a:p>
            <a:r>
              <a:rPr lang="fr-CA" dirty="0"/>
              <a:t>Questions 1-7, 10, 12-13 </a:t>
            </a:r>
            <a:r>
              <a:rPr lang="fr-CA" i="1" dirty="0"/>
              <a:t>de la page 289</a:t>
            </a:r>
          </a:p>
          <a:p>
            <a:r>
              <a:rPr lang="fr-CA" dirty="0"/>
              <a:t>Fiche “Ampèremètre”</a:t>
            </a:r>
          </a:p>
          <a:p>
            <a:pPr marL="0" indent="0">
              <a:buNone/>
            </a:pPr>
            <a:r>
              <a:rPr lang="fr-CA" i="1" dirty="0"/>
              <a:t>Les clés sont affiches contre le mur et vous avez besoin de faire ces activités pour pouvoir refaire ton test.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488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58ADA74-8488-440B-B6CB-6D753F210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A" altLang="en-US"/>
              <a:t>L’électricité courant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89C1F9B-8868-44F3-9011-E4CBD5C17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7924800" cy="4419600"/>
          </a:xfrm>
        </p:spPr>
        <p:txBody>
          <a:bodyPr/>
          <a:lstStyle/>
          <a:p>
            <a:r>
              <a:rPr lang="fr-CA" altLang="en-US" dirty="0"/>
              <a:t>Pendant le dernier leçon on a appris ceci:</a:t>
            </a:r>
          </a:p>
          <a:p>
            <a:pPr lvl="1"/>
            <a:r>
              <a:rPr lang="fr-CA" altLang="en-US" dirty="0"/>
              <a:t>Quand les charges positives et négatives sont séparés, il va avoir </a:t>
            </a:r>
            <a:r>
              <a:rPr lang="fr-CA" altLang="en-US" b="1" dirty="0"/>
              <a:t>une différence de potentielle électrique</a:t>
            </a:r>
            <a:r>
              <a:rPr lang="fr-CA" altLang="en-US" dirty="0"/>
              <a:t>, ou </a:t>
            </a:r>
            <a:r>
              <a:rPr lang="fr-CA" altLang="en-US" b="1" dirty="0"/>
              <a:t>tension.</a:t>
            </a:r>
            <a:endParaRPr lang="fr-CA" altLang="en-US" dirty="0"/>
          </a:p>
          <a:p>
            <a:pPr lvl="1"/>
            <a:r>
              <a:rPr lang="fr-CA" altLang="en-US" dirty="0"/>
              <a:t>Cette tension, en combinaison avec la charge des électrons, va créer </a:t>
            </a:r>
            <a:r>
              <a:rPr lang="fr-CA" altLang="en-US" b="1" dirty="0"/>
              <a:t>l'énergie potentielle.</a:t>
            </a:r>
            <a:endParaRPr lang="fr-CA" altLang="en-US" dirty="0"/>
          </a:p>
          <a:p>
            <a:pPr eaLnBrk="1" hangingPunct="1"/>
            <a:endParaRPr lang="fr-CA" altLang="en-US" b="1" dirty="0"/>
          </a:p>
          <a:p>
            <a:pPr eaLnBrk="1" hangingPunct="1"/>
            <a:r>
              <a:rPr lang="fr-CA" altLang="en-US" b="1" dirty="0"/>
              <a:t>L’électricité courant est </a:t>
            </a:r>
            <a:r>
              <a:rPr lang="fr-CA" altLang="en-US" u="sng" dirty="0"/>
              <a:t>le déplacement des électrons dans un circuit</a:t>
            </a:r>
            <a:r>
              <a:rPr lang="fr-CA" altLang="en-US" dirty="0"/>
              <a:t>.  C’est crée par </a:t>
            </a:r>
            <a:r>
              <a:rPr lang="fr-CA" altLang="en-US" b="1" dirty="0"/>
              <a:t>la différence de potentille électrique </a:t>
            </a:r>
            <a:r>
              <a:rPr lang="fr-CA" altLang="en-US" b="1" i="1" dirty="0"/>
              <a:t>(la tension).</a:t>
            </a:r>
          </a:p>
          <a:p>
            <a:pPr eaLnBrk="1" hangingPunct="1"/>
            <a:endParaRPr lang="fr-CA" altLang="en-US" i="1" dirty="0"/>
          </a:p>
        </p:txBody>
      </p:sp>
      <p:pic>
        <p:nvPicPr>
          <p:cNvPr id="3076" name="Picture 5" descr="2">
            <a:extLst>
              <a:ext uri="{FF2B5EF4-FFF2-40B4-BE49-F238E27FC236}">
                <a16:creationId xmlns:a16="http://schemas.microsoft.com/office/drawing/2014/main" id="{7CBFC596-794D-44F0-9A3F-168405F0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327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6">
            <a:extLst>
              <a:ext uri="{FF2B5EF4-FFF2-40B4-BE49-F238E27FC236}">
                <a16:creationId xmlns:a16="http://schemas.microsoft.com/office/drawing/2014/main" id="{8E696543-E14B-4C7B-B1F9-EE0A0B93C7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1981200"/>
            <a:ext cx="7696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20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80AE154-0142-4DF8-A38A-8AE131B2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/>
              <a:t>L’Électricité Courant</a:t>
            </a:r>
            <a:endParaRPr lang="fr-FR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108A7C61-D3AB-40CF-9818-231012557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0"/>
            <a:ext cx="8686800" cy="4114800"/>
          </a:xfrm>
        </p:spPr>
        <p:txBody>
          <a:bodyPr/>
          <a:lstStyle/>
          <a:p>
            <a:r>
              <a:rPr lang="fr-FR" altLang="en-US"/>
              <a:t>La charge statique est un surplus d’électron </a:t>
            </a:r>
            <a:r>
              <a:rPr lang="fr-FR" altLang="en-US" b="1"/>
              <a:t>localisée. </a:t>
            </a:r>
            <a:r>
              <a:rPr lang="fr-FR" altLang="en-US"/>
              <a:t>Ceci veut dire les électrons ne bougent pas.</a:t>
            </a:r>
          </a:p>
          <a:p>
            <a:r>
              <a:rPr lang="fr-FR" altLang="en-US" b="1"/>
              <a:t>L’électricité courant, </a:t>
            </a:r>
            <a:r>
              <a:rPr lang="fr-FR" altLang="en-US"/>
              <a:t>ou </a:t>
            </a:r>
            <a:r>
              <a:rPr lang="fr-FR" altLang="en-US" b="1"/>
              <a:t>courant électrique, </a:t>
            </a:r>
            <a:r>
              <a:rPr lang="fr-FR" altLang="en-US"/>
              <a:t>est très différent de la </a:t>
            </a:r>
            <a:r>
              <a:rPr lang="fr-FR" altLang="en-US" b="1"/>
              <a:t>charge statique</a:t>
            </a:r>
            <a:r>
              <a:rPr lang="fr-FR" altLang="en-US"/>
              <a:t>.</a:t>
            </a:r>
          </a:p>
          <a:p>
            <a:r>
              <a:rPr lang="fr-FR" altLang="en-US"/>
              <a:t>Electricité courant </a:t>
            </a:r>
            <a:r>
              <a:rPr lang="fr-FR" altLang="en-US" u="sng"/>
              <a:t>est la circulation continue de charges dans un circuit ferme. </a:t>
            </a:r>
          </a:p>
          <a:p>
            <a:pPr lvl="1"/>
            <a:endParaRPr lang="fr-FR" altLang="en-US"/>
          </a:p>
        </p:txBody>
      </p:sp>
      <p:pic>
        <p:nvPicPr>
          <p:cNvPr id="4100" name="Picture 2" descr="Image result for not moving">
            <a:extLst>
              <a:ext uri="{FF2B5EF4-FFF2-40B4-BE49-F238E27FC236}">
                <a16:creationId xmlns:a16="http://schemas.microsoft.com/office/drawing/2014/main" id="{D7572233-1C14-47D4-BA08-0994FD66B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55" y="4306957"/>
            <a:ext cx="3869321" cy="257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Image result for movement around circle">
            <a:extLst>
              <a:ext uri="{FF2B5EF4-FFF2-40B4-BE49-F238E27FC236}">
                <a16:creationId xmlns:a16="http://schemas.microsoft.com/office/drawing/2014/main" id="{6D76160F-7A46-44AE-AD2D-2094ECFC0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53" y="4504708"/>
            <a:ext cx="3312730" cy="198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53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BA9D92E-1814-49D2-8B7B-FE20E8B2C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065"/>
            <a:ext cx="10515600" cy="1325563"/>
          </a:xfrm>
        </p:spPr>
        <p:txBody>
          <a:bodyPr/>
          <a:lstStyle/>
          <a:p>
            <a:r>
              <a:rPr lang="fr-CA" altLang="en-US" dirty="0"/>
              <a:t>Un autre analogie: Imaginer que chaque skieur est un coulomb…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72C2C3A-1BC1-4E94-83DE-7DBACF945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A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E7E4DB-B606-46EA-820C-24460BF44F49}"/>
                  </a:ext>
                </a:extLst>
              </p14:cNvPr>
              <p14:cNvContentPartPr/>
              <p14:nvPr/>
            </p14:nvContentPartPr>
            <p14:xfrm>
              <a:off x="3367200" y="1599120"/>
              <a:ext cx="6618240" cy="5001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E7E4DB-B606-46EA-820C-24460BF44F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7840" y="1589760"/>
                <a:ext cx="6636960" cy="50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821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E81AEDA-AA36-4E45-9ED6-42F7C1DFA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pPr eaLnBrk="1" hangingPunct="1"/>
            <a:r>
              <a:rPr lang="fr-CA" altLang="en-US" dirty="0">
                <a:latin typeface="Tahoma" panose="020B0604030504040204" pitchFamily="34" charset="0"/>
              </a:rPr>
              <a:t>Un circuit Électrique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43CB8CC-544E-4F84-9DDB-9A31F8D81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574" y="1371600"/>
            <a:ext cx="5877339" cy="4692650"/>
          </a:xfrm>
        </p:spPr>
        <p:txBody>
          <a:bodyPr/>
          <a:lstStyle/>
          <a:p>
            <a:pPr eaLnBrk="1" hangingPunct="1"/>
            <a:r>
              <a:rPr lang="fr-CA" altLang="en-US" dirty="0"/>
              <a:t>Un chemin complète qui permette les e</a:t>
            </a:r>
            <a:r>
              <a:rPr lang="fr-CA" altLang="en-US" baseline="30000" dirty="0"/>
              <a:t>-</a:t>
            </a:r>
            <a:r>
              <a:rPr lang="fr-CA" altLang="en-US" dirty="0"/>
              <a:t> de passer est un </a:t>
            </a:r>
            <a:r>
              <a:rPr lang="fr-CA" altLang="en-US" u="sng" dirty="0"/>
              <a:t>CIRCUIT ELECTRIQUE</a:t>
            </a:r>
          </a:p>
          <a:p>
            <a:pPr eaLnBrk="1" hangingPunct="1"/>
            <a:r>
              <a:rPr lang="fr-CA" altLang="en-US" dirty="0"/>
              <a:t>Le flux (</a:t>
            </a:r>
            <a:r>
              <a:rPr lang="fr-CA" altLang="en-US" i="1" dirty="0"/>
              <a:t>flow) </a:t>
            </a:r>
            <a:r>
              <a:rPr lang="fr-CA" altLang="en-US" dirty="0"/>
              <a:t>des électrons va de la borne </a:t>
            </a:r>
            <a:r>
              <a:rPr lang="fr-CA" altLang="en-US" u="sng" dirty="0"/>
              <a:t>négative </a:t>
            </a:r>
            <a:r>
              <a:rPr lang="fr-CA" altLang="en-US" u="sng" dirty="0">
                <a:cs typeface="Times New Roman" panose="02020603050405020304" pitchFamily="18" charset="0"/>
              </a:rPr>
              <a:t>à</a:t>
            </a:r>
            <a:r>
              <a:rPr lang="fr-CA" altLang="en-US" u="sng" dirty="0"/>
              <a:t> la borne positive</a:t>
            </a:r>
          </a:p>
        </p:txBody>
      </p:sp>
      <p:pic>
        <p:nvPicPr>
          <p:cNvPr id="9220" name="Picture 4" descr="Picture 5">
            <a:extLst>
              <a:ext uri="{FF2B5EF4-FFF2-40B4-BE49-F238E27FC236}">
                <a16:creationId xmlns:a16="http://schemas.microsoft.com/office/drawing/2014/main" id="{7F897413-D458-4F09-8DEC-CF536DAE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3443288" cy="294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859600" y="4055760"/>
              <a:ext cx="1247760" cy="1756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9880" y="4045680"/>
                <a:ext cx="1267200" cy="17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6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E7FA2B3-14AB-4FBF-9882-D9F2EC0AE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3" name="Picture 4" descr="Diagram showing the chemistry of how batteries work">
            <a:extLst>
              <a:ext uri="{FF2B5EF4-FFF2-40B4-BE49-F238E27FC236}">
                <a16:creationId xmlns:a16="http://schemas.microsoft.com/office/drawing/2014/main" id="{C93FB630-FF52-4BFE-ABFE-8E43D9CAFA9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534988"/>
            <a:ext cx="6858000" cy="548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08000" y="1053720"/>
              <a:ext cx="1083960" cy="650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8640" y="1044360"/>
                <a:ext cx="1102680" cy="66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82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6292F6E-3007-4BD4-8844-DC52EAD86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CA" altLang="en-US">
                <a:latin typeface="Tahoma" panose="020B0604030504040204" pitchFamily="34" charset="0"/>
              </a:rPr>
              <a:t>Chaque circuit a…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2EE1DD3-4173-456A-AF70-CCD481C96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en-US" dirty="0"/>
              <a:t>Une source: </a:t>
            </a:r>
            <a:r>
              <a:rPr lang="fr-CA" altLang="en-US" b="1" dirty="0"/>
              <a:t>qui donne l’énergie</a:t>
            </a:r>
          </a:p>
          <a:p>
            <a:pPr eaLnBrk="1" hangingPunct="1"/>
            <a:r>
              <a:rPr lang="fr-CA" altLang="en-US" dirty="0"/>
              <a:t>Un conducteur: </a:t>
            </a:r>
            <a:r>
              <a:rPr lang="fr-CA" altLang="en-US" b="1" dirty="0"/>
              <a:t>qui laisse le courant circuler</a:t>
            </a:r>
          </a:p>
          <a:p>
            <a:pPr eaLnBrk="1" hangingPunct="1"/>
            <a:r>
              <a:rPr lang="fr-CA" altLang="en-US" dirty="0"/>
              <a:t>Un composant: </a:t>
            </a:r>
            <a:r>
              <a:rPr lang="fr-CA" altLang="en-US" b="1" dirty="0"/>
              <a:t>qui transforme l’énergie électrique en d’autres formes</a:t>
            </a:r>
          </a:p>
          <a:p>
            <a:pPr eaLnBrk="1" hangingPunct="1"/>
            <a:r>
              <a:rPr lang="fr-CA" altLang="en-US" dirty="0"/>
              <a:t>Un interrupteur: </a:t>
            </a:r>
            <a:r>
              <a:rPr lang="fr-CA" altLang="en-US" b="1" dirty="0"/>
              <a:t>qui ferme ou ouvre le circuit</a:t>
            </a:r>
          </a:p>
        </p:txBody>
      </p:sp>
    </p:spTree>
    <p:extLst>
      <p:ext uri="{BB962C8B-B14F-4D97-AF65-F5344CB8AC3E}">
        <p14:creationId xmlns:p14="http://schemas.microsoft.com/office/powerpoint/2010/main" val="309873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DA30FC3-E6CB-4DB9-8F0C-7988F18B2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>
                <a:latin typeface="Tahoma" panose="020B0604030504040204" pitchFamily="34" charset="0"/>
              </a:rPr>
              <a:t>Symboles électriques: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B3AEA33-7B58-43E1-8421-78E962968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fr-CA" altLang="en-US" dirty="0"/>
              <a:t>Fil conducteur</a:t>
            </a:r>
          </a:p>
          <a:p>
            <a:pPr eaLnBrk="1" hangingPunct="1"/>
            <a:r>
              <a:rPr lang="fr-CA" altLang="en-US" dirty="0"/>
              <a:t>Ampoule</a:t>
            </a:r>
          </a:p>
          <a:p>
            <a:pPr eaLnBrk="1" hangingPunct="1"/>
            <a:r>
              <a:rPr lang="fr-CA" altLang="en-US" dirty="0"/>
              <a:t>Pile</a:t>
            </a:r>
          </a:p>
          <a:p>
            <a:pPr eaLnBrk="1" hangingPunct="1"/>
            <a:r>
              <a:rPr lang="fr-CA" altLang="en-US" dirty="0"/>
              <a:t>Batterie</a:t>
            </a:r>
          </a:p>
          <a:p>
            <a:pPr eaLnBrk="1" hangingPunct="1"/>
            <a:r>
              <a:rPr lang="fr-CA" altLang="en-US" dirty="0"/>
              <a:t>Interrupteur ouvert</a:t>
            </a:r>
          </a:p>
          <a:p>
            <a:pPr eaLnBrk="1" hangingPunct="1"/>
            <a:r>
              <a:rPr lang="fr-CA" altLang="en-US" dirty="0"/>
              <a:t>Interrupteur fermée</a:t>
            </a:r>
          </a:p>
          <a:p>
            <a:pPr eaLnBrk="1" hangingPunct="1"/>
            <a:r>
              <a:rPr lang="fr-CA" altLang="en-US" dirty="0"/>
              <a:t>Ampèremètre</a:t>
            </a:r>
          </a:p>
          <a:p>
            <a:pPr eaLnBrk="1" hangingPunct="1"/>
            <a:r>
              <a:rPr lang="fr-CA" altLang="en-US" dirty="0"/>
              <a:t>Voltmètre</a:t>
            </a:r>
          </a:p>
          <a:p>
            <a:pPr eaLnBrk="1" hangingPunct="1"/>
            <a:r>
              <a:rPr lang="fr-CA" altLang="en-US" dirty="0"/>
              <a:t>Résistance</a:t>
            </a:r>
          </a:p>
          <a:p>
            <a:pPr eaLnBrk="1" hangingPunct="1">
              <a:buFontTx/>
              <a:buNone/>
            </a:pPr>
            <a:endParaRPr lang="fr-CA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74160" y="2004480"/>
              <a:ext cx="8610480" cy="4694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2640" y="1991520"/>
                <a:ext cx="8631360" cy="47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8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EE5B-D233-4508-956B-E5ED2B19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87"/>
            <a:ext cx="10515600" cy="670271"/>
          </a:xfrm>
        </p:spPr>
        <p:txBody>
          <a:bodyPr>
            <a:noAutofit/>
          </a:bodyPr>
          <a:lstStyle/>
          <a:p>
            <a:r>
              <a:rPr lang="fr-CA" sz="2800" dirty="0"/>
              <a:t>On va dessiner un schéma pour ces deux circuit. Lequel contient tous  les quatre pièces, ou composants nécessaire pour un circuit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CDBCB1-647D-4D44-9BF3-5E0D600BB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7593"/>
            <a:ext cx="3688841" cy="2813835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914F105-2661-460D-A657-E09E3ABB8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87" y="1107593"/>
            <a:ext cx="3280057" cy="28138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60400" y="2613600"/>
              <a:ext cx="9444960" cy="3755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920" y="2606400"/>
                <a:ext cx="9464400" cy="37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73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343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 Theme</vt:lpstr>
      <vt:lpstr>Le courant électrique (8.2)</vt:lpstr>
      <vt:lpstr>L’électricité courant</vt:lpstr>
      <vt:lpstr>L’Électricité Courant</vt:lpstr>
      <vt:lpstr>Un autre analogie: Imaginer que chaque skieur est un coulomb…</vt:lpstr>
      <vt:lpstr>Un circuit Électrique</vt:lpstr>
      <vt:lpstr>PowerPoint Presentation</vt:lpstr>
      <vt:lpstr>Chaque circuit a…</vt:lpstr>
      <vt:lpstr>Symboles électriques:</vt:lpstr>
      <vt:lpstr>On va dessiner un schéma pour ces deux circuit. Lequel contient tous  les quatre pièces, ou composants nécessaire pour un circuit</vt:lpstr>
      <vt:lpstr>On va dessiner un schéma pour ce circuit</vt:lpstr>
      <vt:lpstr>Le Courant Électrique</vt:lpstr>
      <vt:lpstr>Pourquoi est-ce que l’ampoule ne serait pas allumé?</vt:lpstr>
      <vt:lpstr>Practique: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courant electrique (</dc:title>
  <dc:creator>Phil and Rachel</dc:creator>
  <cp:lastModifiedBy>Philip-James Nelson</cp:lastModifiedBy>
  <cp:revision>20</cp:revision>
  <cp:lastPrinted>2019-01-11T19:16:51Z</cp:lastPrinted>
  <dcterms:created xsi:type="dcterms:W3CDTF">2018-01-06T06:01:32Z</dcterms:created>
  <dcterms:modified xsi:type="dcterms:W3CDTF">2019-01-11T19:17:35Z</dcterms:modified>
</cp:coreProperties>
</file>