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F8364-E68B-41FD-A4BF-95BF0B77A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90262-3BD8-4A24-93E3-948DDA8F9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7541-1DE0-41C4-9D33-A7E5B3C4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ED181-286A-4048-8011-AE8C8121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02DB-CFC7-41CC-B908-CE5404C2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41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F231-9267-4BC2-A065-2915A31F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FCC93-CB63-4092-865D-A1DDBBF05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E150-4EE8-408E-AECF-4E5F0936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C1C04-0325-4785-B6CC-E8498CD8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D5F1A-54D4-4039-B2AD-77FFC1F1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41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C6EFE-A08E-4952-842F-5A97450AF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00C14-D464-4C72-810B-8259D0DAF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5408-D7C6-4851-9C67-62E34492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0CDD8-4F9C-4BFD-B6B4-F905673A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0193C-139A-4032-B646-2A409C79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53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4789-46D0-4506-9DF5-35CB0845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312AA-1299-4BAD-8BC3-0B2250AE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F61C9-E78E-45FD-9D8D-15AC66D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694F3-0801-402D-9484-5E2C8F59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097A1-A361-47B2-B000-C091BE83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50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8BD8-6F86-43BD-BAEE-79509391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91E81-29B7-4474-B0F3-CDFCED5C9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51D4D-C4D5-4A81-9E5D-2152CF1D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C1D7E-D5B1-4AA6-AD45-3F782ED1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44C90-2B8B-48D7-9982-C05D6CBD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47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3974-F224-4F8C-BE20-6D895D1C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1B2AA-29DC-404A-A5E8-B58C96AEE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A18B4-00EA-4206-9FFC-2BA679252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62A9E-F43C-45AE-B619-E09FD5CFF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226D1-7003-4129-8EF8-57278CDE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C06C7-A6B2-4781-BA0E-40183F6B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41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C318-E7E2-467A-B5A4-EFFB7370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B59F7-068B-47A2-9B24-9E23B182D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CB6D6-11F5-4599-9204-7E6D1CF9B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89D54-4D6A-446A-B813-F5419F298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1D82B-9B3F-432B-84D5-E5D14377B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0351B-CE49-4FCB-9FFE-607AC2E3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8C3D8-F930-4B16-9DFB-E29B2287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7E35D9-BB7E-43A6-8848-C21B608F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8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B271-966E-4DE2-AAC4-5BD71A32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35189E-31D4-4450-81AC-54A39A78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26D29-B0AB-4CFC-B41B-BE5140ED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466DF-63B9-48FD-B6E2-0B64EF87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39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F7A6E-EAE0-4B8B-BD56-C459C558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40FC7-671B-4581-BF22-905C62E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01B78-517B-4902-A2AE-273DEF6A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41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3C3E-1EF0-4FCC-A9ED-857997B2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06AE-3474-4B83-BF9C-37ED1BF1C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6D915-D8E7-4F14-940B-25E38133F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2403F-D3D6-40D4-8DB8-CAB71F58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4B73D-4713-474C-B1BC-6CC7D419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AA761-48E7-49A8-B8C1-24999AF8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8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B45E-EAAD-4712-B88E-4B452197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8489A-7365-421D-B9D3-E010685A5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B94AB-BC9C-4A3F-9F92-99AC0D798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98BD6-BF6A-45EC-B7C1-82A15026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E6C42-6E81-4282-9FD8-A1A64BF7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A6C7B-F165-423F-9B68-64F904C6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93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3A1E-8849-459A-8771-4ED0886A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992E0-3090-4D76-8F08-CC70893D1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F65AA-790E-438F-95E8-4F9D62236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2CE8-317B-460F-902B-0A1C7D5BED99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D190-98FD-46E8-9EFC-EAC2DBF5F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D5085-F790-4F73-B50B-C212AB52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647E7-0475-41C3-9F3C-15D6DD8E36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92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973B-CBC0-4A5D-8BDA-046551BABC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 résistance et la loi d’Ohm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3DC27-01BB-47B9-B9ED-C68E0C29B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84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9D8A-6498-48DD-A7B7-EBF461D3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 travail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405FE-B683-4466-BF18-E1970781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 questions 1-3 sur la page 293</a:t>
            </a:r>
          </a:p>
          <a:p>
            <a:r>
              <a:rPr lang="en-CA" dirty="0"/>
              <a:t>Les questions 1-3 sur la page 294</a:t>
            </a:r>
          </a:p>
          <a:p>
            <a:r>
              <a:rPr lang="en-CA" dirty="0" err="1"/>
              <a:t>Activite</a:t>
            </a:r>
            <a:r>
              <a:rPr lang="en-CA" dirty="0"/>
              <a:t> 8-3B “Le </a:t>
            </a:r>
            <a:r>
              <a:rPr lang="en-CA" dirty="0" err="1"/>
              <a:t>calcul</a:t>
            </a:r>
            <a:r>
              <a:rPr lang="en-CA" dirty="0"/>
              <a:t> de </a:t>
            </a:r>
            <a:r>
              <a:rPr lang="en-CA"/>
              <a:t>la resistance”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30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894A57-0B3F-4C79-A95A-91496882F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La Résistance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293236-9223-4310-ABEB-6182BAD1F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La résistance est la qualité d’un matériel qui RALENTIT le flux des électrons et CONVERTIT l’électricité en d’autres formes d’énergie</a:t>
            </a:r>
          </a:p>
          <a:p>
            <a:pPr eaLnBrk="1" hangingPunct="1"/>
            <a:r>
              <a:rPr lang="fr-CA" altLang="en-US"/>
              <a:t>S’il y a PLUS de résistance, il y a MOINS de courant </a:t>
            </a:r>
          </a:p>
          <a:p>
            <a:pPr eaLnBrk="1" hangingPunct="1"/>
            <a:r>
              <a:rPr lang="fr-CA" altLang="en-US"/>
              <a:t>La résistance (R) est mesurée en OHMS (</a:t>
            </a:r>
            <a:r>
              <a:rPr lang="fr-CA" altLang="en-US">
                <a:cs typeface="Times New Roman" panose="02020603050405020304" pitchFamily="18" charset="0"/>
              </a:rPr>
              <a:t>Ω)</a:t>
            </a:r>
            <a:r>
              <a:rPr lang="fr-CA" altLang="en-US"/>
              <a:t> </a:t>
            </a:r>
          </a:p>
        </p:txBody>
      </p:sp>
      <p:pic>
        <p:nvPicPr>
          <p:cNvPr id="14340" name="Picture 5" descr="2426449355_cac1d2e174">
            <a:extLst>
              <a:ext uri="{FF2B5EF4-FFF2-40B4-BE49-F238E27FC236}">
                <a16:creationId xmlns:a16="http://schemas.microsoft.com/office/drawing/2014/main" id="{25A9F6EE-2976-45D0-8C74-628AECF51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791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1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A45328E-F489-43EE-AAE1-62976CB3B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Imaginez que chaque skieur est un coulomb…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1588978-6CE9-4B41-91FE-DFA70188F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52693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CB79DDA-F072-4530-AB78-12B762FB8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La Résistance: La Loi d’Ohm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9BC0221-0895-4E71-B9E1-3391C7451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La Loi d’Ohm est…</a:t>
            </a:r>
          </a:p>
          <a:p>
            <a:pPr algn="ctr" eaLnBrk="1" hangingPunct="1">
              <a:buFontTx/>
              <a:buNone/>
            </a:pPr>
            <a:r>
              <a:rPr lang="fr-CA" altLang="en-US"/>
              <a:t>Tension = Courant X Résistance</a:t>
            </a:r>
          </a:p>
          <a:p>
            <a:pPr algn="ctr" eaLnBrk="1" hangingPunct="1">
              <a:buFontTx/>
              <a:buNone/>
            </a:pPr>
            <a:r>
              <a:rPr lang="fr-CA" altLang="en-US"/>
              <a:t>Ou</a:t>
            </a:r>
          </a:p>
          <a:p>
            <a:pPr algn="ctr" eaLnBrk="1" hangingPunct="1">
              <a:buFontTx/>
              <a:buNone/>
            </a:pPr>
            <a:r>
              <a:rPr lang="fr-CA" altLang="en-US"/>
              <a:t>V = IR</a:t>
            </a:r>
          </a:p>
          <a:p>
            <a:pPr eaLnBrk="1" hangingPunct="1">
              <a:buFontTx/>
              <a:buNone/>
            </a:pPr>
            <a:r>
              <a:rPr lang="fr-CA" altLang="en-US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6552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F49AAE1-13BC-4BB2-9B99-52D4ED9F2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/>
              <a:t>La Loi d’Ohm: Exemple 1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FA06F63-E700-4EE1-B1E3-AE0ACAC07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Un courant de 0,8 A traverse un radio.  Si la résistance est 20 </a:t>
            </a:r>
            <a:r>
              <a:rPr lang="fr-CA" altLang="en-US">
                <a:cs typeface="Times New Roman" panose="02020603050405020304" pitchFamily="18" charset="0"/>
              </a:rPr>
              <a:t>Ω, quel est la tension aux bornes de ce radio?</a:t>
            </a:r>
            <a:endParaRPr lang="fr-CA" altLang="en-US"/>
          </a:p>
        </p:txBody>
      </p:sp>
      <p:pic>
        <p:nvPicPr>
          <p:cNvPr id="17412" name="Picture 5" descr="hd-radio">
            <a:extLst>
              <a:ext uri="{FF2B5EF4-FFF2-40B4-BE49-F238E27FC236}">
                <a16:creationId xmlns:a16="http://schemas.microsoft.com/office/drawing/2014/main" id="{28E44D81-8608-48C0-A3E7-FFEE7340D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572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91AD382-115B-4E6B-B8F5-6BB4080C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/>
              <a:t>La Loi d’Ohm: Exemple 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EF4181A-63C8-4832-B5F4-779818889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Un courant de 2 A traverse un bouilloire.  Si la résistance est 55 </a:t>
            </a:r>
            <a:r>
              <a:rPr lang="fr-CA" altLang="en-US">
                <a:cs typeface="Times New Roman" panose="02020603050405020304" pitchFamily="18" charset="0"/>
              </a:rPr>
              <a:t>Ω, quel est la différence de potentiel aux bornes de ce bouilloire?</a:t>
            </a:r>
            <a:endParaRPr lang="fr-CA" altLang="en-US"/>
          </a:p>
        </p:txBody>
      </p:sp>
      <p:pic>
        <p:nvPicPr>
          <p:cNvPr id="18436" name="Picture 6" descr="eco-kettle">
            <a:extLst>
              <a:ext uri="{FF2B5EF4-FFF2-40B4-BE49-F238E27FC236}">
                <a16:creationId xmlns:a16="http://schemas.microsoft.com/office/drawing/2014/main" id="{53119983-30AA-42F1-8979-86C8A45CB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576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7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beamvac">
            <a:extLst>
              <a:ext uri="{FF2B5EF4-FFF2-40B4-BE49-F238E27FC236}">
                <a16:creationId xmlns:a16="http://schemas.microsoft.com/office/drawing/2014/main" id="{30704993-206F-45A0-826E-95F501B1C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121026"/>
            <a:ext cx="2697162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>
            <a:extLst>
              <a:ext uri="{FF2B5EF4-FFF2-40B4-BE49-F238E27FC236}">
                <a16:creationId xmlns:a16="http://schemas.microsoft.com/office/drawing/2014/main" id="{7DAB0308-F597-4808-B055-9B85097DF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/>
              <a:t>La Loi d’Ohm: Exemple 3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3D4AA29-486A-4441-B370-422425AF1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Un aspirateur est branché a un source de 220 V.  La résistance est 15 </a:t>
            </a:r>
            <a:r>
              <a:rPr lang="fr-CA" altLang="en-US">
                <a:cs typeface="Times New Roman" panose="02020603050405020304" pitchFamily="18" charset="0"/>
              </a:rPr>
              <a:t>Ω.  Quelle est l’intensité du courant?</a:t>
            </a:r>
          </a:p>
        </p:txBody>
      </p:sp>
    </p:spTree>
    <p:extLst>
      <p:ext uri="{BB962C8B-B14F-4D97-AF65-F5344CB8AC3E}">
        <p14:creationId xmlns:p14="http://schemas.microsoft.com/office/powerpoint/2010/main" val="14482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48AA-D8DA-40BA-803E-B9BF869B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086" y="172278"/>
            <a:ext cx="10515600" cy="763036"/>
          </a:xfrm>
        </p:spPr>
        <p:txBody>
          <a:bodyPr/>
          <a:lstStyle/>
          <a:p>
            <a:r>
              <a:rPr lang="en-CA" dirty="0"/>
              <a:t>La conversion des prefixes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1C8A63-0743-46F8-BBA6-3AC24CCF98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791" y="1152939"/>
                <a:ext cx="11834191" cy="5024024"/>
              </a:xfrm>
            </p:spPr>
            <p:txBody>
              <a:bodyPr/>
              <a:lstStyle/>
              <a:p>
                <a:r>
                  <a:rPr lang="fr-FR" i="1" dirty="0"/>
                  <a:t>Milli</a:t>
                </a:r>
                <a:r>
                  <a:rPr lang="fr-FR" dirty="0"/>
                  <a:t> (m) représente un millième.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dirty="0"/>
                  <a:t> 1 A= 1000 mA, ou 25mA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r-FR" dirty="0"/>
                  <a:t> A = 0,025 A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fr-FR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dirty="0"/>
                  <a:t>Ton tour  370 mA = ____A</a:t>
                </a:r>
              </a:p>
              <a:p>
                <a:pPr marL="457200" lvl="1" indent="0">
                  <a:buNone/>
                </a:pPr>
                <a:endParaRPr lang="fr-FR" dirty="0"/>
              </a:p>
              <a:p>
                <a:r>
                  <a:rPr lang="fr-FR" i="1" dirty="0"/>
                  <a:t>Kilo </a:t>
                </a:r>
                <a:r>
                  <a:rPr lang="fr-FR" dirty="0"/>
                  <a:t>(K) représente mille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i="1" dirty="0"/>
                  <a:t>5 k</a:t>
                </a:r>
                <a:r>
                  <a:rPr lang="el-GR" dirty="0"/>
                  <a:t> Ω</a:t>
                </a:r>
                <a:r>
                  <a:rPr lang="en-CA" dirty="0"/>
                  <a:t> = 5 000</a:t>
                </a:r>
                <a:r>
                  <a:rPr lang="el-GR" dirty="0"/>
                  <a:t> Ω</a:t>
                </a:r>
                <a:endParaRPr lang="en-CA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dirty="0"/>
                  <a:t>Ton tour  5.5 k</a:t>
                </a:r>
                <a:r>
                  <a:rPr lang="el-GR" dirty="0"/>
                  <a:t>Ω</a:t>
                </a:r>
                <a:r>
                  <a:rPr lang="en-CA" dirty="0"/>
                  <a:t> </a:t>
                </a:r>
                <a:r>
                  <a:rPr lang="fr-FR" dirty="0"/>
                  <a:t> = ____</a:t>
                </a:r>
                <a:r>
                  <a:rPr lang="el-GR" dirty="0"/>
                  <a:t>Ω</a:t>
                </a:r>
                <a:endParaRPr lang="en-CA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fr-FR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fr-FR" i="1" dirty="0" err="1"/>
                  <a:t>Mega</a:t>
                </a:r>
                <a:r>
                  <a:rPr lang="fr-FR" i="1" dirty="0"/>
                  <a:t> (M) </a:t>
                </a:r>
                <a:r>
                  <a:rPr lang="fr-FR" dirty="0"/>
                  <a:t>représente un million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dirty="0"/>
                  <a:t>12 MV = 12 000 000 V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fr-FR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1C8A63-0743-46F8-BBA6-3AC24CCF98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791" y="1152939"/>
                <a:ext cx="11834191" cy="5024024"/>
              </a:xfrm>
              <a:blipFill>
                <a:blip r:embed="rId2"/>
                <a:stretch>
                  <a:fillRect l="-927" t="-194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6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0C50F52-2F87-4534-8D28-6FBEEB5B2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/>
              <a:t>La Loi d’Ohm: Exemple 4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3658940-F5E5-42FE-BEFB-4A7D38EA0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Un courant de 0,003 A traverse un lecteur de CD.  Si ce lecteur prend 2 piles de 1,5 V, quelle est la résistance de ce composant</a:t>
            </a:r>
            <a:r>
              <a:rPr lang="fr-CA" altLang="en-US">
                <a:cs typeface="Times New Roman" panose="02020603050405020304" pitchFamily="18" charset="0"/>
              </a:rPr>
              <a:t>?</a:t>
            </a:r>
            <a:endParaRPr lang="fr-CA" altLang="en-US"/>
          </a:p>
        </p:txBody>
      </p:sp>
      <p:pic>
        <p:nvPicPr>
          <p:cNvPr id="20484" name="Picture 5" descr="8294">
            <a:extLst>
              <a:ext uri="{FF2B5EF4-FFF2-40B4-BE49-F238E27FC236}">
                <a16:creationId xmlns:a16="http://schemas.microsoft.com/office/drawing/2014/main" id="{C9E31FF2-4744-4C93-BF13-BFBD1AC46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0"/>
            <a:ext cx="25908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2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305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La résistance et la loi d’Ohm</vt:lpstr>
      <vt:lpstr>La Résistance</vt:lpstr>
      <vt:lpstr>Imaginez que chaque skieur est un coulomb…</vt:lpstr>
      <vt:lpstr>La Résistance: La Loi d’Ohm</vt:lpstr>
      <vt:lpstr>La Loi d’Ohm: Exemple 1</vt:lpstr>
      <vt:lpstr>La Loi d’Ohm: Exemple 2</vt:lpstr>
      <vt:lpstr>La Loi d’Ohm: Exemple 3</vt:lpstr>
      <vt:lpstr>La conversion des prefixes</vt:lpstr>
      <vt:lpstr>La Loi d’Ohm: Exemple 4</vt:lpstr>
      <vt:lpstr>Au travail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résistance et la loi d’Ohm</dc:title>
  <dc:creator>Phil and Rachel</dc:creator>
  <cp:lastModifiedBy>Phil and Rachel</cp:lastModifiedBy>
  <cp:revision>6</cp:revision>
  <dcterms:created xsi:type="dcterms:W3CDTF">2018-01-06T17:07:30Z</dcterms:created>
  <dcterms:modified xsi:type="dcterms:W3CDTF">2018-01-07T03:58:55Z</dcterms:modified>
</cp:coreProperties>
</file>