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A1E50-18D2-41AE-A805-67FE8A7D1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41627E-5E83-4E06-AB78-E839EBC8D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625CB-D75F-4080-9EC6-CB44E19DB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8808-09D2-4241-90AF-DAFA4256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42BCC-F2D1-4BC6-ADB1-AF34F8A2B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42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C1C6-CD07-45FF-9C17-106A2FA83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EA8EC-96A7-4620-99D5-1CD21E2C9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2C189-F804-4E4F-9AEC-DA02CEAF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85A57-404C-40C5-A4CC-859C25EE9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95114-D2AF-4CA8-B3D4-EFB350983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92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70A719-6618-4423-8820-71F02DFC3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8AB5E-6306-4476-B2E3-2708A4D49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90F82-3D9E-42A1-ABA8-D4C626C7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1644C-1AB2-4552-A024-0CF0E26D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49ED5-7423-4431-AD1A-C195A5BD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868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A8540-C256-4124-820E-3649C1B54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1B6F0-D9DF-4F8D-AD1D-23AA98482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01880-2A69-445E-972A-311658CE3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1FB92-9893-4F7B-B365-0301FD72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1EE40-02AB-409D-AB18-7299466C5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13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3BA3C-F67C-449E-9323-A09432CA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5E00C-C55D-4911-83EE-68FC401ED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20372-D240-4D57-856B-48C81D10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D1F71-1DE8-434D-85B3-8C4C1425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38EBA-B17F-4CA0-99A5-C5266F23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8349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459D4-3D3F-4E81-A9CA-32A1E6C5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9C43-D61A-468D-A691-E95590A27D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9FEFE-5FC4-41AF-BC46-1448FA329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6F618-5BB4-43FC-90C2-EE09E1F1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09A90-4433-41AC-A522-D9AA3252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CE0FF6-FE77-4C0E-A98A-FA7EDB835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628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4E75-D57C-4177-9BF2-EA830DD4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F18B3-D82F-4CD8-80B3-F66737198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E64A0-8172-4248-8A1A-685CCF144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D12A4F-EA21-4493-8384-4F6B89FC2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D4F1E9-9CC8-4FE2-B22F-34AF46988F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076421-686F-4569-AB69-8E635B91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001813-D724-41D7-8911-A0EF31858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C99BB5-893F-40A3-95D1-DBE686D3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112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BBC2C-2BC3-4B5B-97CE-074FF6E2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7A18F9-F1E4-46FC-A252-A4FCDCFCA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1C65A-CB32-4EF2-BFE1-47300B4C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3E7670-54FD-4C54-99C5-4ECBC0645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623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F3FAE-8B50-4BD7-828A-671EF663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D583AD-1C91-459A-B2F6-09E3B9AAE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9972F-4F17-4C78-A78D-1C8CDAF8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6236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F8E-F8D4-4009-B117-B95BD098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B9F8F-62FD-42E1-A836-21F19FEE4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C7982-354E-4E75-A1F1-41B7CC996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1CB78-8C85-4384-B413-47A2966B5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A52B2-0F28-4314-87D0-C36C62EF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4464E-40BF-4D61-96DA-F4F579D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4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4C73D-7A8B-483D-AA01-039ED8F2C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810ACB-88BC-4117-B602-DDB5B479D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D91C6-6519-4C1C-AB52-A63CE635F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B2CB2-3AD2-4F07-9EFB-5F92F0715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04149-7FC6-4955-8AC7-627DA42C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EB0D-FE54-4761-A1B0-B3ABCB20F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6982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18F19-D11C-40F0-8BD0-4B38B8EA2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DA6AE-A872-4D77-9F67-6C4FBF897F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AC74-8495-44BC-9735-F50B6C629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E9A1-E244-4571-9107-B43965DAD156}" type="datetimeFigureOut">
              <a:rPr lang="en-CA" smtClean="0"/>
              <a:t>2018-01-06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20B94-B298-46DB-9323-D533A525F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62528-7C3D-4D09-9CB2-27D465308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4954C-8DA5-4461-B16A-2F1D6DD89A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281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641D-DDD7-4DDE-92A1-8CE6649FA6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Les circuits en séries et en parallèle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AC066-C1BD-49BA-9CAD-3F65104D43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9.1 du manuel</a:t>
            </a:r>
          </a:p>
        </p:txBody>
      </p:sp>
    </p:spTree>
    <p:extLst>
      <p:ext uri="{BB962C8B-B14F-4D97-AF65-F5344CB8AC3E}">
        <p14:creationId xmlns:p14="http://schemas.microsoft.com/office/powerpoint/2010/main" val="104231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0CCE5DFC-5C8D-4AA4-9563-DFDE39E2A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Les Circuits en Série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EFCDF11-76BB-4F14-913C-248E6C6D86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924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CA" altLang="en-US"/>
              <a:t>Seulement UN chemin pour le courant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/>
              <a:t>La tension donnée par la pile est égale </a:t>
            </a:r>
            <a:r>
              <a:rPr lang="fr-CA" altLang="en-US">
                <a:cs typeface="Times New Roman" panose="02020603050405020304" pitchFamily="18" charset="0"/>
              </a:rPr>
              <a:t>à</a:t>
            </a:r>
            <a:r>
              <a:rPr lang="fr-CA" altLang="en-US"/>
              <a:t> la SOMME des tensions aux bornes des composants.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/>
              <a:t>L’intensité est la M</a:t>
            </a:r>
            <a:r>
              <a:rPr lang="fr-CA" altLang="en-US">
                <a:cs typeface="Times New Roman" panose="02020603050405020304" pitchFamily="18" charset="0"/>
              </a:rPr>
              <a:t>Ê</a:t>
            </a:r>
            <a:r>
              <a:rPr lang="fr-CA" altLang="en-US"/>
              <a:t>ME partout</a:t>
            </a:r>
          </a:p>
          <a:p>
            <a:pPr eaLnBrk="1" hangingPunct="1">
              <a:lnSpc>
                <a:spcPct val="90000"/>
              </a:lnSpc>
            </a:pPr>
            <a:r>
              <a:rPr lang="fr-CA" altLang="en-US"/>
              <a:t>Si un interrupteur est ouvert, tous les électrons sont BLOQU</a:t>
            </a:r>
            <a:r>
              <a:rPr lang="fr-CA" altLang="en-US">
                <a:cs typeface="Times New Roman" panose="02020603050405020304" pitchFamily="18" charset="0"/>
              </a:rPr>
              <a:t>É</a:t>
            </a:r>
            <a:r>
              <a:rPr lang="fr-CA" altLang="en-US"/>
              <a:t>S et </a:t>
            </a:r>
            <a:r>
              <a:rPr lang="fr-CA" altLang="en-US">
                <a:cs typeface="Times New Roman" panose="02020603050405020304" pitchFamily="18" charset="0"/>
              </a:rPr>
              <a:t>ç</a:t>
            </a:r>
            <a:r>
              <a:rPr lang="fr-CA" altLang="en-US"/>
              <a:t>a ne fonctionne pas</a:t>
            </a:r>
          </a:p>
        </p:txBody>
      </p:sp>
      <p:pic>
        <p:nvPicPr>
          <p:cNvPr id="21508" name="Picture 4" descr="Picture 9">
            <a:extLst>
              <a:ext uri="{FF2B5EF4-FFF2-40B4-BE49-F238E27FC236}">
                <a16:creationId xmlns:a16="http://schemas.microsoft.com/office/drawing/2014/main" id="{5B3512BE-5E44-415A-88DE-C67FF0C99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1"/>
            <a:ext cx="2514600" cy="1674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54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249BBE9-8199-473F-8F60-DCCC717FE2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fr-CA" altLang="en-US" sz="4000">
                <a:latin typeface="Tahoma" panose="020B0604030504040204" pitchFamily="34" charset="0"/>
              </a:rPr>
              <a:t>Les Circuits en Parallèle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0013CC2-664A-4CF1-98BC-3A6E336B3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CA" altLang="en-US"/>
              <a:t>Il y a PLUSIEURS chemins pour le courant</a:t>
            </a:r>
          </a:p>
          <a:p>
            <a:pPr eaLnBrk="1" hangingPunct="1"/>
            <a:r>
              <a:rPr lang="fr-CA" altLang="en-US"/>
              <a:t>La TENSION est la même pour chaque chemin</a:t>
            </a:r>
          </a:p>
          <a:p>
            <a:pPr eaLnBrk="1" hangingPunct="1"/>
            <a:r>
              <a:rPr lang="fr-CA" altLang="en-US"/>
              <a:t>Le courant SE DIVISE entre les branches </a:t>
            </a:r>
          </a:p>
        </p:txBody>
      </p:sp>
      <p:pic>
        <p:nvPicPr>
          <p:cNvPr id="22532" name="Picture 4" descr="Picture 10">
            <a:extLst>
              <a:ext uri="{FF2B5EF4-FFF2-40B4-BE49-F238E27FC236}">
                <a16:creationId xmlns:a16="http://schemas.microsoft.com/office/drawing/2014/main" id="{390BBC87-C315-41A6-A778-1408B76FCE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343401"/>
            <a:ext cx="4343400" cy="1916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586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6009D99-DBEA-4DD3-849E-30BF44991D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 sz="4000">
                <a:latin typeface="Tahoma" panose="020B0604030504040204" pitchFamily="34" charset="0"/>
              </a:rPr>
              <a:t>Dessinez un schéma électrique pour ce circuit (Il faut utiliser une règle)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2166478-CDD9-4485-BF0A-E239EACA3C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71800" y="2362200"/>
            <a:ext cx="6629400" cy="3657600"/>
          </a:xfrm>
        </p:spPr>
        <p:txBody>
          <a:bodyPr/>
          <a:lstStyle/>
          <a:p>
            <a:pPr eaLnBrk="1" hangingPunct="1"/>
            <a:endParaRPr lang="fr-CA" altLang="en-US"/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A18A0403-5682-4357-97D2-3891A4CF2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2476500"/>
            <a:ext cx="3184525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30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AA6205E-460E-4F01-A679-9D710F509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762000"/>
            <a:ext cx="77724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fr-CA" altLang="en-US" sz="4000">
                <a:latin typeface="Tahoma" panose="020B0604030504040204" pitchFamily="34" charset="0"/>
              </a:rPr>
              <a:t>Dessinez un schéma électrique pour un circuit avec deux piles , un interrupteur et trois ampoules en parallèle.</a:t>
            </a:r>
          </a:p>
        </p:txBody>
      </p:sp>
    </p:spTree>
    <p:extLst>
      <p:ext uri="{BB962C8B-B14F-4D97-AF65-F5344CB8AC3E}">
        <p14:creationId xmlns:p14="http://schemas.microsoft.com/office/powerpoint/2010/main" val="244374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13C7886-4459-494E-8529-9F1D0F23D3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Trouvez le courant et la tension inconnu.</a:t>
            </a:r>
          </a:p>
        </p:txBody>
      </p:sp>
      <p:pic>
        <p:nvPicPr>
          <p:cNvPr id="28676" name="Picture 4">
            <a:extLst>
              <a:ext uri="{FF2B5EF4-FFF2-40B4-BE49-F238E27FC236}">
                <a16:creationId xmlns:a16="http://schemas.microsoft.com/office/drawing/2014/main" id="{39736B1C-A684-4293-B88A-D3B253D65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1"/>
            <a:ext cx="43434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320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F237672-9A7B-4E95-A0AE-94B074D037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Trouvez le courant et la tension inconnu.</a:t>
            </a:r>
          </a:p>
        </p:txBody>
      </p:sp>
      <p:pic>
        <p:nvPicPr>
          <p:cNvPr id="29700" name="Picture 4">
            <a:extLst>
              <a:ext uri="{FF2B5EF4-FFF2-40B4-BE49-F238E27FC236}">
                <a16:creationId xmlns:a16="http://schemas.microsoft.com/office/drawing/2014/main" id="{0CBC1E62-9DA6-4ABD-9E07-29D3BF7F2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981200"/>
            <a:ext cx="3806825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390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7E0090F-CE35-491F-859E-1A4CF28B82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Trouvez le courant et la tension inconnu.</a:t>
            </a:r>
          </a:p>
        </p:txBody>
      </p:sp>
      <p:pic>
        <p:nvPicPr>
          <p:cNvPr id="30724" name="Picture 4">
            <a:extLst>
              <a:ext uri="{FF2B5EF4-FFF2-40B4-BE49-F238E27FC236}">
                <a16:creationId xmlns:a16="http://schemas.microsoft.com/office/drawing/2014/main" id="{5C088BBC-DF58-4363-B0E6-4C8F09E33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81201"/>
            <a:ext cx="4787900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52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2F734BA-781E-410B-8E1E-15FBA368F3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fr-CA" altLang="en-US">
                <a:latin typeface="Tahoma" panose="020B0604030504040204" pitchFamily="34" charset="0"/>
              </a:rPr>
              <a:t>Trouvez le courant et la tension inconnu.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09E695AB-7719-4858-95B2-D9BDBDBB8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1"/>
            <a:ext cx="42926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22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Office Theme</vt:lpstr>
      <vt:lpstr>Les circuits en séries et en parallèle</vt:lpstr>
      <vt:lpstr>Les Circuits en Série</vt:lpstr>
      <vt:lpstr>Les Circuits en Parallèle</vt:lpstr>
      <vt:lpstr>Dessinez un schéma électrique pour ce circuit (Il faut utiliser une règle)</vt:lpstr>
      <vt:lpstr>Dessinez un schéma électrique pour un circuit avec deux piles , un interrupteur et trois ampoules en parallèle.</vt:lpstr>
      <vt:lpstr>Trouvez le courant et la tension inconnu.</vt:lpstr>
      <vt:lpstr>Trouvez le courant et la tension inconnu.</vt:lpstr>
      <vt:lpstr>Trouvez le courant et la tension inconnu.</vt:lpstr>
      <vt:lpstr>Trouvez le courant et la tension inconnu.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circuits en séries et en parallèle</dc:title>
  <dc:creator>Phil and Rachel</dc:creator>
  <cp:lastModifiedBy>Phil and Rachel</cp:lastModifiedBy>
  <cp:revision>1</cp:revision>
  <dcterms:created xsi:type="dcterms:W3CDTF">2018-01-06T19:53:23Z</dcterms:created>
  <dcterms:modified xsi:type="dcterms:W3CDTF">2018-01-06T19:53:51Z</dcterms:modified>
</cp:coreProperties>
</file>