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9E38-C1E9-4E5A-A3CA-4394FCFB7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F79507-3B13-4784-8559-F008F14A4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C8D6-41F9-42F9-ACA8-651BF4FB2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1889-F576-42CE-B3CE-670477D8745B}" type="datetimeFigureOut">
              <a:rPr lang="en-CA" smtClean="0"/>
              <a:t>2022-05-11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622DF-560D-4164-B0D1-6B6A8DEFA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5EE49-FCA3-4EDF-94E5-40BFAAE64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328-C1EB-4053-B3EF-0240D3F785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919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AC92A-AD53-421E-8BDD-74FC14CAE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05544D-498E-4C2A-952E-D5112845F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D9A2F-CE13-48D7-B73B-B782075A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1889-F576-42CE-B3CE-670477D8745B}" type="datetimeFigureOut">
              <a:rPr lang="en-CA" smtClean="0"/>
              <a:t>2022-05-11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B7DA7-0DC5-4F4F-B4E7-F2F5B3E74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BD5B5-CAD0-4D16-B49A-2780C0AC8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328-C1EB-4053-B3EF-0240D3F785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29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89693D-59A3-4733-8672-26D184C421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CE74E-AE32-4F3F-85FF-6424CE340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67B07-EEF1-46A5-952E-0DB81BD9F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1889-F576-42CE-B3CE-670477D8745B}" type="datetimeFigureOut">
              <a:rPr lang="en-CA" smtClean="0"/>
              <a:t>2022-05-11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8E503-AB47-4281-B6F9-BC61D59D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2D69-5CA0-4A55-98C1-57D72046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328-C1EB-4053-B3EF-0240D3F785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12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07DE6-FE72-4C28-8BB5-E288F746E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B629D-7A6C-4768-8CA9-D5E4040AF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50BF3-4099-42A0-A3EB-9655FF8A9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1889-F576-42CE-B3CE-670477D8745B}" type="datetimeFigureOut">
              <a:rPr lang="en-CA" smtClean="0"/>
              <a:t>2022-05-11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11B62-C5FD-47A1-AE2F-28CF03EE1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DC360-1C02-4D77-B6AA-89FFF4454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328-C1EB-4053-B3EF-0240D3F785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59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D8E7-E6F6-44C6-8891-00EBD02C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B1289-4BAD-4F6E-AFC2-5C5D5098A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7A99-484B-4323-88F7-0A9A360BE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1889-F576-42CE-B3CE-670477D8745B}" type="datetimeFigureOut">
              <a:rPr lang="en-CA" smtClean="0"/>
              <a:t>2022-05-11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C6C2D-9A75-4FBD-AE36-22C54B5E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3FCF5-E1CC-4BAF-8ECC-B7E9A4CF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328-C1EB-4053-B3EF-0240D3F785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038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04F17-6D3C-4C23-9DBB-90C8236EC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55FEE-1916-4EED-BAAC-E20F962F4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94621-AFC4-4291-864A-A3C97F588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541E7-6FB4-43FC-9001-901124AD6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1889-F576-42CE-B3CE-670477D8745B}" type="datetimeFigureOut">
              <a:rPr lang="en-CA" smtClean="0"/>
              <a:t>2022-05-11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DE734-F625-4616-9172-8D3E91BA9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D8A23-5CBB-44ED-B415-673568B6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328-C1EB-4053-B3EF-0240D3F785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411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662A9-BC4D-4A06-AFA2-297C4386F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3BEA3-735D-4E3D-A1AD-56983F8C9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85682-7BF3-4EF6-BE5D-B80E06ED9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9163E8-0898-480D-8161-644083A7C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56EDB-6E94-47A0-BD0C-E5D107DBA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D915A5-9418-4D6B-9BC5-F3D16BE4E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1889-F576-42CE-B3CE-670477D8745B}" type="datetimeFigureOut">
              <a:rPr lang="en-CA" smtClean="0"/>
              <a:t>2022-05-11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868598-3458-4678-AE33-3037A7F53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8A975F-2DA1-49D1-9622-D0800161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328-C1EB-4053-B3EF-0240D3F785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961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3824C-5F0B-4EA5-9783-928520119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D656F0-72AB-4006-860E-36DE54EC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1889-F576-42CE-B3CE-670477D8745B}" type="datetimeFigureOut">
              <a:rPr lang="en-CA" smtClean="0"/>
              <a:t>2022-05-11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15304-0686-4751-9B3A-A2259F34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77759-2509-4959-B744-442C07E38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328-C1EB-4053-B3EF-0240D3F785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660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C6C982-CCA2-4709-B587-39D59962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1889-F576-42CE-B3CE-670477D8745B}" type="datetimeFigureOut">
              <a:rPr lang="en-CA" smtClean="0"/>
              <a:t>2022-05-11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3F4CF0-5C99-42EE-9204-F4BE0F26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3B9EB-75BE-47CF-9CB0-108FC860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328-C1EB-4053-B3EF-0240D3F785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66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061C-C742-4C3C-9DE9-2B4C547FB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47C2B-2F96-4DFD-8139-A534797C6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FB5C8-FC3E-4070-A04B-96D7E42DF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F175B-E3EA-4BA8-B4A7-35E3FD798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1889-F576-42CE-B3CE-670477D8745B}" type="datetimeFigureOut">
              <a:rPr lang="en-CA" smtClean="0"/>
              <a:t>2022-05-11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A14C5-B46A-4024-AD7D-40221FBF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00B92-DFBA-4319-86C3-DD71A61BE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328-C1EB-4053-B3EF-0240D3F785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49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7271E-6E8B-4E07-816C-EDF06A8A4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4346B2-C112-4E54-8251-AE859EC97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04908-36E1-4373-B2C3-F29E93D2E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78766-65AE-4E91-9F9E-A2D655E48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1889-F576-42CE-B3CE-670477D8745B}" type="datetimeFigureOut">
              <a:rPr lang="en-CA" smtClean="0"/>
              <a:t>2022-05-11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61034-B3CA-4803-BB9E-C6A47E36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F826D-3899-456A-AFB9-FD3A42CF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8328-C1EB-4053-B3EF-0240D3F785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90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03F8E5-2192-46EA-80A7-493EAC93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60011-92B9-4C7C-B652-253465156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9F9E7-5D4B-466B-8763-F25B9A785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51889-F576-42CE-B3CE-670477D8745B}" type="datetimeFigureOut">
              <a:rPr lang="en-CA" smtClean="0"/>
              <a:t>2022-05-11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F3B73-76E5-4D96-9E12-71F0F8D91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15F7B-F46A-41DC-972E-8BB1D683A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8328-C1EB-4053-B3EF-0240D3F785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049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uEdzowYU0gA?feature=oembe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DDC12A-84F4-42AE-BFB5-AF50F750592E}"/>
              </a:ext>
            </a:extLst>
          </p:cNvPr>
          <p:cNvSpPr txBox="1"/>
          <p:nvPr/>
        </p:nvSpPr>
        <p:spPr>
          <a:xfrm>
            <a:off x="4782458" y="205014"/>
            <a:ext cx="2627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Arial" panose="020B0604020202020204" pitchFamily="34" charset="0"/>
                <a:cs typeface="Arial" panose="020B0604020202020204" pitchFamily="34" charset="0"/>
              </a:rPr>
              <a:t>5-en-5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28884D-8FE0-47DA-822A-BB80FD891865}"/>
              </a:ext>
            </a:extLst>
          </p:cNvPr>
          <p:cNvSpPr txBox="1"/>
          <p:nvPr/>
        </p:nvSpPr>
        <p:spPr>
          <a:xfrm>
            <a:off x="490366" y="211566"/>
            <a:ext cx="1173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B69FBC1-A65D-43F1-9B08-1A85A846F7F7}"/>
              </a:ext>
            </a:extLst>
          </p:cNvPr>
          <p:cNvCxnSpPr>
            <a:cxnSpLocks/>
          </p:cNvCxnSpPr>
          <p:nvPr/>
        </p:nvCxnSpPr>
        <p:spPr>
          <a:xfrm>
            <a:off x="203200" y="1251857"/>
            <a:ext cx="1183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1074D0A-31DD-4ECF-A302-8054431B2B1A}"/>
              </a:ext>
            </a:extLst>
          </p:cNvPr>
          <p:cNvSpPr txBox="1"/>
          <p:nvPr/>
        </p:nvSpPr>
        <p:spPr>
          <a:xfrm>
            <a:off x="203200" y="1258409"/>
            <a:ext cx="11753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Both"/>
            </a:pPr>
            <a:r>
              <a:rPr lang="fr-CA" sz="36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Trouve l’aire de surface de chaque forme géométrique:</a:t>
            </a:r>
          </a:p>
          <a:p>
            <a:pPr marL="742950" indent="-742950">
              <a:buAutoNum type="arabicParenBoth"/>
            </a:pPr>
            <a:endParaRPr lang="fr-CA" sz="36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42950" indent="-742950">
              <a:buAutoNum type="arabicParenBoth"/>
            </a:pPr>
            <a:endParaRPr lang="fr-CA" sz="36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42950" indent="-742950">
              <a:buAutoNum type="arabicParenBoth"/>
            </a:pPr>
            <a:endParaRPr lang="fr-CA" sz="36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42950" indent="-742950">
              <a:buAutoNum type="arabicParenBoth"/>
            </a:pPr>
            <a:endParaRPr lang="fr-CA" sz="36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42950" indent="-742950">
              <a:buAutoNum type="arabicParenBoth"/>
            </a:pPr>
            <a:endParaRPr lang="fr-CA" sz="36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42950" indent="-742950">
              <a:buAutoNum type="arabicParenBoth"/>
            </a:pPr>
            <a:endParaRPr lang="fr-CA" sz="36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42950" indent="-742950">
              <a:buAutoNum type="arabicParenBoth"/>
            </a:pPr>
            <a:endParaRPr lang="fr-CA" sz="36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42950" indent="-742950">
              <a:buAutoNum type="arabicParenBoth"/>
            </a:pPr>
            <a:endParaRPr lang="fr-CA" sz="36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42950" indent="-742950">
              <a:buAutoNum type="arabicParenBoth"/>
            </a:pPr>
            <a:r>
              <a:rPr lang="fr-CA" sz="36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Fini? </a:t>
            </a:r>
            <a:r>
              <a:rPr lang="fr-CA" sz="360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Fait 24 avec (a) 2, 4, 6 et 9 </a:t>
            </a:r>
            <a:r>
              <a:rPr lang="fr-CA" sz="3600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</a:t>
            </a:r>
            <a:r>
              <a:rPr lang="fr-CA" sz="36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(b) 1, 1, 2, 9</a:t>
            </a:r>
          </a:p>
          <a:p>
            <a:pPr marL="742950" indent="-742950">
              <a:buAutoNum type="arabicParenBoth"/>
            </a:pPr>
            <a:endParaRPr lang="fr-CA" sz="36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2" name="Online Media 1" title="5 MINUTE TIMER ⏲️">
            <a:hlinkClick r:id="" action="ppaction://media"/>
            <a:extLst>
              <a:ext uri="{FF2B5EF4-FFF2-40B4-BE49-F238E27FC236}">
                <a16:creationId xmlns:a16="http://schemas.microsoft.com/office/drawing/2014/main" id="{E12D70AC-92E0-41C9-A05B-CB92FE56C5B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91750" y="205014"/>
            <a:ext cx="1644650" cy="925116"/>
          </a:xfrm>
          <a:prstGeom prst="rect">
            <a:avLst/>
          </a:prstGeom>
        </p:spPr>
      </p:pic>
      <p:pic>
        <p:nvPicPr>
          <p:cNvPr id="1028" name="Picture 4" descr="Volume and Surface Area of a Prism (Video)">
            <a:extLst>
              <a:ext uri="{FF2B5EF4-FFF2-40B4-BE49-F238E27FC236}">
                <a16:creationId xmlns:a16="http://schemas.microsoft.com/office/drawing/2014/main" id="{ABFF66C6-2DCB-45B7-9B9E-D0D90ECFC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72" y="2378336"/>
            <a:ext cx="3109482" cy="161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urface Area of Triangular Prisms | CK-12 Foundation">
            <a:extLst>
              <a:ext uri="{FF2B5EF4-FFF2-40B4-BE49-F238E27FC236}">
                <a16:creationId xmlns:a16="http://schemas.microsoft.com/office/drawing/2014/main" id="{05382D72-66BF-49A4-8881-98324F925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022" y="2015215"/>
            <a:ext cx="2974167" cy="236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92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Widescreen</PresentationFormat>
  <Paragraphs>12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Philip-James Nelson</dc:creator>
  <cp:lastModifiedBy>Philip-James Nelson</cp:lastModifiedBy>
  <cp:revision>1</cp:revision>
  <dcterms:created xsi:type="dcterms:W3CDTF">2022-05-11T19:05:06Z</dcterms:created>
  <dcterms:modified xsi:type="dcterms:W3CDTF">2022-05-11T19:06:42Z</dcterms:modified>
</cp:coreProperties>
</file>